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2" r:id="rId2"/>
    <p:sldId id="281" r:id="rId3"/>
    <p:sldId id="258" r:id="rId4"/>
    <p:sldId id="259" r:id="rId5"/>
    <p:sldId id="261" r:id="rId6"/>
    <p:sldId id="263" r:id="rId7"/>
    <p:sldId id="260" r:id="rId8"/>
    <p:sldId id="26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62C36-BCC3-43EE-B635-EB1F5982D71E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06092-BFD6-4A88-9A0C-998BF42B1F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621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6092-BFD6-4A88-9A0C-998BF42B1F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535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06092-BFD6-4A88-9A0C-998BF42B1F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827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96400" cy="7010400"/>
          </a:xfrm>
          <a:prstGeom prst="rect">
            <a:avLst/>
          </a:prstGeom>
          <a:solidFill>
            <a:srgbClr val="7030A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52400" y="152400"/>
            <a:ext cx="9144000" cy="685800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28573" y="267927"/>
            <a:ext cx="7010400" cy="6271751"/>
            <a:chOff x="1219200" y="189271"/>
            <a:chExt cx="7010400" cy="7010400"/>
          </a:xfrm>
        </p:grpSpPr>
        <p:pic>
          <p:nvPicPr>
            <p:cNvPr id="1026" name="Picture 2" descr="C:\Users\LAB\Desktop\মুজিব\download (3)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200" y="189271"/>
              <a:ext cx="7010400" cy="7010400"/>
            </a:xfrm>
            <a:prstGeom prst="rect">
              <a:avLst/>
            </a:prstGeom>
            <a:extLst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pic>
        <p:pic>
          <p:nvPicPr>
            <p:cNvPr id="5" name="Picture 4" descr="C:\Users\LAB\Desktop\মুজিব\স্ট্যাচু অব লিবাটির আদলে তৈরি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2660" y="2582197"/>
              <a:ext cx="1696940" cy="1340874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 descr="C:\Users\LAB\Desktop\মুজিব\স্ট্যাচু অব লিবাটির আদলে তৈরি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4554" y="2819400"/>
              <a:ext cx="1696940" cy="13335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C:\Users\LAB\Desktop\মুজিব\স্ট্যাচু অব লিবাটির আদলে তৈরি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6697" y="5781982"/>
              <a:ext cx="1809573" cy="135808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 descr="C:\Users\LAB\Desktop\মুজিব\স্ট্যাচু অব লিবাটির আদলে তৈরি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8060" y="325693"/>
              <a:ext cx="1696940" cy="1311377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 descr="C:\Users\LAB\Desktop\মুজিব\স্ট্যাচু অব লিবাটির আদলে তৈরি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7800" y="1484671"/>
              <a:ext cx="1696940" cy="13716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 descr="C:\Users\LAB\Desktop\মুজিব\স্ট্যাচু অব লিবাটির আদলে তৈরি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8326" y="4885404"/>
              <a:ext cx="1696940" cy="11430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987523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0"/>
            <a:ext cx="9296400" cy="7010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6146" name="Picture 2" descr="C:\Users\LAB\Desktop\মুজিব\মুজিব জন্মশতবর্ষের ক্ষণগনা উদ্ধোধন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974" y="1845885"/>
            <a:ext cx="5604794" cy="33628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/>
        </p:spPr>
      </p:pic>
      <p:sp>
        <p:nvSpPr>
          <p:cNvPr id="5" name="Horizontal Scroll 4"/>
          <p:cNvSpPr/>
          <p:nvPr/>
        </p:nvSpPr>
        <p:spPr>
          <a:xfrm>
            <a:off x="1769806" y="152400"/>
            <a:ext cx="5252051" cy="1375285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/>
                <a:solidFill>
                  <a:srgbClr val="007A37"/>
                </a:solidFill>
                <a:latin typeface="RabeyaSreeMJ" pitchFamily="2" charset="0"/>
              </a:rPr>
              <a:t>ষোল কোটি মানুষের শতবর্ষ</a:t>
            </a:r>
          </a:p>
          <a:p>
            <a:pPr algn="ctr"/>
            <a:r>
              <a:rPr lang="en-US" sz="2400" b="1" dirty="0" smtClean="0">
                <a:ln/>
                <a:solidFill>
                  <a:srgbClr val="FF0000"/>
                </a:solidFill>
                <a:latin typeface="RabeyaSreeMJ" pitchFamily="2" charset="0"/>
              </a:rPr>
              <a:t>মুজিব শতবর্ষ</a:t>
            </a:r>
            <a:endParaRPr lang="en-US" sz="2400" b="1" dirty="0">
              <a:ln/>
              <a:solidFill>
                <a:srgbClr val="FF0000"/>
              </a:solidFill>
              <a:latin typeface="RabeyaSree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03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52400" y="76200"/>
            <a:ext cx="9144000" cy="685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2050" name="Picture 2" descr="C:\Users\LAB\Desktop\মুজিব\বিশ্বব্যাপি মুজিব বর্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0600"/>
            <a:ext cx="6574971" cy="49392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77932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52400" y="152400"/>
            <a:ext cx="9144000" cy="685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3074" name="Picture 2" descr="C:\Users\LAB\Desktop\মুজিব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06" y="685800"/>
            <a:ext cx="7899399" cy="504394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55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52400" y="152400"/>
            <a:ext cx="9144000" cy="685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4098" name="Picture 2" descr="C:\Users\LAB\Desktop\মুজিব\download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1"/>
            <a:ext cx="77724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01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826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52400" y="152400"/>
            <a:ext cx="9144000" cy="685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31160" y="261937"/>
            <a:ext cx="8712840" cy="6629246"/>
            <a:chOff x="431160" y="261937"/>
            <a:chExt cx="8712840" cy="6629246"/>
          </a:xfrm>
        </p:grpSpPr>
        <p:pic>
          <p:nvPicPr>
            <p:cNvPr id="5123" name="Picture 3" descr="C:\Users\LAB\Desktop\মুজিব\images (4)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860" y="838200"/>
              <a:ext cx="8272691" cy="4914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4" name="Picture 4" descr="C:\Users\LAB\Desktop\মুজিব\images (5)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654" y="261937"/>
              <a:ext cx="1685925" cy="1685925"/>
            </a:xfrm>
            <a:prstGeom prst="ellipse">
              <a:avLst/>
            </a:prstGeom>
            <a:ln w="57150" cap="rnd">
              <a:solidFill>
                <a:srgbClr val="C8C6BD"/>
              </a:solidFill>
              <a:prstDash val="soli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C:\Users\LAB\Desktop\মুজিব\images (5)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8075" y="261937"/>
              <a:ext cx="1685925" cy="1685925"/>
            </a:xfrm>
            <a:prstGeom prst="ellipse">
              <a:avLst/>
            </a:prstGeom>
            <a:ln w="57150" cap="rnd">
              <a:solidFill>
                <a:srgbClr val="C8C6BD"/>
              </a:solidFill>
              <a:prstDash val="soli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C:\Users\LAB\Desktop\মুজিব\images (5)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160" y="5205258"/>
              <a:ext cx="1685925" cy="1685925"/>
            </a:xfrm>
            <a:prstGeom prst="ellipse">
              <a:avLst/>
            </a:prstGeom>
            <a:ln w="57150" cap="rnd">
              <a:solidFill>
                <a:srgbClr val="C8C6BD"/>
              </a:solidFill>
              <a:prstDash val="soli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C:\Users\LAB\Desktop\মুজিব\images (5)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8833" y="5176837"/>
              <a:ext cx="1685925" cy="1685925"/>
            </a:xfrm>
            <a:prstGeom prst="ellipse">
              <a:avLst/>
            </a:prstGeom>
            <a:ln w="57150" cap="rnd">
              <a:solidFill>
                <a:srgbClr val="C8C6BD"/>
              </a:solidFill>
              <a:prstDash val="solid"/>
            </a:ln>
            <a:effectLst>
              <a:glow rad="228600">
                <a:schemeClr val="accent4">
                  <a:satMod val="175000"/>
                  <a:alpha val="40000"/>
                </a:schemeClr>
              </a:glow>
              <a:outerShdw blurRad="127000" algn="bl" rotWithShape="0">
                <a:srgbClr val="000000"/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2341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96400" cy="7010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76200" y="157316"/>
            <a:ext cx="9144000" cy="685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7170" name="Picture 2" descr="C:\Users\LAB\Desktop\মুজিব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381001"/>
            <a:ext cx="6743700" cy="441960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44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52400" y="152400"/>
            <a:ext cx="9144000" cy="685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5" name="Picture 2" descr="C:\Users\Murad_Esection\Desktop\Presentation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8432800" cy="6324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061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52400" y="152400"/>
            <a:ext cx="9144000" cy="685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3124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2400" y="152400"/>
            <a:ext cx="8976852" cy="6444603"/>
            <a:chOff x="152400" y="653404"/>
            <a:chExt cx="8976852" cy="5943599"/>
          </a:xfrm>
        </p:grpSpPr>
        <p:grpSp>
          <p:nvGrpSpPr>
            <p:cNvPr id="4" name="Group 3"/>
            <p:cNvGrpSpPr/>
            <p:nvPr/>
          </p:nvGrpSpPr>
          <p:grpSpPr>
            <a:xfrm>
              <a:off x="685799" y="653404"/>
              <a:ext cx="7830483" cy="5943599"/>
              <a:chOff x="1877291" y="1453982"/>
              <a:chExt cx="5987592" cy="5176080"/>
            </a:xfrm>
          </p:grpSpPr>
          <p:pic>
            <p:nvPicPr>
              <p:cNvPr id="5" name="Picture 4" descr="C:\Users\LAB\Desktop\flower\R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14" t="25274" r="870" b="29473"/>
              <a:stretch/>
            </p:blipFill>
            <p:spPr bwMode="auto">
              <a:xfrm>
                <a:off x="1877291" y="3962400"/>
                <a:ext cx="5754526" cy="26676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4" descr="C:\Users\LAB\Desktop\flower\R.jpg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14" t="25274" r="870" b="29473"/>
              <a:stretch/>
            </p:blipFill>
            <p:spPr bwMode="auto">
              <a:xfrm rot="10800000">
                <a:off x="2096502" y="1453982"/>
                <a:ext cx="5768381" cy="27323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9218" name="Picture 2" descr="C:\Users\LAB\Desktop\মুজিব\শত বর্শে বঙ্গন্ধ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2619856"/>
              <a:ext cx="2286000" cy="2000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19" name="Picture 3" descr="C:\Users\LAB\Desktop\মুজিব\শত বর্শে বঙ্গন্ধ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3252" y="2533650"/>
              <a:ext cx="2286000" cy="2000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2"/>
            <p:cNvSpPr txBox="1"/>
            <p:nvPr/>
          </p:nvSpPr>
          <p:spPr>
            <a:xfrm>
              <a:off x="2209800" y="2939404"/>
              <a:ext cx="4800600" cy="1638300"/>
            </a:xfrm>
            <a:prstGeom prst="rect">
              <a:avLst/>
            </a:prstGeom>
            <a:noFill/>
          </p:spPr>
          <p:txBody>
            <a:bodyPr wrap="square" numCol="1" rtlCol="0">
              <a:prstTxWarp prst="textPlain">
                <a:avLst/>
              </a:prstTxWarp>
              <a:spAutoFit/>
              <a:scene3d>
                <a:camera prst="perspectiveRelaxedModerately"/>
                <a:lightRig rig="threePt" dir="t"/>
              </a:scene3d>
              <a:sp3d extrusionH="57150">
                <a:bevelT w="38100" h="38100"/>
              </a:sp3d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BD" sz="4000" b="1" dirty="0">
                  <a:ln w="28575">
                    <a:solidFill>
                      <a:srgbClr val="00B050"/>
                    </a:solidFill>
                  </a:ln>
                  <a:noFill/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itchFamily="2" charset="0"/>
                  <a:cs typeface="NikoshBAN" pitchFamily="2" charset="0"/>
                </a:rPr>
                <a:t>ধন্যবাদ</a:t>
              </a:r>
              <a:endParaRPr lang="en-US" sz="4000" b="1" dirty="0">
                <a:ln w="28575">
                  <a:solidFill>
                    <a:srgbClr val="00B050"/>
                  </a:solidFill>
                </a:ln>
                <a:no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687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9</Words>
  <Application>Microsoft Office PowerPoint</Application>
  <PresentationFormat>On-screen Show (4:3)</PresentationFormat>
  <Paragraphs>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</dc:creator>
  <cp:lastModifiedBy>LAB</cp:lastModifiedBy>
  <cp:revision>24</cp:revision>
  <dcterms:created xsi:type="dcterms:W3CDTF">2006-08-16T00:00:00Z</dcterms:created>
  <dcterms:modified xsi:type="dcterms:W3CDTF">2021-01-14T13:32:28Z</dcterms:modified>
</cp:coreProperties>
</file>