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4800"/>
            <a:ext cx="8305800" cy="62484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914400" y="1066800"/>
            <a:ext cx="7315200" cy="39624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2667000"/>
            <a:ext cx="5257800" cy="144655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9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edefined Process 2"/>
          <p:cNvSpPr/>
          <p:nvPr/>
        </p:nvSpPr>
        <p:spPr>
          <a:xfrm>
            <a:off x="609600" y="1295400"/>
            <a:ext cx="7543800" cy="3657600"/>
          </a:xfrm>
          <a:prstGeom prst="flowChartPredefined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প্রণাম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0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8382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7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Display 2"/>
          <p:cNvSpPr/>
          <p:nvPr/>
        </p:nvSpPr>
        <p:spPr>
          <a:xfrm>
            <a:off x="65314" y="1219200"/>
            <a:ext cx="8382000" cy="3886200"/>
          </a:xfrm>
          <a:prstGeom prst="flowChartDisplay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শীতলাপূজার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3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7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9600" y="838200"/>
            <a:ext cx="8229600" cy="480060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লৌকিক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পরিছন্নতার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শীতলাদেবীর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6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43543"/>
            <a:ext cx="9067800" cy="6781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243"/>
            <a:ext cx="796131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evel 2"/>
          <p:cNvSpPr/>
          <p:nvPr/>
        </p:nvSpPr>
        <p:spPr>
          <a:xfrm>
            <a:off x="685800" y="4419600"/>
            <a:ext cx="7543800" cy="609600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৫লাইনের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অনুচ্চেদ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28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627914"/>
            <a:ext cx="5181600" cy="646331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7772400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7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434068"/>
            <a:ext cx="8305800" cy="611913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33400" y="685800"/>
            <a:ext cx="8001000" cy="48006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কল্লোল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চক্রবর্তী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রামকৃষ্ণ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13716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662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371600"/>
            <a:ext cx="79248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300" y="2264539"/>
            <a:ext cx="7391400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তারিখঃ২২-০১-২021ইং 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5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0"/>
            <a:ext cx="8382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2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set" dir="t"/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2362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শীতলা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9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2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Down Ribbon 3"/>
          <p:cNvSpPr/>
          <p:nvPr/>
        </p:nvSpPr>
        <p:spPr>
          <a:xfrm>
            <a:off x="0" y="76200"/>
            <a:ext cx="9144000" cy="6248400"/>
          </a:xfrm>
          <a:prstGeom prst="ribb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প্রণাম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সরলার্থ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শীতলাপূ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9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2484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8382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8991600" cy="670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Bevel 2"/>
          <p:cNvSpPr/>
          <p:nvPr/>
        </p:nvSpPr>
        <p:spPr>
          <a:xfrm>
            <a:off x="1143000" y="1295400"/>
            <a:ext cx="7086600" cy="3886200"/>
          </a:xfrm>
          <a:prstGeom prst="bevel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7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86000" y="64770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6629400"/>
            <a:ext cx="425949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রামকৃষ্ণপুর কে কে আর কে উচ্চ বিদ্যালয়, হোমনা, 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0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344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PC</cp:lastModifiedBy>
  <cp:revision>68</cp:revision>
  <dcterms:created xsi:type="dcterms:W3CDTF">2006-08-16T00:00:00Z</dcterms:created>
  <dcterms:modified xsi:type="dcterms:W3CDTF">2021-01-22T14:46:52Z</dcterms:modified>
</cp:coreProperties>
</file>