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60" r:id="rId7"/>
    <p:sldId id="261" r:id="rId8"/>
    <p:sldId id="262" r:id="rId9"/>
    <p:sldId id="263" r:id="rId10"/>
    <p:sldId id="283" r:id="rId11"/>
    <p:sldId id="284" r:id="rId12"/>
    <p:sldId id="266" r:id="rId13"/>
    <p:sldId id="286" r:id="rId14"/>
    <p:sldId id="287" r:id="rId15"/>
    <p:sldId id="288" r:id="rId16"/>
    <p:sldId id="289" r:id="rId17"/>
    <p:sldId id="291" r:id="rId18"/>
    <p:sldId id="29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AxvutAwJdXI3mo6nAiTSQ==" hashData="qKkkucUImUxeAcVdwU/IsC5MpLfRbUnXNRZx2dLG2PoaNHxlRn6/vrm8I9ZwriJ4XffHxY3Yx2g7T4JIBPdgT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99CC00"/>
    <a:srgbClr val="C00000"/>
    <a:srgbClr val="008080"/>
    <a:srgbClr val="70309F"/>
    <a:srgbClr val="385622"/>
    <a:srgbClr val="FFFF00"/>
    <a:srgbClr val="7E6000"/>
    <a:srgbClr val="2E5495"/>
    <a:srgbClr val="2E7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9596-2674-44D8-B76F-7E80AAE42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D23B-2FD2-4C57-8A63-330A01F71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E7F81-6D68-4FB1-8A1F-AE310649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EE2A4-B3DB-4588-8ED5-B128D2C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9C7E1-B1D3-405F-BFA6-AE872977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3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3CE9-97A7-4182-933E-2095A4A7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B4FE7-616C-4ADB-AACE-18960A9F8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C8136-2A7E-4D3A-B1DC-B981F37E2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FBD4-3C37-4C4E-9740-5E0DF8C8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22CA4-E2D3-46ED-9FE5-EAD71BA5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0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29B13-B1B4-4AF0-8D6E-532775A77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BA9CC-21A8-43C9-BD6C-FAE4ECF2B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EA671-960C-46BE-AABA-6789BE62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D625D-8B88-4129-A9FE-98019D1A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1D940-F296-4D40-B370-76F5F90A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A924-94C6-46F3-BDBC-0BEB3BB6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6530B-13DF-4910-81CC-075BA14C4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5DC70-EB21-42B1-B925-514FF6B0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1C3F-2677-4845-8430-6580CD30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9034F-4B5D-4683-BDFA-F6C5F28A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3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D039-C7C3-4374-A3A6-415E0C8C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DA65B-BDDB-4612-A651-2802C51B9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E26A4-206B-42CE-BF71-C007110D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2C0E-C27E-48AF-A1C9-169434DF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44526-3E48-4050-86EB-3A54DC5A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D3A8-23BF-4FB3-B389-B46D4188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0130C-46E2-4203-B3F7-930E153EB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C5972-AF1C-497C-9F51-8EA51477A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6F105-D01D-48F0-BCBB-37E946E5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3BB9-9CC5-4B19-A81E-63C5162C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4CF65-6F72-4BCC-8CDE-CCA1D6CB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2736-37BA-4C70-B52C-700896B94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7EA18-624C-4A39-84C9-E755253A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2D412-9285-4B6B-A8DA-99526304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269C2-113A-4C7B-90F6-11E47290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BB581-F5D4-4068-B2D8-7A924C504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78CA2-9ADE-4230-B69C-5B30617C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CF61D-CE18-415A-9286-B1BA04A8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C345E-8584-488F-8F89-AA28B38A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9D22-EEE7-4CC0-8A27-04F84C7E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8C284-6CA5-4CC9-BDD1-B61FB2CD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13C29-B13E-41FC-8F92-29C3DD20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473DB-E9F4-45E9-82E8-2C81AA5B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27D3A-CF0A-4D0B-B8A1-00B4F2CA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A3041-512C-467D-A86A-43DDDC05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6187B-8BC5-4C45-983E-12589A80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0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1F78-9F18-402D-B154-A7C5FB99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C8595-E1A5-49E1-BFBE-2FF02B4E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963B8-577D-47A8-82FF-CEC4F4EC2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6F6BE-9A3D-4D84-A368-C1825280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F985A-CBDD-445D-AD19-75ABAA68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2F9B2-5BD8-4E51-ABA8-5FD2C8AB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F028-2E54-4D9B-AF99-EEA57FE8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47E66-88E1-4562-AFFB-18F2C3323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DEA11-7E49-4992-80E0-110046F6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98048-BDEF-43B6-A61E-9E4E8BEA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899C7-0906-4448-9B08-AF5239C9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A0D36-586A-47B9-9C67-3C864C11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7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18CE2-E0CB-4937-A25A-825AEF04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E9801-9E13-424A-842C-D512846A1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1CC31-6AB4-480D-94B6-F09F1D2B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F45A-DCE9-4A48-B0D2-916476427456}" type="datetimeFigureOut">
              <a:rPr lang="en-US" smtClean="0"/>
              <a:t>2021-01-22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299D1-0BF6-4435-A14F-0263BE25F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B305E-F089-47AE-A917-4C628BA62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8626F-05E8-41CA-A97E-2289EF6C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fif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ckground Flower Wallpaper Gif">
            <a:extLst>
              <a:ext uri="{FF2B5EF4-FFF2-40B4-BE49-F238E27FC236}">
                <a16:creationId xmlns:a16="http://schemas.microsoft.com/office/drawing/2014/main" id="{DFF732D5-26D0-44A1-8A52-4FB40D7D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8ABFF-9608-471A-B450-C78B4579ADD6}"/>
              </a:ext>
            </a:extLst>
          </p:cNvPr>
          <p:cNvSpPr txBox="1"/>
          <p:nvPr/>
        </p:nvSpPr>
        <p:spPr>
          <a:xfrm>
            <a:off x="636104" y="3829814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6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0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270986" y="351692"/>
            <a:ext cx="4151979" cy="61210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উপপ্রধান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33740" r="13114" b="17824"/>
          <a:stretch/>
        </p:blipFill>
        <p:spPr>
          <a:xfrm>
            <a:off x="769035" y="351692"/>
            <a:ext cx="5506191" cy="5606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22ABAC-0694-4C57-95B1-D42AA8827C7C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608F3-1668-4C9D-9BE0-65ED15DBF8BB}"/>
              </a:ext>
            </a:extLst>
          </p:cNvPr>
          <p:cNvSpPr txBox="1"/>
          <p:nvPr/>
        </p:nvSpPr>
        <p:spPr>
          <a:xfrm>
            <a:off x="1709530" y="6057266"/>
            <a:ext cx="388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উপপ্রধান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958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Powerpoint Backgrounds and Templates">
            <a:extLst>
              <a:ext uri="{FF2B5EF4-FFF2-40B4-BE49-F238E27FC236}">
                <a16:creationId xmlns:a16="http://schemas.microsoft.com/office/drawing/2014/main" id="{B3E6589B-589F-41C6-87C6-38ED901B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1674"/>
            <a:ext cx="12192000" cy="1446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মুক্তিবাহিনীর বিগ্রেড ফোর্স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635" y="5338125"/>
            <a:ext cx="3526972" cy="8863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মেজর খালেদ মোশাররফ</a:t>
            </a:r>
            <a:endParaRPr lang="as-IN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2549" y="5338125"/>
            <a:ext cx="3749039" cy="8863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মেজর কে এম শফিউল্লাহ্‌</a:t>
            </a:r>
            <a:endParaRPr lang="as-IN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2217" y="5338627"/>
            <a:ext cx="4062549" cy="8858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মেজর জিয়াউর রহমান </a:t>
            </a:r>
            <a:endParaRPr lang="as-IN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1189" y="1672046"/>
            <a:ext cx="2175783" cy="5878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‘কে’ </a:t>
            </a:r>
            <a:r>
              <a:rPr lang="bn-IN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ফোর্স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5410" y="1591308"/>
            <a:ext cx="2429691" cy="5901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‘এস’ </a:t>
            </a:r>
            <a:r>
              <a:rPr lang="bn-IN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ফোর্স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95360" y="1653611"/>
            <a:ext cx="2586446" cy="5901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‘জেড’ </a:t>
            </a:r>
            <a:r>
              <a:rPr lang="bn-IN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ফোর্স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2A9181-DF2E-4A8B-A63A-4F11285D7031}"/>
              </a:ext>
            </a:extLst>
          </p:cNvPr>
          <p:cNvSpPr/>
          <p:nvPr/>
        </p:nvSpPr>
        <p:spPr>
          <a:xfrm>
            <a:off x="893990" y="2397918"/>
            <a:ext cx="2940208" cy="294020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A9EE15-7DC8-4856-91CA-88412FDB6EDF}"/>
              </a:ext>
            </a:extLst>
          </p:cNvPr>
          <p:cNvSpPr/>
          <p:nvPr/>
        </p:nvSpPr>
        <p:spPr>
          <a:xfrm>
            <a:off x="4554299" y="2397917"/>
            <a:ext cx="2940208" cy="2940208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831D98-8A60-4832-96DC-01995E6BC12A}"/>
              </a:ext>
            </a:extLst>
          </p:cNvPr>
          <p:cNvSpPr/>
          <p:nvPr/>
        </p:nvSpPr>
        <p:spPr>
          <a:xfrm>
            <a:off x="8345370" y="2404861"/>
            <a:ext cx="2940208" cy="2940208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03A44-4FB1-456D-B466-59F59ACFEF1F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35267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388" y="1694058"/>
            <a:ext cx="2913018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নং সেক্টর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478" y="2414692"/>
            <a:ext cx="2881802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604" y="3130972"/>
            <a:ext cx="282955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নং সেক্টর </a:t>
            </a:r>
            <a:endParaRPr lang="en-US" sz="3200" b="1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729" y="3838544"/>
            <a:ext cx="2777299" cy="58477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সেক্টর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855" y="4519989"/>
            <a:ext cx="2698922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নং সেক্টর </a:t>
            </a:r>
            <a:endParaRPr lang="en-US" sz="3200" b="1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7599" y="1667932"/>
            <a:ext cx="300589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4536" y="2415445"/>
            <a:ext cx="300589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 নং সেক্টর </a:t>
            </a:r>
            <a:endParaRPr lang="en-US" sz="3200" b="1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7598" y="3117909"/>
            <a:ext cx="2953648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7598" y="3820372"/>
            <a:ext cx="292752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1473" y="4551097"/>
            <a:ext cx="3005898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 নং সেক্টর </a:t>
            </a:r>
            <a:endParaRPr lang="en-US" sz="3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0160" y="5524435"/>
            <a:ext cx="387372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১১ নং সেক্টর </a:t>
            </a:r>
          </a:p>
        </p:txBody>
      </p:sp>
      <p:sp>
        <p:nvSpPr>
          <p:cNvPr id="54" name="Round Same Side Corner Rectangle 53"/>
          <p:cNvSpPr/>
          <p:nvPr/>
        </p:nvSpPr>
        <p:spPr>
          <a:xfrm>
            <a:off x="0" y="0"/>
            <a:ext cx="6844937" cy="1502229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নজরে মুক্তিযুদ্ধের সেক্টরসমুহ এবং তাদের অবস্থান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AutoShape 2" descr="মুক্তিযুদ্ধের ১১টি সেক্টর, সীমানা ও সেক্টর কমান্ডার - Bangla Info Tube">
            <a:extLst>
              <a:ext uri="{FF2B5EF4-FFF2-40B4-BE49-F238E27FC236}">
                <a16:creationId xmlns:a16="http://schemas.microsoft.com/office/drawing/2014/main" id="{7D724FF3-4002-4080-9A32-5E900040B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মুক্তিযুদ্ধের ১১টি সেক্টর, সীমানা ও সেক্টর কমান্ডার - Bangla Info Tube">
            <a:extLst>
              <a:ext uri="{FF2B5EF4-FFF2-40B4-BE49-F238E27FC236}">
                <a16:creationId xmlns:a16="http://schemas.microsoft.com/office/drawing/2014/main" id="{B4D6A82C-14C3-4993-890D-08929BD5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12" y="-18704"/>
            <a:ext cx="523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4B3E4830-5085-4CC0-8546-0AAA424BCFE4}"/>
              </a:ext>
            </a:extLst>
          </p:cNvPr>
          <p:cNvSpPr/>
          <p:nvPr/>
        </p:nvSpPr>
        <p:spPr>
          <a:xfrm>
            <a:off x="11237843" y="4730462"/>
            <a:ext cx="374302" cy="374302"/>
          </a:xfrm>
          <a:prstGeom prst="star5">
            <a:avLst/>
          </a:prstGeom>
          <a:solidFill>
            <a:srgbClr val="00AF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7503DF24-D042-4065-86CA-994822E903AA}"/>
              </a:ext>
            </a:extLst>
          </p:cNvPr>
          <p:cNvSpPr/>
          <p:nvPr/>
        </p:nvSpPr>
        <p:spPr>
          <a:xfrm>
            <a:off x="10357403" y="4625225"/>
            <a:ext cx="374302" cy="374302"/>
          </a:xfrm>
          <a:prstGeom prst="star5">
            <a:avLst/>
          </a:prstGeom>
          <a:solidFill>
            <a:srgbClr val="3A3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AFCE0EE6-2B1C-49FF-8399-97CFC054291A}"/>
              </a:ext>
            </a:extLst>
          </p:cNvPr>
          <p:cNvSpPr/>
          <p:nvPr/>
        </p:nvSpPr>
        <p:spPr>
          <a:xfrm>
            <a:off x="9949119" y="3269788"/>
            <a:ext cx="374302" cy="374302"/>
          </a:xfrm>
          <a:prstGeom prst="star5">
            <a:avLst/>
          </a:prstGeom>
          <a:solidFill>
            <a:srgbClr val="7E6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0616BB4C-F624-4F32-9676-334307E9D259}"/>
              </a:ext>
            </a:extLst>
          </p:cNvPr>
          <p:cNvSpPr/>
          <p:nvPr/>
        </p:nvSpPr>
        <p:spPr>
          <a:xfrm>
            <a:off x="8373518" y="3581400"/>
            <a:ext cx="374302" cy="374302"/>
          </a:xfrm>
          <a:prstGeom prst="star5">
            <a:avLst/>
          </a:prstGeom>
          <a:solidFill>
            <a:srgbClr val="3856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7349CA8E-29EC-4297-865D-04D4609673F6}"/>
              </a:ext>
            </a:extLst>
          </p:cNvPr>
          <p:cNvSpPr/>
          <p:nvPr/>
        </p:nvSpPr>
        <p:spPr>
          <a:xfrm>
            <a:off x="8412706" y="2248121"/>
            <a:ext cx="374302" cy="374302"/>
          </a:xfrm>
          <a:prstGeom prst="star5">
            <a:avLst/>
          </a:prstGeom>
          <a:solidFill>
            <a:srgbClr val="2E7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24B90EA2-7B33-4B11-92C3-53AB274F4E1A}"/>
              </a:ext>
            </a:extLst>
          </p:cNvPr>
          <p:cNvSpPr/>
          <p:nvPr/>
        </p:nvSpPr>
        <p:spPr>
          <a:xfrm>
            <a:off x="8038404" y="697806"/>
            <a:ext cx="374302" cy="374302"/>
          </a:xfrm>
          <a:prstGeom prst="star5">
            <a:avLst/>
          </a:prstGeom>
          <a:solidFill>
            <a:srgbClr val="2E54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C36077CF-1CE4-41B3-839A-52E0E27C8BC4}"/>
              </a:ext>
            </a:extLst>
          </p:cNvPr>
          <p:cNvSpPr/>
          <p:nvPr/>
        </p:nvSpPr>
        <p:spPr>
          <a:xfrm>
            <a:off x="9254416" y="1960319"/>
            <a:ext cx="374302" cy="374302"/>
          </a:xfrm>
          <a:prstGeom prst="star5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564E5ED7-E6A3-4C17-99CD-02A7E2B7C72E}"/>
              </a:ext>
            </a:extLst>
          </p:cNvPr>
          <p:cNvSpPr/>
          <p:nvPr/>
        </p:nvSpPr>
        <p:spPr>
          <a:xfrm>
            <a:off x="10488032" y="1612143"/>
            <a:ext cx="374302" cy="374302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0E187A4F-3AB8-4044-B9E3-B01327062A06}"/>
              </a:ext>
            </a:extLst>
          </p:cNvPr>
          <p:cNvSpPr/>
          <p:nvPr/>
        </p:nvSpPr>
        <p:spPr>
          <a:xfrm>
            <a:off x="8747820" y="4469182"/>
            <a:ext cx="374302" cy="374302"/>
          </a:xfrm>
          <a:prstGeom prst="star5">
            <a:avLst/>
          </a:prstGeom>
          <a:solidFill>
            <a:srgbClr val="7030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BD3D7CD3-2435-43A2-A8AF-ABD912FC7740}"/>
              </a:ext>
            </a:extLst>
          </p:cNvPr>
          <p:cNvSpPr/>
          <p:nvPr/>
        </p:nvSpPr>
        <p:spPr>
          <a:xfrm>
            <a:off x="10863541" y="2393279"/>
            <a:ext cx="374302" cy="37430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E6607F81-0247-40DA-9963-AFBDEF5EAB1C}"/>
              </a:ext>
            </a:extLst>
          </p:cNvPr>
          <p:cNvSpPr/>
          <p:nvPr/>
        </p:nvSpPr>
        <p:spPr>
          <a:xfrm>
            <a:off x="9804867" y="2435272"/>
            <a:ext cx="374302" cy="37430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1F179C-0700-49F7-AD80-8623A81C4C36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194024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860" y="2091618"/>
            <a:ext cx="2913018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নং সেক্টর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950" y="2812252"/>
            <a:ext cx="2881802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076" y="3528532"/>
            <a:ext cx="282955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নং সেক্টর </a:t>
            </a:r>
            <a:endParaRPr lang="en-US" sz="3200" b="1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201" y="4236104"/>
            <a:ext cx="2777299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নং সেক্টর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327" y="4917549"/>
            <a:ext cx="2698922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নং সেক্টর </a:t>
            </a:r>
            <a:endParaRPr lang="en-US" sz="3200" b="1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2071" y="2065492"/>
            <a:ext cx="3005898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9008" y="2813005"/>
            <a:ext cx="300589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 নং সেক্টর </a:t>
            </a:r>
            <a:endParaRPr lang="en-US" sz="3200" b="1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2070" y="3515469"/>
            <a:ext cx="295364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 নং সেক্টর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2070" y="4217932"/>
            <a:ext cx="292752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 নং সেক্টর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35945" y="4948657"/>
            <a:ext cx="3005898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 নং সেক্টর </a:t>
            </a:r>
            <a:endParaRPr lang="en-US" sz="3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075" y="5696106"/>
            <a:ext cx="2751173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১১ নং সেক্টর </a:t>
            </a:r>
          </a:p>
        </p:txBody>
      </p:sp>
      <p:sp>
        <p:nvSpPr>
          <p:cNvPr id="39" name="Freeform 38"/>
          <p:cNvSpPr/>
          <p:nvPr/>
        </p:nvSpPr>
        <p:spPr>
          <a:xfrm>
            <a:off x="10684933" y="3293167"/>
            <a:ext cx="1219200" cy="3081867"/>
          </a:xfrm>
          <a:custGeom>
            <a:avLst/>
            <a:gdLst>
              <a:gd name="connsiteX0" fmla="*/ 592667 w 1219200"/>
              <a:gd name="connsiteY0" fmla="*/ 93133 h 3081867"/>
              <a:gd name="connsiteX1" fmla="*/ 550334 w 1219200"/>
              <a:gd name="connsiteY1" fmla="*/ 67733 h 3081867"/>
              <a:gd name="connsiteX2" fmla="*/ 541867 w 1219200"/>
              <a:gd name="connsiteY2" fmla="*/ 33867 h 3081867"/>
              <a:gd name="connsiteX3" fmla="*/ 533400 w 1219200"/>
              <a:gd name="connsiteY3" fmla="*/ 8467 h 3081867"/>
              <a:gd name="connsiteX4" fmla="*/ 491067 w 1219200"/>
              <a:gd name="connsiteY4" fmla="*/ 0 h 3081867"/>
              <a:gd name="connsiteX5" fmla="*/ 465667 w 1219200"/>
              <a:gd name="connsiteY5" fmla="*/ 8467 h 3081867"/>
              <a:gd name="connsiteX6" fmla="*/ 448734 w 1219200"/>
              <a:gd name="connsiteY6" fmla="*/ 42333 h 3081867"/>
              <a:gd name="connsiteX7" fmla="*/ 465667 w 1219200"/>
              <a:gd name="connsiteY7" fmla="*/ 152400 h 3081867"/>
              <a:gd name="connsiteX8" fmla="*/ 482600 w 1219200"/>
              <a:gd name="connsiteY8" fmla="*/ 220133 h 3081867"/>
              <a:gd name="connsiteX9" fmla="*/ 474134 w 1219200"/>
              <a:gd name="connsiteY9" fmla="*/ 313267 h 3081867"/>
              <a:gd name="connsiteX10" fmla="*/ 448734 w 1219200"/>
              <a:gd name="connsiteY10" fmla="*/ 321733 h 3081867"/>
              <a:gd name="connsiteX11" fmla="*/ 406400 w 1219200"/>
              <a:gd name="connsiteY11" fmla="*/ 347133 h 3081867"/>
              <a:gd name="connsiteX12" fmla="*/ 364067 w 1219200"/>
              <a:gd name="connsiteY12" fmla="*/ 372533 h 3081867"/>
              <a:gd name="connsiteX13" fmla="*/ 347134 w 1219200"/>
              <a:gd name="connsiteY13" fmla="*/ 389467 h 3081867"/>
              <a:gd name="connsiteX14" fmla="*/ 338667 w 1219200"/>
              <a:gd name="connsiteY14" fmla="*/ 414867 h 3081867"/>
              <a:gd name="connsiteX15" fmla="*/ 330200 w 1219200"/>
              <a:gd name="connsiteY15" fmla="*/ 448733 h 3081867"/>
              <a:gd name="connsiteX16" fmla="*/ 313267 w 1219200"/>
              <a:gd name="connsiteY16" fmla="*/ 465667 h 3081867"/>
              <a:gd name="connsiteX17" fmla="*/ 304800 w 1219200"/>
              <a:gd name="connsiteY17" fmla="*/ 491067 h 3081867"/>
              <a:gd name="connsiteX18" fmla="*/ 296334 w 1219200"/>
              <a:gd name="connsiteY18" fmla="*/ 558800 h 3081867"/>
              <a:gd name="connsiteX19" fmla="*/ 330200 w 1219200"/>
              <a:gd name="connsiteY19" fmla="*/ 609600 h 3081867"/>
              <a:gd name="connsiteX20" fmla="*/ 321734 w 1219200"/>
              <a:gd name="connsiteY20" fmla="*/ 668867 h 3081867"/>
              <a:gd name="connsiteX21" fmla="*/ 304800 w 1219200"/>
              <a:gd name="connsiteY21" fmla="*/ 685800 h 3081867"/>
              <a:gd name="connsiteX22" fmla="*/ 262467 w 1219200"/>
              <a:gd name="connsiteY22" fmla="*/ 719667 h 3081867"/>
              <a:gd name="connsiteX23" fmla="*/ 220134 w 1219200"/>
              <a:gd name="connsiteY23" fmla="*/ 762000 h 3081867"/>
              <a:gd name="connsiteX24" fmla="*/ 203200 w 1219200"/>
              <a:gd name="connsiteY24" fmla="*/ 787400 h 3081867"/>
              <a:gd name="connsiteX25" fmla="*/ 101600 w 1219200"/>
              <a:gd name="connsiteY25" fmla="*/ 812800 h 3081867"/>
              <a:gd name="connsiteX26" fmla="*/ 76200 w 1219200"/>
              <a:gd name="connsiteY26" fmla="*/ 821267 h 3081867"/>
              <a:gd name="connsiteX27" fmla="*/ 50800 w 1219200"/>
              <a:gd name="connsiteY27" fmla="*/ 846667 h 3081867"/>
              <a:gd name="connsiteX28" fmla="*/ 0 w 1219200"/>
              <a:gd name="connsiteY28" fmla="*/ 914400 h 3081867"/>
              <a:gd name="connsiteX29" fmla="*/ 8467 w 1219200"/>
              <a:gd name="connsiteY29" fmla="*/ 982133 h 3081867"/>
              <a:gd name="connsiteX30" fmla="*/ 42334 w 1219200"/>
              <a:gd name="connsiteY30" fmla="*/ 1024467 h 3081867"/>
              <a:gd name="connsiteX31" fmla="*/ 59267 w 1219200"/>
              <a:gd name="connsiteY31" fmla="*/ 1049867 h 3081867"/>
              <a:gd name="connsiteX32" fmla="*/ 84667 w 1219200"/>
              <a:gd name="connsiteY32" fmla="*/ 1100667 h 3081867"/>
              <a:gd name="connsiteX33" fmla="*/ 143934 w 1219200"/>
              <a:gd name="connsiteY33" fmla="*/ 1143000 h 3081867"/>
              <a:gd name="connsiteX34" fmla="*/ 186267 w 1219200"/>
              <a:gd name="connsiteY34" fmla="*/ 1193800 h 3081867"/>
              <a:gd name="connsiteX35" fmla="*/ 203200 w 1219200"/>
              <a:gd name="connsiteY35" fmla="*/ 1219200 h 3081867"/>
              <a:gd name="connsiteX36" fmla="*/ 220134 w 1219200"/>
              <a:gd name="connsiteY36" fmla="*/ 1236133 h 3081867"/>
              <a:gd name="connsiteX37" fmla="*/ 254000 w 1219200"/>
              <a:gd name="connsiteY37" fmla="*/ 1303867 h 3081867"/>
              <a:gd name="connsiteX38" fmla="*/ 279400 w 1219200"/>
              <a:gd name="connsiteY38" fmla="*/ 1354667 h 3081867"/>
              <a:gd name="connsiteX39" fmla="*/ 296334 w 1219200"/>
              <a:gd name="connsiteY39" fmla="*/ 1405467 h 3081867"/>
              <a:gd name="connsiteX40" fmla="*/ 313267 w 1219200"/>
              <a:gd name="connsiteY40" fmla="*/ 1439333 h 3081867"/>
              <a:gd name="connsiteX41" fmla="*/ 347134 w 1219200"/>
              <a:gd name="connsiteY41" fmla="*/ 1498600 h 3081867"/>
              <a:gd name="connsiteX42" fmla="*/ 355600 w 1219200"/>
              <a:gd name="connsiteY42" fmla="*/ 1524000 h 3081867"/>
              <a:gd name="connsiteX43" fmla="*/ 372534 w 1219200"/>
              <a:gd name="connsiteY43" fmla="*/ 1557867 h 3081867"/>
              <a:gd name="connsiteX44" fmla="*/ 389467 w 1219200"/>
              <a:gd name="connsiteY44" fmla="*/ 1608667 h 3081867"/>
              <a:gd name="connsiteX45" fmla="*/ 397934 w 1219200"/>
              <a:gd name="connsiteY45" fmla="*/ 1634067 h 3081867"/>
              <a:gd name="connsiteX46" fmla="*/ 406400 w 1219200"/>
              <a:gd name="connsiteY46" fmla="*/ 1659467 h 3081867"/>
              <a:gd name="connsiteX47" fmla="*/ 414867 w 1219200"/>
              <a:gd name="connsiteY47" fmla="*/ 1684867 h 3081867"/>
              <a:gd name="connsiteX48" fmla="*/ 423334 w 1219200"/>
              <a:gd name="connsiteY48" fmla="*/ 1718733 h 3081867"/>
              <a:gd name="connsiteX49" fmla="*/ 431800 w 1219200"/>
              <a:gd name="connsiteY49" fmla="*/ 1769533 h 3081867"/>
              <a:gd name="connsiteX50" fmla="*/ 448734 w 1219200"/>
              <a:gd name="connsiteY50" fmla="*/ 1820333 h 3081867"/>
              <a:gd name="connsiteX51" fmla="*/ 457200 w 1219200"/>
              <a:gd name="connsiteY51" fmla="*/ 1845733 h 3081867"/>
              <a:gd name="connsiteX52" fmla="*/ 474134 w 1219200"/>
              <a:gd name="connsiteY52" fmla="*/ 1862667 h 3081867"/>
              <a:gd name="connsiteX53" fmla="*/ 482600 w 1219200"/>
              <a:gd name="connsiteY53" fmla="*/ 1888067 h 3081867"/>
              <a:gd name="connsiteX54" fmla="*/ 499534 w 1219200"/>
              <a:gd name="connsiteY54" fmla="*/ 1905000 h 3081867"/>
              <a:gd name="connsiteX55" fmla="*/ 491067 w 1219200"/>
              <a:gd name="connsiteY55" fmla="*/ 1955800 h 3081867"/>
              <a:gd name="connsiteX56" fmla="*/ 474134 w 1219200"/>
              <a:gd name="connsiteY56" fmla="*/ 1989667 h 3081867"/>
              <a:gd name="connsiteX57" fmla="*/ 440267 w 1219200"/>
              <a:gd name="connsiteY57" fmla="*/ 2040467 h 3081867"/>
              <a:gd name="connsiteX58" fmla="*/ 431800 w 1219200"/>
              <a:gd name="connsiteY58" fmla="*/ 2074333 h 3081867"/>
              <a:gd name="connsiteX59" fmla="*/ 423334 w 1219200"/>
              <a:gd name="connsiteY59" fmla="*/ 2099733 h 3081867"/>
              <a:gd name="connsiteX60" fmla="*/ 440267 w 1219200"/>
              <a:gd name="connsiteY60" fmla="*/ 2201333 h 3081867"/>
              <a:gd name="connsiteX61" fmla="*/ 431800 w 1219200"/>
              <a:gd name="connsiteY61" fmla="*/ 2235200 h 3081867"/>
              <a:gd name="connsiteX62" fmla="*/ 423334 w 1219200"/>
              <a:gd name="connsiteY62" fmla="*/ 2260600 h 3081867"/>
              <a:gd name="connsiteX63" fmla="*/ 431800 w 1219200"/>
              <a:gd name="connsiteY63" fmla="*/ 2345267 h 3081867"/>
              <a:gd name="connsiteX64" fmla="*/ 491067 w 1219200"/>
              <a:gd name="connsiteY64" fmla="*/ 2328333 h 3081867"/>
              <a:gd name="connsiteX65" fmla="*/ 533400 w 1219200"/>
              <a:gd name="connsiteY65" fmla="*/ 2277533 h 3081867"/>
              <a:gd name="connsiteX66" fmla="*/ 550334 w 1219200"/>
              <a:gd name="connsiteY66" fmla="*/ 2226733 h 3081867"/>
              <a:gd name="connsiteX67" fmla="*/ 558800 w 1219200"/>
              <a:gd name="connsiteY67" fmla="*/ 2201333 h 3081867"/>
              <a:gd name="connsiteX68" fmla="*/ 567267 w 1219200"/>
              <a:gd name="connsiteY68" fmla="*/ 2133600 h 3081867"/>
              <a:gd name="connsiteX69" fmla="*/ 626534 w 1219200"/>
              <a:gd name="connsiteY69" fmla="*/ 2125133 h 3081867"/>
              <a:gd name="connsiteX70" fmla="*/ 592667 w 1219200"/>
              <a:gd name="connsiteY70" fmla="*/ 2133600 h 3081867"/>
              <a:gd name="connsiteX71" fmla="*/ 558800 w 1219200"/>
              <a:gd name="connsiteY71" fmla="*/ 2362200 h 3081867"/>
              <a:gd name="connsiteX72" fmla="*/ 508000 w 1219200"/>
              <a:gd name="connsiteY72" fmla="*/ 2379133 h 3081867"/>
              <a:gd name="connsiteX73" fmla="*/ 541867 w 1219200"/>
              <a:gd name="connsiteY73" fmla="*/ 2446867 h 3081867"/>
              <a:gd name="connsiteX74" fmla="*/ 567267 w 1219200"/>
              <a:gd name="connsiteY74" fmla="*/ 2455333 h 3081867"/>
              <a:gd name="connsiteX75" fmla="*/ 575734 w 1219200"/>
              <a:gd name="connsiteY75" fmla="*/ 2523067 h 3081867"/>
              <a:gd name="connsiteX76" fmla="*/ 584200 w 1219200"/>
              <a:gd name="connsiteY76" fmla="*/ 2616200 h 3081867"/>
              <a:gd name="connsiteX77" fmla="*/ 601134 w 1219200"/>
              <a:gd name="connsiteY77" fmla="*/ 2667000 h 3081867"/>
              <a:gd name="connsiteX78" fmla="*/ 651934 w 1219200"/>
              <a:gd name="connsiteY78" fmla="*/ 2692400 h 3081867"/>
              <a:gd name="connsiteX79" fmla="*/ 677334 w 1219200"/>
              <a:gd name="connsiteY79" fmla="*/ 2717800 h 3081867"/>
              <a:gd name="connsiteX80" fmla="*/ 702734 w 1219200"/>
              <a:gd name="connsiteY80" fmla="*/ 2734733 h 3081867"/>
              <a:gd name="connsiteX81" fmla="*/ 711200 w 1219200"/>
              <a:gd name="connsiteY81" fmla="*/ 2760133 h 3081867"/>
              <a:gd name="connsiteX82" fmla="*/ 745067 w 1219200"/>
              <a:gd name="connsiteY82" fmla="*/ 2802467 h 3081867"/>
              <a:gd name="connsiteX83" fmla="*/ 770467 w 1219200"/>
              <a:gd name="connsiteY83" fmla="*/ 2853267 h 3081867"/>
              <a:gd name="connsiteX84" fmla="*/ 787400 w 1219200"/>
              <a:gd name="connsiteY84" fmla="*/ 2904067 h 3081867"/>
              <a:gd name="connsiteX85" fmla="*/ 795867 w 1219200"/>
              <a:gd name="connsiteY85" fmla="*/ 2929467 h 3081867"/>
              <a:gd name="connsiteX86" fmla="*/ 804334 w 1219200"/>
              <a:gd name="connsiteY86" fmla="*/ 2954867 h 3081867"/>
              <a:gd name="connsiteX87" fmla="*/ 821267 w 1219200"/>
              <a:gd name="connsiteY87" fmla="*/ 2988733 h 3081867"/>
              <a:gd name="connsiteX88" fmla="*/ 829734 w 1219200"/>
              <a:gd name="connsiteY88" fmla="*/ 3014133 h 3081867"/>
              <a:gd name="connsiteX89" fmla="*/ 872067 w 1219200"/>
              <a:gd name="connsiteY89" fmla="*/ 3056467 h 3081867"/>
              <a:gd name="connsiteX90" fmla="*/ 889000 w 1219200"/>
              <a:gd name="connsiteY90" fmla="*/ 3081867 h 3081867"/>
              <a:gd name="connsiteX91" fmla="*/ 889000 w 1219200"/>
              <a:gd name="connsiteY91" fmla="*/ 2997200 h 3081867"/>
              <a:gd name="connsiteX92" fmla="*/ 872067 w 1219200"/>
              <a:gd name="connsiteY92" fmla="*/ 2971800 h 3081867"/>
              <a:gd name="connsiteX93" fmla="*/ 846667 w 1219200"/>
              <a:gd name="connsiteY93" fmla="*/ 2921000 h 3081867"/>
              <a:gd name="connsiteX94" fmla="*/ 829734 w 1219200"/>
              <a:gd name="connsiteY94" fmla="*/ 2827867 h 3081867"/>
              <a:gd name="connsiteX95" fmla="*/ 812800 w 1219200"/>
              <a:gd name="connsiteY95" fmla="*/ 2768600 h 3081867"/>
              <a:gd name="connsiteX96" fmla="*/ 804334 w 1219200"/>
              <a:gd name="connsiteY96" fmla="*/ 2734733 h 3081867"/>
              <a:gd name="connsiteX97" fmla="*/ 762000 w 1219200"/>
              <a:gd name="connsiteY97" fmla="*/ 2692400 h 3081867"/>
              <a:gd name="connsiteX98" fmla="*/ 770467 w 1219200"/>
              <a:gd name="connsiteY98" fmla="*/ 2616200 h 3081867"/>
              <a:gd name="connsiteX99" fmla="*/ 778934 w 1219200"/>
              <a:gd name="connsiteY99" fmla="*/ 2590800 h 3081867"/>
              <a:gd name="connsiteX100" fmla="*/ 795867 w 1219200"/>
              <a:gd name="connsiteY100" fmla="*/ 2565400 h 3081867"/>
              <a:gd name="connsiteX101" fmla="*/ 804334 w 1219200"/>
              <a:gd name="connsiteY101" fmla="*/ 2531533 h 3081867"/>
              <a:gd name="connsiteX102" fmla="*/ 812800 w 1219200"/>
              <a:gd name="connsiteY102" fmla="*/ 2463800 h 3081867"/>
              <a:gd name="connsiteX103" fmla="*/ 821267 w 1219200"/>
              <a:gd name="connsiteY103" fmla="*/ 2438400 h 3081867"/>
              <a:gd name="connsiteX104" fmla="*/ 872067 w 1219200"/>
              <a:gd name="connsiteY104" fmla="*/ 2387600 h 3081867"/>
              <a:gd name="connsiteX105" fmla="*/ 922867 w 1219200"/>
              <a:gd name="connsiteY105" fmla="*/ 2353733 h 3081867"/>
              <a:gd name="connsiteX106" fmla="*/ 973667 w 1219200"/>
              <a:gd name="connsiteY106" fmla="*/ 2387600 h 3081867"/>
              <a:gd name="connsiteX107" fmla="*/ 1007534 w 1219200"/>
              <a:gd name="connsiteY107" fmla="*/ 2455333 h 3081867"/>
              <a:gd name="connsiteX108" fmla="*/ 1083734 w 1219200"/>
              <a:gd name="connsiteY108" fmla="*/ 2472267 h 3081867"/>
              <a:gd name="connsiteX109" fmla="*/ 1100667 w 1219200"/>
              <a:gd name="connsiteY109" fmla="*/ 2523067 h 3081867"/>
              <a:gd name="connsiteX110" fmla="*/ 1134534 w 1219200"/>
              <a:gd name="connsiteY110" fmla="*/ 2573867 h 3081867"/>
              <a:gd name="connsiteX111" fmla="*/ 1176867 w 1219200"/>
              <a:gd name="connsiteY111" fmla="*/ 2607733 h 3081867"/>
              <a:gd name="connsiteX112" fmla="*/ 1193800 w 1219200"/>
              <a:gd name="connsiteY112" fmla="*/ 2556933 h 3081867"/>
              <a:gd name="connsiteX113" fmla="*/ 1202267 w 1219200"/>
              <a:gd name="connsiteY113" fmla="*/ 2523067 h 3081867"/>
              <a:gd name="connsiteX114" fmla="*/ 1219200 w 1219200"/>
              <a:gd name="connsiteY114" fmla="*/ 2506133 h 3081867"/>
              <a:gd name="connsiteX115" fmla="*/ 1202267 w 1219200"/>
              <a:gd name="connsiteY115" fmla="*/ 2302933 h 3081867"/>
              <a:gd name="connsiteX116" fmla="*/ 1193800 w 1219200"/>
              <a:gd name="connsiteY116" fmla="*/ 2277533 h 3081867"/>
              <a:gd name="connsiteX117" fmla="*/ 1176867 w 1219200"/>
              <a:gd name="connsiteY117" fmla="*/ 2218267 h 3081867"/>
              <a:gd name="connsiteX118" fmla="*/ 1168400 w 1219200"/>
              <a:gd name="connsiteY118" fmla="*/ 2057400 h 3081867"/>
              <a:gd name="connsiteX119" fmla="*/ 1159934 w 1219200"/>
              <a:gd name="connsiteY119" fmla="*/ 2015067 h 3081867"/>
              <a:gd name="connsiteX120" fmla="*/ 1151467 w 1219200"/>
              <a:gd name="connsiteY120" fmla="*/ 1727200 h 3081867"/>
              <a:gd name="connsiteX121" fmla="*/ 1126067 w 1219200"/>
              <a:gd name="connsiteY121" fmla="*/ 1490133 h 3081867"/>
              <a:gd name="connsiteX122" fmla="*/ 1117600 w 1219200"/>
              <a:gd name="connsiteY122" fmla="*/ 1430867 h 3081867"/>
              <a:gd name="connsiteX123" fmla="*/ 1100667 w 1219200"/>
              <a:gd name="connsiteY123" fmla="*/ 1227667 h 3081867"/>
              <a:gd name="connsiteX124" fmla="*/ 1066800 w 1219200"/>
              <a:gd name="connsiteY124" fmla="*/ 1109133 h 3081867"/>
              <a:gd name="connsiteX125" fmla="*/ 1058334 w 1219200"/>
              <a:gd name="connsiteY125" fmla="*/ 1083733 h 3081867"/>
              <a:gd name="connsiteX126" fmla="*/ 1049867 w 1219200"/>
              <a:gd name="connsiteY126" fmla="*/ 1058333 h 3081867"/>
              <a:gd name="connsiteX127" fmla="*/ 1024467 w 1219200"/>
              <a:gd name="connsiteY127" fmla="*/ 956733 h 3081867"/>
              <a:gd name="connsiteX128" fmla="*/ 1016000 w 1219200"/>
              <a:gd name="connsiteY128" fmla="*/ 931333 h 3081867"/>
              <a:gd name="connsiteX129" fmla="*/ 999067 w 1219200"/>
              <a:gd name="connsiteY129" fmla="*/ 905933 h 3081867"/>
              <a:gd name="connsiteX130" fmla="*/ 965200 w 1219200"/>
              <a:gd name="connsiteY130" fmla="*/ 855133 h 3081867"/>
              <a:gd name="connsiteX131" fmla="*/ 931334 w 1219200"/>
              <a:gd name="connsiteY131" fmla="*/ 804333 h 3081867"/>
              <a:gd name="connsiteX132" fmla="*/ 914400 w 1219200"/>
              <a:gd name="connsiteY132" fmla="*/ 778933 h 3081867"/>
              <a:gd name="connsiteX133" fmla="*/ 914400 w 1219200"/>
              <a:gd name="connsiteY133" fmla="*/ 499533 h 3081867"/>
              <a:gd name="connsiteX134" fmla="*/ 922867 w 1219200"/>
              <a:gd name="connsiteY134" fmla="*/ 474133 h 3081867"/>
              <a:gd name="connsiteX135" fmla="*/ 914400 w 1219200"/>
              <a:gd name="connsiteY135" fmla="*/ 321733 h 3081867"/>
              <a:gd name="connsiteX136" fmla="*/ 897467 w 1219200"/>
              <a:gd name="connsiteY136" fmla="*/ 296333 h 3081867"/>
              <a:gd name="connsiteX137" fmla="*/ 863600 w 1219200"/>
              <a:gd name="connsiteY137" fmla="*/ 152400 h 3081867"/>
              <a:gd name="connsiteX138" fmla="*/ 846667 w 1219200"/>
              <a:gd name="connsiteY138" fmla="*/ 118533 h 3081867"/>
              <a:gd name="connsiteX139" fmla="*/ 821267 w 1219200"/>
              <a:gd name="connsiteY139" fmla="*/ 110067 h 3081867"/>
              <a:gd name="connsiteX140" fmla="*/ 812800 w 1219200"/>
              <a:gd name="connsiteY140" fmla="*/ 33867 h 3081867"/>
              <a:gd name="connsiteX141" fmla="*/ 804334 w 1219200"/>
              <a:gd name="connsiteY141" fmla="*/ 8467 h 3081867"/>
              <a:gd name="connsiteX142" fmla="*/ 770467 w 1219200"/>
              <a:gd name="connsiteY142" fmla="*/ 0 h 3081867"/>
              <a:gd name="connsiteX143" fmla="*/ 728134 w 1219200"/>
              <a:gd name="connsiteY143" fmla="*/ 84667 h 3081867"/>
              <a:gd name="connsiteX144" fmla="*/ 719667 w 1219200"/>
              <a:gd name="connsiteY144" fmla="*/ 50800 h 3081867"/>
              <a:gd name="connsiteX145" fmla="*/ 702734 w 1219200"/>
              <a:gd name="connsiteY145" fmla="*/ 0 h 3081867"/>
              <a:gd name="connsiteX146" fmla="*/ 609600 w 1219200"/>
              <a:gd name="connsiteY146" fmla="*/ 8467 h 3081867"/>
              <a:gd name="connsiteX147" fmla="*/ 584200 w 1219200"/>
              <a:gd name="connsiteY147" fmla="*/ 67733 h 3081867"/>
              <a:gd name="connsiteX148" fmla="*/ 592667 w 1219200"/>
              <a:gd name="connsiteY148" fmla="*/ 93133 h 308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219200" h="3081867">
                <a:moveTo>
                  <a:pt x="592667" y="93133"/>
                </a:moveTo>
                <a:cubicBezTo>
                  <a:pt x="587023" y="93133"/>
                  <a:pt x="561044" y="80227"/>
                  <a:pt x="550334" y="67733"/>
                </a:cubicBezTo>
                <a:cubicBezTo>
                  <a:pt x="542761" y="58898"/>
                  <a:pt x="545064" y="45055"/>
                  <a:pt x="541867" y="33867"/>
                </a:cubicBezTo>
                <a:cubicBezTo>
                  <a:pt x="539415" y="25286"/>
                  <a:pt x="540826" y="13418"/>
                  <a:pt x="533400" y="8467"/>
                </a:cubicBezTo>
                <a:cubicBezTo>
                  <a:pt x="521426" y="485"/>
                  <a:pt x="505178" y="2822"/>
                  <a:pt x="491067" y="0"/>
                </a:cubicBezTo>
                <a:cubicBezTo>
                  <a:pt x="482600" y="2822"/>
                  <a:pt x="471978" y="2156"/>
                  <a:pt x="465667" y="8467"/>
                </a:cubicBezTo>
                <a:cubicBezTo>
                  <a:pt x="456743" y="17391"/>
                  <a:pt x="449633" y="29744"/>
                  <a:pt x="448734" y="42333"/>
                </a:cubicBezTo>
                <a:cubicBezTo>
                  <a:pt x="442537" y="129089"/>
                  <a:pt x="453124" y="102229"/>
                  <a:pt x="465667" y="152400"/>
                </a:cubicBezTo>
                <a:cubicBezTo>
                  <a:pt x="486105" y="234150"/>
                  <a:pt x="463245" y="162063"/>
                  <a:pt x="482600" y="220133"/>
                </a:cubicBezTo>
                <a:cubicBezTo>
                  <a:pt x="479778" y="251178"/>
                  <a:pt x="483991" y="283694"/>
                  <a:pt x="474134" y="313267"/>
                </a:cubicBezTo>
                <a:cubicBezTo>
                  <a:pt x="471312" y="321734"/>
                  <a:pt x="456387" y="317141"/>
                  <a:pt x="448734" y="321733"/>
                </a:cubicBezTo>
                <a:cubicBezTo>
                  <a:pt x="390624" y="356599"/>
                  <a:pt x="478352" y="323151"/>
                  <a:pt x="406400" y="347133"/>
                </a:cubicBezTo>
                <a:cubicBezTo>
                  <a:pt x="363495" y="390040"/>
                  <a:pt x="419021" y="339560"/>
                  <a:pt x="364067" y="372533"/>
                </a:cubicBezTo>
                <a:cubicBezTo>
                  <a:pt x="357222" y="376640"/>
                  <a:pt x="352778" y="383822"/>
                  <a:pt x="347134" y="389467"/>
                </a:cubicBezTo>
                <a:cubicBezTo>
                  <a:pt x="344312" y="397934"/>
                  <a:pt x="341119" y="406286"/>
                  <a:pt x="338667" y="414867"/>
                </a:cubicBezTo>
                <a:cubicBezTo>
                  <a:pt x="335470" y="426055"/>
                  <a:pt x="335404" y="438325"/>
                  <a:pt x="330200" y="448733"/>
                </a:cubicBezTo>
                <a:cubicBezTo>
                  <a:pt x="326630" y="455873"/>
                  <a:pt x="318911" y="460022"/>
                  <a:pt x="313267" y="465667"/>
                </a:cubicBezTo>
                <a:cubicBezTo>
                  <a:pt x="310445" y="474134"/>
                  <a:pt x="308791" y="483085"/>
                  <a:pt x="304800" y="491067"/>
                </a:cubicBezTo>
                <a:cubicBezTo>
                  <a:pt x="287782" y="525102"/>
                  <a:pt x="274702" y="511210"/>
                  <a:pt x="296334" y="558800"/>
                </a:cubicBezTo>
                <a:cubicBezTo>
                  <a:pt x="304755" y="577327"/>
                  <a:pt x="330200" y="609600"/>
                  <a:pt x="330200" y="609600"/>
                </a:cubicBezTo>
                <a:cubicBezTo>
                  <a:pt x="327378" y="629356"/>
                  <a:pt x="328045" y="649935"/>
                  <a:pt x="321734" y="668867"/>
                </a:cubicBezTo>
                <a:cubicBezTo>
                  <a:pt x="319210" y="676440"/>
                  <a:pt x="311033" y="680813"/>
                  <a:pt x="304800" y="685800"/>
                </a:cubicBezTo>
                <a:cubicBezTo>
                  <a:pt x="251409" y="728512"/>
                  <a:pt x="303343" y="678788"/>
                  <a:pt x="262467" y="719667"/>
                </a:cubicBezTo>
                <a:cubicBezTo>
                  <a:pt x="245456" y="770698"/>
                  <a:pt x="268421" y="721761"/>
                  <a:pt x="220134" y="762000"/>
                </a:cubicBezTo>
                <a:cubicBezTo>
                  <a:pt x="212317" y="768514"/>
                  <a:pt x="211829" y="782007"/>
                  <a:pt x="203200" y="787400"/>
                </a:cubicBezTo>
                <a:cubicBezTo>
                  <a:pt x="174884" y="805097"/>
                  <a:pt x="132719" y="805884"/>
                  <a:pt x="101600" y="812800"/>
                </a:cubicBezTo>
                <a:cubicBezTo>
                  <a:pt x="92888" y="814736"/>
                  <a:pt x="84667" y="818445"/>
                  <a:pt x="76200" y="821267"/>
                </a:cubicBezTo>
                <a:cubicBezTo>
                  <a:pt x="67733" y="829734"/>
                  <a:pt x="58151" y="837216"/>
                  <a:pt x="50800" y="846667"/>
                </a:cubicBezTo>
                <a:cubicBezTo>
                  <a:pt x="-16209" y="932822"/>
                  <a:pt x="42588" y="871814"/>
                  <a:pt x="0" y="914400"/>
                </a:cubicBezTo>
                <a:cubicBezTo>
                  <a:pt x="2822" y="936978"/>
                  <a:pt x="2480" y="960181"/>
                  <a:pt x="8467" y="982133"/>
                </a:cubicBezTo>
                <a:cubicBezTo>
                  <a:pt x="13859" y="1001903"/>
                  <a:pt x="30733" y="1009965"/>
                  <a:pt x="42334" y="1024467"/>
                </a:cubicBezTo>
                <a:cubicBezTo>
                  <a:pt x="48691" y="1032413"/>
                  <a:pt x="54716" y="1040766"/>
                  <a:pt x="59267" y="1049867"/>
                </a:cubicBezTo>
                <a:cubicBezTo>
                  <a:pt x="73038" y="1077410"/>
                  <a:pt x="60405" y="1076405"/>
                  <a:pt x="84667" y="1100667"/>
                </a:cubicBezTo>
                <a:cubicBezTo>
                  <a:pt x="95169" y="1111169"/>
                  <a:pt x="129511" y="1133385"/>
                  <a:pt x="143934" y="1143000"/>
                </a:cubicBezTo>
                <a:cubicBezTo>
                  <a:pt x="180261" y="1215656"/>
                  <a:pt x="138398" y="1145931"/>
                  <a:pt x="186267" y="1193800"/>
                </a:cubicBezTo>
                <a:cubicBezTo>
                  <a:pt x="193462" y="1200995"/>
                  <a:pt x="196843" y="1211254"/>
                  <a:pt x="203200" y="1219200"/>
                </a:cubicBezTo>
                <a:cubicBezTo>
                  <a:pt x="208187" y="1225433"/>
                  <a:pt x="214489" y="1230489"/>
                  <a:pt x="220134" y="1236133"/>
                </a:cubicBezTo>
                <a:cubicBezTo>
                  <a:pt x="239591" y="1294506"/>
                  <a:pt x="224446" y="1274311"/>
                  <a:pt x="254000" y="1303867"/>
                </a:cubicBezTo>
                <a:cubicBezTo>
                  <a:pt x="284879" y="1396501"/>
                  <a:pt x="235632" y="1256190"/>
                  <a:pt x="279400" y="1354667"/>
                </a:cubicBezTo>
                <a:cubicBezTo>
                  <a:pt x="286649" y="1370978"/>
                  <a:pt x="288352" y="1389502"/>
                  <a:pt x="296334" y="1405467"/>
                </a:cubicBezTo>
                <a:cubicBezTo>
                  <a:pt x="301978" y="1416756"/>
                  <a:pt x="307005" y="1428375"/>
                  <a:pt x="313267" y="1439333"/>
                </a:cubicBezTo>
                <a:cubicBezTo>
                  <a:pt x="337558" y="1481843"/>
                  <a:pt x="325207" y="1447436"/>
                  <a:pt x="347134" y="1498600"/>
                </a:cubicBezTo>
                <a:cubicBezTo>
                  <a:pt x="350650" y="1506803"/>
                  <a:pt x="352084" y="1515797"/>
                  <a:pt x="355600" y="1524000"/>
                </a:cubicBezTo>
                <a:cubicBezTo>
                  <a:pt x="360572" y="1535601"/>
                  <a:pt x="367846" y="1546148"/>
                  <a:pt x="372534" y="1557867"/>
                </a:cubicBezTo>
                <a:cubicBezTo>
                  <a:pt x="379163" y="1574440"/>
                  <a:pt x="383823" y="1591734"/>
                  <a:pt x="389467" y="1608667"/>
                </a:cubicBezTo>
                <a:lnTo>
                  <a:pt x="397934" y="1634067"/>
                </a:lnTo>
                <a:lnTo>
                  <a:pt x="406400" y="1659467"/>
                </a:lnTo>
                <a:cubicBezTo>
                  <a:pt x="409222" y="1667934"/>
                  <a:pt x="412702" y="1676209"/>
                  <a:pt x="414867" y="1684867"/>
                </a:cubicBezTo>
                <a:cubicBezTo>
                  <a:pt x="417689" y="1696156"/>
                  <a:pt x="421052" y="1707323"/>
                  <a:pt x="423334" y="1718733"/>
                </a:cubicBezTo>
                <a:cubicBezTo>
                  <a:pt x="426701" y="1735567"/>
                  <a:pt x="427636" y="1752879"/>
                  <a:pt x="431800" y="1769533"/>
                </a:cubicBezTo>
                <a:cubicBezTo>
                  <a:pt x="436129" y="1786849"/>
                  <a:pt x="443090" y="1803400"/>
                  <a:pt x="448734" y="1820333"/>
                </a:cubicBezTo>
                <a:cubicBezTo>
                  <a:pt x="451556" y="1828800"/>
                  <a:pt x="450889" y="1839422"/>
                  <a:pt x="457200" y="1845733"/>
                </a:cubicBezTo>
                <a:lnTo>
                  <a:pt x="474134" y="1862667"/>
                </a:lnTo>
                <a:cubicBezTo>
                  <a:pt x="476956" y="1871134"/>
                  <a:pt x="478008" y="1880414"/>
                  <a:pt x="482600" y="1888067"/>
                </a:cubicBezTo>
                <a:cubicBezTo>
                  <a:pt x="486707" y="1894912"/>
                  <a:pt x="498544" y="1897079"/>
                  <a:pt x="499534" y="1905000"/>
                </a:cubicBezTo>
                <a:cubicBezTo>
                  <a:pt x="501663" y="1922034"/>
                  <a:pt x="496000" y="1939357"/>
                  <a:pt x="491067" y="1955800"/>
                </a:cubicBezTo>
                <a:cubicBezTo>
                  <a:pt x="487440" y="1967889"/>
                  <a:pt x="480628" y="1978844"/>
                  <a:pt x="474134" y="1989667"/>
                </a:cubicBezTo>
                <a:cubicBezTo>
                  <a:pt x="463663" y="2007118"/>
                  <a:pt x="440267" y="2040467"/>
                  <a:pt x="440267" y="2040467"/>
                </a:cubicBezTo>
                <a:cubicBezTo>
                  <a:pt x="437445" y="2051756"/>
                  <a:pt x="434997" y="2063145"/>
                  <a:pt x="431800" y="2074333"/>
                </a:cubicBezTo>
                <a:cubicBezTo>
                  <a:pt x="429348" y="2082914"/>
                  <a:pt x="423334" y="2090808"/>
                  <a:pt x="423334" y="2099733"/>
                </a:cubicBezTo>
                <a:cubicBezTo>
                  <a:pt x="423334" y="2139379"/>
                  <a:pt x="431349" y="2165662"/>
                  <a:pt x="440267" y="2201333"/>
                </a:cubicBezTo>
                <a:cubicBezTo>
                  <a:pt x="437445" y="2212622"/>
                  <a:pt x="434997" y="2224011"/>
                  <a:pt x="431800" y="2235200"/>
                </a:cubicBezTo>
                <a:cubicBezTo>
                  <a:pt x="429348" y="2243781"/>
                  <a:pt x="423334" y="2251675"/>
                  <a:pt x="423334" y="2260600"/>
                </a:cubicBezTo>
                <a:cubicBezTo>
                  <a:pt x="423334" y="2288963"/>
                  <a:pt x="428978" y="2317045"/>
                  <a:pt x="431800" y="2345267"/>
                </a:cubicBezTo>
                <a:cubicBezTo>
                  <a:pt x="451556" y="2339622"/>
                  <a:pt x="472690" y="2337522"/>
                  <a:pt x="491067" y="2328333"/>
                </a:cubicBezTo>
                <a:cubicBezTo>
                  <a:pt x="502461" y="2322636"/>
                  <a:pt x="527843" y="2290037"/>
                  <a:pt x="533400" y="2277533"/>
                </a:cubicBezTo>
                <a:cubicBezTo>
                  <a:pt x="540649" y="2261222"/>
                  <a:pt x="544690" y="2243666"/>
                  <a:pt x="550334" y="2226733"/>
                </a:cubicBezTo>
                <a:lnTo>
                  <a:pt x="558800" y="2201333"/>
                </a:lnTo>
                <a:cubicBezTo>
                  <a:pt x="551473" y="2179350"/>
                  <a:pt x="536896" y="2153847"/>
                  <a:pt x="567267" y="2133600"/>
                </a:cubicBezTo>
                <a:cubicBezTo>
                  <a:pt x="583872" y="2122530"/>
                  <a:pt x="606578" y="2125133"/>
                  <a:pt x="626534" y="2125133"/>
                </a:cubicBezTo>
                <a:cubicBezTo>
                  <a:pt x="638170" y="2125133"/>
                  <a:pt x="603956" y="2130778"/>
                  <a:pt x="592667" y="2133600"/>
                </a:cubicBezTo>
                <a:cubicBezTo>
                  <a:pt x="589078" y="2223317"/>
                  <a:pt x="642192" y="2325138"/>
                  <a:pt x="558800" y="2362200"/>
                </a:cubicBezTo>
                <a:cubicBezTo>
                  <a:pt x="542489" y="2369449"/>
                  <a:pt x="524933" y="2373489"/>
                  <a:pt x="508000" y="2379133"/>
                </a:cubicBezTo>
                <a:cubicBezTo>
                  <a:pt x="516442" y="2404459"/>
                  <a:pt x="517240" y="2432090"/>
                  <a:pt x="541867" y="2446867"/>
                </a:cubicBezTo>
                <a:cubicBezTo>
                  <a:pt x="549520" y="2451459"/>
                  <a:pt x="558800" y="2452511"/>
                  <a:pt x="567267" y="2455333"/>
                </a:cubicBezTo>
                <a:cubicBezTo>
                  <a:pt x="570089" y="2477911"/>
                  <a:pt x="573352" y="2500438"/>
                  <a:pt x="575734" y="2523067"/>
                </a:cubicBezTo>
                <a:cubicBezTo>
                  <a:pt x="578997" y="2554068"/>
                  <a:pt x="578783" y="2585502"/>
                  <a:pt x="584200" y="2616200"/>
                </a:cubicBezTo>
                <a:cubicBezTo>
                  <a:pt x="587302" y="2633778"/>
                  <a:pt x="586282" y="2657099"/>
                  <a:pt x="601134" y="2667000"/>
                </a:cubicBezTo>
                <a:cubicBezTo>
                  <a:pt x="633960" y="2688883"/>
                  <a:pt x="616881" y="2680715"/>
                  <a:pt x="651934" y="2692400"/>
                </a:cubicBezTo>
                <a:cubicBezTo>
                  <a:pt x="660401" y="2700867"/>
                  <a:pt x="668136" y="2710135"/>
                  <a:pt x="677334" y="2717800"/>
                </a:cubicBezTo>
                <a:cubicBezTo>
                  <a:pt x="685151" y="2724314"/>
                  <a:pt x="696377" y="2726787"/>
                  <a:pt x="702734" y="2734733"/>
                </a:cubicBezTo>
                <a:cubicBezTo>
                  <a:pt x="708309" y="2741702"/>
                  <a:pt x="707209" y="2752151"/>
                  <a:pt x="711200" y="2760133"/>
                </a:cubicBezTo>
                <a:cubicBezTo>
                  <a:pt x="721879" y="2781491"/>
                  <a:pt x="729319" y="2786718"/>
                  <a:pt x="745067" y="2802467"/>
                </a:cubicBezTo>
                <a:cubicBezTo>
                  <a:pt x="775950" y="2895111"/>
                  <a:pt x="726695" y="2754778"/>
                  <a:pt x="770467" y="2853267"/>
                </a:cubicBezTo>
                <a:cubicBezTo>
                  <a:pt x="777716" y="2869578"/>
                  <a:pt x="781756" y="2887134"/>
                  <a:pt x="787400" y="2904067"/>
                </a:cubicBezTo>
                <a:lnTo>
                  <a:pt x="795867" y="2929467"/>
                </a:lnTo>
                <a:cubicBezTo>
                  <a:pt x="798689" y="2937934"/>
                  <a:pt x="800343" y="2946885"/>
                  <a:pt x="804334" y="2954867"/>
                </a:cubicBezTo>
                <a:cubicBezTo>
                  <a:pt x="809978" y="2966156"/>
                  <a:pt x="816295" y="2977132"/>
                  <a:pt x="821267" y="2988733"/>
                </a:cubicBezTo>
                <a:cubicBezTo>
                  <a:pt x="824783" y="2996936"/>
                  <a:pt x="824379" y="3006993"/>
                  <a:pt x="829734" y="3014133"/>
                </a:cubicBezTo>
                <a:cubicBezTo>
                  <a:pt x="841708" y="3030098"/>
                  <a:pt x="860997" y="3039862"/>
                  <a:pt x="872067" y="3056467"/>
                </a:cubicBezTo>
                <a:lnTo>
                  <a:pt x="889000" y="3081867"/>
                </a:lnTo>
                <a:cubicBezTo>
                  <a:pt x="901259" y="3045091"/>
                  <a:pt x="904362" y="3048405"/>
                  <a:pt x="889000" y="2997200"/>
                </a:cubicBezTo>
                <a:cubicBezTo>
                  <a:pt x="886076" y="2987454"/>
                  <a:pt x="876618" y="2980901"/>
                  <a:pt x="872067" y="2971800"/>
                </a:cubicBezTo>
                <a:cubicBezTo>
                  <a:pt x="837014" y="2901693"/>
                  <a:pt x="895194" y="2993792"/>
                  <a:pt x="846667" y="2921000"/>
                </a:cubicBezTo>
                <a:cubicBezTo>
                  <a:pt x="827463" y="2844186"/>
                  <a:pt x="849958" y="2939102"/>
                  <a:pt x="829734" y="2827867"/>
                </a:cubicBezTo>
                <a:cubicBezTo>
                  <a:pt x="823116" y="2791468"/>
                  <a:pt x="821869" y="2800341"/>
                  <a:pt x="812800" y="2768600"/>
                </a:cubicBezTo>
                <a:cubicBezTo>
                  <a:pt x="809603" y="2757411"/>
                  <a:pt x="810789" y="2744415"/>
                  <a:pt x="804334" y="2734733"/>
                </a:cubicBezTo>
                <a:cubicBezTo>
                  <a:pt x="793264" y="2718128"/>
                  <a:pt x="762000" y="2692400"/>
                  <a:pt x="762000" y="2692400"/>
                </a:cubicBezTo>
                <a:cubicBezTo>
                  <a:pt x="741281" y="2630241"/>
                  <a:pt x="732446" y="2654221"/>
                  <a:pt x="770467" y="2616200"/>
                </a:cubicBezTo>
                <a:cubicBezTo>
                  <a:pt x="773289" y="2607733"/>
                  <a:pt x="774943" y="2598782"/>
                  <a:pt x="778934" y="2590800"/>
                </a:cubicBezTo>
                <a:cubicBezTo>
                  <a:pt x="783485" y="2581699"/>
                  <a:pt x="791859" y="2574753"/>
                  <a:pt x="795867" y="2565400"/>
                </a:cubicBezTo>
                <a:cubicBezTo>
                  <a:pt x="800451" y="2554704"/>
                  <a:pt x="801512" y="2542822"/>
                  <a:pt x="804334" y="2531533"/>
                </a:cubicBezTo>
                <a:cubicBezTo>
                  <a:pt x="807156" y="2508955"/>
                  <a:pt x="808730" y="2486186"/>
                  <a:pt x="812800" y="2463800"/>
                </a:cubicBezTo>
                <a:cubicBezTo>
                  <a:pt x="814396" y="2455019"/>
                  <a:pt x="815788" y="2445445"/>
                  <a:pt x="821267" y="2438400"/>
                </a:cubicBezTo>
                <a:cubicBezTo>
                  <a:pt x="835969" y="2419497"/>
                  <a:pt x="852142" y="2400884"/>
                  <a:pt x="872067" y="2387600"/>
                </a:cubicBezTo>
                <a:lnTo>
                  <a:pt x="922867" y="2353733"/>
                </a:lnTo>
                <a:cubicBezTo>
                  <a:pt x="944211" y="2360848"/>
                  <a:pt x="962637" y="2362783"/>
                  <a:pt x="973667" y="2387600"/>
                </a:cubicBezTo>
                <a:cubicBezTo>
                  <a:pt x="1007821" y="2464446"/>
                  <a:pt x="953616" y="2419388"/>
                  <a:pt x="1007534" y="2455333"/>
                </a:cubicBezTo>
                <a:cubicBezTo>
                  <a:pt x="1061682" y="2536556"/>
                  <a:pt x="963118" y="2405257"/>
                  <a:pt x="1083734" y="2472267"/>
                </a:cubicBezTo>
                <a:cubicBezTo>
                  <a:pt x="1099337" y="2480935"/>
                  <a:pt x="1095023" y="2506134"/>
                  <a:pt x="1100667" y="2523067"/>
                </a:cubicBezTo>
                <a:cubicBezTo>
                  <a:pt x="1115546" y="2567704"/>
                  <a:pt x="1099301" y="2531587"/>
                  <a:pt x="1134534" y="2573867"/>
                </a:cubicBezTo>
                <a:cubicBezTo>
                  <a:pt x="1163993" y="2609218"/>
                  <a:pt x="1135170" y="2593835"/>
                  <a:pt x="1176867" y="2607733"/>
                </a:cubicBezTo>
                <a:cubicBezTo>
                  <a:pt x="1182511" y="2590800"/>
                  <a:pt x="1189471" y="2574249"/>
                  <a:pt x="1193800" y="2556933"/>
                </a:cubicBezTo>
                <a:cubicBezTo>
                  <a:pt x="1196622" y="2545644"/>
                  <a:pt x="1197063" y="2533475"/>
                  <a:pt x="1202267" y="2523067"/>
                </a:cubicBezTo>
                <a:cubicBezTo>
                  <a:pt x="1205837" y="2515927"/>
                  <a:pt x="1213556" y="2511778"/>
                  <a:pt x="1219200" y="2506133"/>
                </a:cubicBezTo>
                <a:cubicBezTo>
                  <a:pt x="1215688" y="2446424"/>
                  <a:pt x="1214987" y="2366533"/>
                  <a:pt x="1202267" y="2302933"/>
                </a:cubicBezTo>
                <a:cubicBezTo>
                  <a:pt x="1200517" y="2294182"/>
                  <a:pt x="1196252" y="2286114"/>
                  <a:pt x="1193800" y="2277533"/>
                </a:cubicBezTo>
                <a:cubicBezTo>
                  <a:pt x="1172538" y="2203115"/>
                  <a:pt x="1197168" y="2279168"/>
                  <a:pt x="1176867" y="2218267"/>
                </a:cubicBezTo>
                <a:cubicBezTo>
                  <a:pt x="1174045" y="2164645"/>
                  <a:pt x="1172859" y="2110911"/>
                  <a:pt x="1168400" y="2057400"/>
                </a:cubicBezTo>
                <a:cubicBezTo>
                  <a:pt x="1167205" y="2043059"/>
                  <a:pt x="1160671" y="2029439"/>
                  <a:pt x="1159934" y="2015067"/>
                </a:cubicBezTo>
                <a:cubicBezTo>
                  <a:pt x="1155018" y="1919196"/>
                  <a:pt x="1154719" y="1823142"/>
                  <a:pt x="1151467" y="1727200"/>
                </a:cubicBezTo>
                <a:cubicBezTo>
                  <a:pt x="1144019" y="1507505"/>
                  <a:pt x="1181962" y="1573978"/>
                  <a:pt x="1126067" y="1490133"/>
                </a:cubicBezTo>
                <a:cubicBezTo>
                  <a:pt x="1123245" y="1470378"/>
                  <a:pt x="1119492" y="1450733"/>
                  <a:pt x="1117600" y="1430867"/>
                </a:cubicBezTo>
                <a:cubicBezTo>
                  <a:pt x="1114357" y="1396819"/>
                  <a:pt x="1107889" y="1270998"/>
                  <a:pt x="1100667" y="1227667"/>
                </a:cubicBezTo>
                <a:cubicBezTo>
                  <a:pt x="1093578" y="1185131"/>
                  <a:pt x="1080224" y="1149405"/>
                  <a:pt x="1066800" y="1109133"/>
                </a:cubicBezTo>
                <a:lnTo>
                  <a:pt x="1058334" y="1083733"/>
                </a:lnTo>
                <a:cubicBezTo>
                  <a:pt x="1055512" y="1075266"/>
                  <a:pt x="1051334" y="1067136"/>
                  <a:pt x="1049867" y="1058333"/>
                </a:cubicBezTo>
                <a:cubicBezTo>
                  <a:pt x="1038466" y="989929"/>
                  <a:pt x="1046828" y="1023816"/>
                  <a:pt x="1024467" y="956733"/>
                </a:cubicBezTo>
                <a:cubicBezTo>
                  <a:pt x="1021645" y="948266"/>
                  <a:pt x="1020950" y="938759"/>
                  <a:pt x="1016000" y="931333"/>
                </a:cubicBezTo>
                <a:lnTo>
                  <a:pt x="999067" y="905933"/>
                </a:lnTo>
                <a:cubicBezTo>
                  <a:pt x="981445" y="835450"/>
                  <a:pt x="1006129" y="901910"/>
                  <a:pt x="965200" y="855133"/>
                </a:cubicBezTo>
                <a:cubicBezTo>
                  <a:pt x="951799" y="839817"/>
                  <a:pt x="942623" y="821266"/>
                  <a:pt x="931334" y="804333"/>
                </a:cubicBezTo>
                <a:lnTo>
                  <a:pt x="914400" y="778933"/>
                </a:lnTo>
                <a:cubicBezTo>
                  <a:pt x="909102" y="651775"/>
                  <a:pt x="896853" y="604818"/>
                  <a:pt x="914400" y="499533"/>
                </a:cubicBezTo>
                <a:cubicBezTo>
                  <a:pt x="915867" y="490730"/>
                  <a:pt x="920045" y="482600"/>
                  <a:pt x="922867" y="474133"/>
                </a:cubicBezTo>
                <a:cubicBezTo>
                  <a:pt x="920045" y="423333"/>
                  <a:pt x="921595" y="372100"/>
                  <a:pt x="914400" y="321733"/>
                </a:cubicBezTo>
                <a:cubicBezTo>
                  <a:pt x="912961" y="311660"/>
                  <a:pt x="899235" y="306354"/>
                  <a:pt x="897467" y="296333"/>
                </a:cubicBezTo>
                <a:cubicBezTo>
                  <a:pt x="871505" y="149215"/>
                  <a:pt x="922040" y="210840"/>
                  <a:pt x="863600" y="152400"/>
                </a:cubicBezTo>
                <a:cubicBezTo>
                  <a:pt x="857956" y="141111"/>
                  <a:pt x="855592" y="127458"/>
                  <a:pt x="846667" y="118533"/>
                </a:cubicBezTo>
                <a:cubicBezTo>
                  <a:pt x="840356" y="112222"/>
                  <a:pt x="824582" y="118353"/>
                  <a:pt x="821267" y="110067"/>
                </a:cubicBezTo>
                <a:cubicBezTo>
                  <a:pt x="811775" y="86339"/>
                  <a:pt x="817001" y="59076"/>
                  <a:pt x="812800" y="33867"/>
                </a:cubicBezTo>
                <a:cubicBezTo>
                  <a:pt x="811333" y="25064"/>
                  <a:pt x="811303" y="14042"/>
                  <a:pt x="804334" y="8467"/>
                </a:cubicBezTo>
                <a:cubicBezTo>
                  <a:pt x="795248" y="1198"/>
                  <a:pt x="781756" y="2822"/>
                  <a:pt x="770467" y="0"/>
                </a:cubicBezTo>
                <a:cubicBezTo>
                  <a:pt x="666385" y="78061"/>
                  <a:pt x="815317" y="-46110"/>
                  <a:pt x="728134" y="84667"/>
                </a:cubicBezTo>
                <a:cubicBezTo>
                  <a:pt x="721679" y="94349"/>
                  <a:pt x="723011" y="61946"/>
                  <a:pt x="719667" y="50800"/>
                </a:cubicBezTo>
                <a:cubicBezTo>
                  <a:pt x="714538" y="33703"/>
                  <a:pt x="708378" y="16933"/>
                  <a:pt x="702734" y="0"/>
                </a:cubicBezTo>
                <a:cubicBezTo>
                  <a:pt x="671689" y="2822"/>
                  <a:pt x="639394" y="-701"/>
                  <a:pt x="609600" y="8467"/>
                </a:cubicBezTo>
                <a:cubicBezTo>
                  <a:pt x="593019" y="13569"/>
                  <a:pt x="587352" y="58278"/>
                  <a:pt x="584200" y="67733"/>
                </a:cubicBezTo>
                <a:cubicBezTo>
                  <a:pt x="579394" y="82151"/>
                  <a:pt x="598311" y="93133"/>
                  <a:pt x="592667" y="93133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/>
              <a:t>১নং</a:t>
            </a:r>
            <a:endParaRPr lang="en-US" sz="2000" dirty="0"/>
          </a:p>
        </p:txBody>
      </p:sp>
      <p:sp>
        <p:nvSpPr>
          <p:cNvPr id="40" name="Freeform 39"/>
          <p:cNvSpPr/>
          <p:nvPr/>
        </p:nvSpPr>
        <p:spPr>
          <a:xfrm>
            <a:off x="8947464" y="3020814"/>
            <a:ext cx="1864469" cy="1500020"/>
          </a:xfrm>
          <a:custGeom>
            <a:avLst/>
            <a:gdLst>
              <a:gd name="connsiteX0" fmla="*/ 696069 w 1864469"/>
              <a:gd name="connsiteY0" fmla="*/ 1288353 h 1500020"/>
              <a:gd name="connsiteX1" fmla="*/ 653736 w 1864469"/>
              <a:gd name="connsiteY1" fmla="*/ 1246020 h 1500020"/>
              <a:gd name="connsiteX2" fmla="*/ 619869 w 1864469"/>
              <a:gd name="connsiteY2" fmla="*/ 1169820 h 1500020"/>
              <a:gd name="connsiteX3" fmla="*/ 602936 w 1864469"/>
              <a:gd name="connsiteY3" fmla="*/ 1144420 h 1500020"/>
              <a:gd name="connsiteX4" fmla="*/ 594469 w 1864469"/>
              <a:gd name="connsiteY4" fmla="*/ 1119020 h 1500020"/>
              <a:gd name="connsiteX5" fmla="*/ 560603 w 1864469"/>
              <a:gd name="connsiteY5" fmla="*/ 1042820 h 1500020"/>
              <a:gd name="connsiteX6" fmla="*/ 552136 w 1864469"/>
              <a:gd name="connsiteY6" fmla="*/ 1000486 h 1500020"/>
              <a:gd name="connsiteX7" fmla="*/ 543669 w 1864469"/>
              <a:gd name="connsiteY7" fmla="*/ 975086 h 1500020"/>
              <a:gd name="connsiteX8" fmla="*/ 518269 w 1864469"/>
              <a:gd name="connsiteY8" fmla="*/ 890420 h 1500020"/>
              <a:gd name="connsiteX9" fmla="*/ 509803 w 1864469"/>
              <a:gd name="connsiteY9" fmla="*/ 865020 h 1500020"/>
              <a:gd name="connsiteX10" fmla="*/ 492869 w 1864469"/>
              <a:gd name="connsiteY10" fmla="*/ 848086 h 1500020"/>
              <a:gd name="connsiteX11" fmla="*/ 475936 w 1864469"/>
              <a:gd name="connsiteY11" fmla="*/ 814220 h 1500020"/>
              <a:gd name="connsiteX12" fmla="*/ 442069 w 1864469"/>
              <a:gd name="connsiteY12" fmla="*/ 771886 h 1500020"/>
              <a:gd name="connsiteX13" fmla="*/ 416669 w 1864469"/>
              <a:gd name="connsiteY13" fmla="*/ 721086 h 1500020"/>
              <a:gd name="connsiteX14" fmla="*/ 408203 w 1864469"/>
              <a:gd name="connsiteY14" fmla="*/ 695686 h 1500020"/>
              <a:gd name="connsiteX15" fmla="*/ 391269 w 1864469"/>
              <a:gd name="connsiteY15" fmla="*/ 678753 h 1500020"/>
              <a:gd name="connsiteX16" fmla="*/ 374336 w 1864469"/>
              <a:gd name="connsiteY16" fmla="*/ 653353 h 1500020"/>
              <a:gd name="connsiteX17" fmla="*/ 332003 w 1864469"/>
              <a:gd name="connsiteY17" fmla="*/ 568686 h 1500020"/>
              <a:gd name="connsiteX18" fmla="*/ 272736 w 1864469"/>
              <a:gd name="connsiteY18" fmla="*/ 467086 h 1500020"/>
              <a:gd name="connsiteX19" fmla="*/ 238869 w 1864469"/>
              <a:gd name="connsiteY19" fmla="*/ 424753 h 1500020"/>
              <a:gd name="connsiteX20" fmla="*/ 213469 w 1864469"/>
              <a:gd name="connsiteY20" fmla="*/ 407820 h 1500020"/>
              <a:gd name="connsiteX21" fmla="*/ 205003 w 1864469"/>
              <a:gd name="connsiteY21" fmla="*/ 382420 h 1500020"/>
              <a:gd name="connsiteX22" fmla="*/ 154203 w 1864469"/>
              <a:gd name="connsiteY22" fmla="*/ 314686 h 1500020"/>
              <a:gd name="connsiteX23" fmla="*/ 145736 w 1864469"/>
              <a:gd name="connsiteY23" fmla="*/ 289286 h 1500020"/>
              <a:gd name="connsiteX24" fmla="*/ 120336 w 1864469"/>
              <a:gd name="connsiteY24" fmla="*/ 263886 h 1500020"/>
              <a:gd name="connsiteX25" fmla="*/ 61069 w 1864469"/>
              <a:gd name="connsiteY25" fmla="*/ 221553 h 1500020"/>
              <a:gd name="connsiteX26" fmla="*/ 27203 w 1864469"/>
              <a:gd name="connsiteY26" fmla="*/ 204620 h 1500020"/>
              <a:gd name="connsiteX27" fmla="*/ 18736 w 1864469"/>
              <a:gd name="connsiteY27" fmla="*/ 179220 h 1500020"/>
              <a:gd name="connsiteX28" fmla="*/ 1803 w 1864469"/>
              <a:gd name="connsiteY28" fmla="*/ 162286 h 1500020"/>
              <a:gd name="connsiteX29" fmla="*/ 179603 w 1864469"/>
              <a:gd name="connsiteY29" fmla="*/ 170753 h 1500020"/>
              <a:gd name="connsiteX30" fmla="*/ 238869 w 1864469"/>
              <a:gd name="connsiteY30" fmla="*/ 187686 h 1500020"/>
              <a:gd name="connsiteX31" fmla="*/ 298136 w 1864469"/>
              <a:gd name="connsiteY31" fmla="*/ 204620 h 1500020"/>
              <a:gd name="connsiteX32" fmla="*/ 382803 w 1864469"/>
              <a:gd name="connsiteY32" fmla="*/ 196153 h 1500020"/>
              <a:gd name="connsiteX33" fmla="*/ 1043203 w 1864469"/>
              <a:gd name="connsiteY33" fmla="*/ 196153 h 1500020"/>
              <a:gd name="connsiteX34" fmla="*/ 1068603 w 1864469"/>
              <a:gd name="connsiteY34" fmla="*/ 179220 h 1500020"/>
              <a:gd name="connsiteX35" fmla="*/ 1094003 w 1864469"/>
              <a:gd name="connsiteY35" fmla="*/ 153820 h 1500020"/>
              <a:gd name="connsiteX36" fmla="*/ 1144803 w 1864469"/>
              <a:gd name="connsiteY36" fmla="*/ 136886 h 1500020"/>
              <a:gd name="connsiteX37" fmla="*/ 1170203 w 1864469"/>
              <a:gd name="connsiteY37" fmla="*/ 119953 h 1500020"/>
              <a:gd name="connsiteX38" fmla="*/ 1195603 w 1864469"/>
              <a:gd name="connsiteY38" fmla="*/ 77620 h 1500020"/>
              <a:gd name="connsiteX39" fmla="*/ 1204069 w 1864469"/>
              <a:gd name="connsiteY39" fmla="*/ 52220 h 1500020"/>
              <a:gd name="connsiteX40" fmla="*/ 1221003 w 1864469"/>
              <a:gd name="connsiteY40" fmla="*/ 26820 h 1500020"/>
              <a:gd name="connsiteX41" fmla="*/ 1229469 w 1864469"/>
              <a:gd name="connsiteY41" fmla="*/ 1420 h 1500020"/>
              <a:gd name="connsiteX42" fmla="*/ 1271803 w 1864469"/>
              <a:gd name="connsiteY42" fmla="*/ 9886 h 1500020"/>
              <a:gd name="connsiteX43" fmla="*/ 1288736 w 1864469"/>
              <a:gd name="connsiteY43" fmla="*/ 26820 h 1500020"/>
              <a:gd name="connsiteX44" fmla="*/ 1348003 w 1864469"/>
              <a:gd name="connsiteY44" fmla="*/ 60686 h 1500020"/>
              <a:gd name="connsiteX45" fmla="*/ 1390336 w 1864469"/>
              <a:gd name="connsiteY45" fmla="*/ 103020 h 1500020"/>
              <a:gd name="connsiteX46" fmla="*/ 1441136 w 1864469"/>
              <a:gd name="connsiteY46" fmla="*/ 145353 h 1500020"/>
              <a:gd name="connsiteX47" fmla="*/ 1458069 w 1864469"/>
              <a:gd name="connsiteY47" fmla="*/ 170753 h 1500020"/>
              <a:gd name="connsiteX48" fmla="*/ 1508869 w 1864469"/>
              <a:gd name="connsiteY48" fmla="*/ 230020 h 1500020"/>
              <a:gd name="connsiteX49" fmla="*/ 1517336 w 1864469"/>
              <a:gd name="connsiteY49" fmla="*/ 255420 h 1500020"/>
              <a:gd name="connsiteX50" fmla="*/ 1491936 w 1864469"/>
              <a:gd name="connsiteY50" fmla="*/ 272353 h 1500020"/>
              <a:gd name="connsiteX51" fmla="*/ 1458069 w 1864469"/>
              <a:gd name="connsiteY51" fmla="*/ 323153 h 1500020"/>
              <a:gd name="connsiteX52" fmla="*/ 1449603 w 1864469"/>
              <a:gd name="connsiteY52" fmla="*/ 348553 h 1500020"/>
              <a:gd name="connsiteX53" fmla="*/ 1475003 w 1864469"/>
              <a:gd name="connsiteY53" fmla="*/ 399353 h 1500020"/>
              <a:gd name="connsiteX54" fmla="*/ 1483469 w 1864469"/>
              <a:gd name="connsiteY54" fmla="*/ 433220 h 1500020"/>
              <a:gd name="connsiteX55" fmla="*/ 1500403 w 1864469"/>
              <a:gd name="connsiteY55" fmla="*/ 450153 h 1500020"/>
              <a:gd name="connsiteX56" fmla="*/ 1534269 w 1864469"/>
              <a:gd name="connsiteY56" fmla="*/ 526353 h 1500020"/>
              <a:gd name="connsiteX57" fmla="*/ 1551203 w 1864469"/>
              <a:gd name="connsiteY57" fmla="*/ 594086 h 1500020"/>
              <a:gd name="connsiteX58" fmla="*/ 1568136 w 1864469"/>
              <a:gd name="connsiteY58" fmla="*/ 611020 h 1500020"/>
              <a:gd name="connsiteX59" fmla="*/ 1593536 w 1864469"/>
              <a:gd name="connsiteY59" fmla="*/ 695686 h 1500020"/>
              <a:gd name="connsiteX60" fmla="*/ 1610469 w 1864469"/>
              <a:gd name="connsiteY60" fmla="*/ 746486 h 1500020"/>
              <a:gd name="connsiteX61" fmla="*/ 1635869 w 1864469"/>
              <a:gd name="connsiteY61" fmla="*/ 848086 h 1500020"/>
              <a:gd name="connsiteX62" fmla="*/ 1652803 w 1864469"/>
              <a:gd name="connsiteY62" fmla="*/ 881953 h 1500020"/>
              <a:gd name="connsiteX63" fmla="*/ 1669736 w 1864469"/>
              <a:gd name="connsiteY63" fmla="*/ 907353 h 1500020"/>
              <a:gd name="connsiteX64" fmla="*/ 1678203 w 1864469"/>
              <a:gd name="connsiteY64" fmla="*/ 932753 h 1500020"/>
              <a:gd name="connsiteX65" fmla="*/ 1678203 w 1864469"/>
              <a:gd name="connsiteY65" fmla="*/ 848086 h 1500020"/>
              <a:gd name="connsiteX66" fmla="*/ 1686669 w 1864469"/>
              <a:gd name="connsiteY66" fmla="*/ 788820 h 1500020"/>
              <a:gd name="connsiteX67" fmla="*/ 1729003 w 1864469"/>
              <a:gd name="connsiteY67" fmla="*/ 797286 h 1500020"/>
              <a:gd name="connsiteX68" fmla="*/ 1762869 w 1864469"/>
              <a:gd name="connsiteY68" fmla="*/ 839620 h 1500020"/>
              <a:gd name="connsiteX69" fmla="*/ 1779803 w 1864469"/>
              <a:gd name="connsiteY69" fmla="*/ 856553 h 1500020"/>
              <a:gd name="connsiteX70" fmla="*/ 1805203 w 1864469"/>
              <a:gd name="connsiteY70" fmla="*/ 898886 h 1500020"/>
              <a:gd name="connsiteX71" fmla="*/ 1856003 w 1864469"/>
              <a:gd name="connsiteY71" fmla="*/ 966620 h 1500020"/>
              <a:gd name="connsiteX72" fmla="*/ 1864469 w 1864469"/>
              <a:gd name="connsiteY72" fmla="*/ 992020 h 1500020"/>
              <a:gd name="connsiteX73" fmla="*/ 1822136 w 1864469"/>
              <a:gd name="connsiteY73" fmla="*/ 1085153 h 1500020"/>
              <a:gd name="connsiteX74" fmla="*/ 1805203 w 1864469"/>
              <a:gd name="connsiteY74" fmla="*/ 1110553 h 1500020"/>
              <a:gd name="connsiteX75" fmla="*/ 1788269 w 1864469"/>
              <a:gd name="connsiteY75" fmla="*/ 1127486 h 1500020"/>
              <a:gd name="connsiteX76" fmla="*/ 1754403 w 1864469"/>
              <a:gd name="connsiteY76" fmla="*/ 1169820 h 1500020"/>
              <a:gd name="connsiteX77" fmla="*/ 1729003 w 1864469"/>
              <a:gd name="connsiteY77" fmla="*/ 1220620 h 1500020"/>
              <a:gd name="connsiteX78" fmla="*/ 1720536 w 1864469"/>
              <a:gd name="connsiteY78" fmla="*/ 1246020 h 1500020"/>
              <a:gd name="connsiteX79" fmla="*/ 1661269 w 1864469"/>
              <a:gd name="connsiteY79" fmla="*/ 1271420 h 1500020"/>
              <a:gd name="connsiteX80" fmla="*/ 1508869 w 1864469"/>
              <a:gd name="connsiteY80" fmla="*/ 1254486 h 1500020"/>
              <a:gd name="connsiteX81" fmla="*/ 1458069 w 1864469"/>
              <a:gd name="connsiteY81" fmla="*/ 1237553 h 1500020"/>
              <a:gd name="connsiteX82" fmla="*/ 1424203 w 1864469"/>
              <a:gd name="connsiteY82" fmla="*/ 1229086 h 1500020"/>
              <a:gd name="connsiteX83" fmla="*/ 1398803 w 1864469"/>
              <a:gd name="connsiteY83" fmla="*/ 1220620 h 1500020"/>
              <a:gd name="connsiteX84" fmla="*/ 1339536 w 1864469"/>
              <a:gd name="connsiteY84" fmla="*/ 1212153 h 1500020"/>
              <a:gd name="connsiteX85" fmla="*/ 1280269 w 1864469"/>
              <a:gd name="connsiteY85" fmla="*/ 1195220 h 1500020"/>
              <a:gd name="connsiteX86" fmla="*/ 1254869 w 1864469"/>
              <a:gd name="connsiteY86" fmla="*/ 1186753 h 1500020"/>
              <a:gd name="connsiteX87" fmla="*/ 1229469 w 1864469"/>
              <a:gd name="connsiteY87" fmla="*/ 1195220 h 1500020"/>
              <a:gd name="connsiteX88" fmla="*/ 1229469 w 1864469"/>
              <a:gd name="connsiteY88" fmla="*/ 1254486 h 1500020"/>
              <a:gd name="connsiteX89" fmla="*/ 1246403 w 1864469"/>
              <a:gd name="connsiteY89" fmla="*/ 1271420 h 1500020"/>
              <a:gd name="connsiteX90" fmla="*/ 1271803 w 1864469"/>
              <a:gd name="connsiteY90" fmla="*/ 1305286 h 1500020"/>
              <a:gd name="connsiteX91" fmla="*/ 1288736 w 1864469"/>
              <a:gd name="connsiteY91" fmla="*/ 1322220 h 1500020"/>
              <a:gd name="connsiteX92" fmla="*/ 1297203 w 1864469"/>
              <a:gd name="connsiteY92" fmla="*/ 1347620 h 1500020"/>
              <a:gd name="connsiteX93" fmla="*/ 1331069 w 1864469"/>
              <a:gd name="connsiteY93" fmla="*/ 1398420 h 1500020"/>
              <a:gd name="connsiteX94" fmla="*/ 1322603 w 1864469"/>
              <a:gd name="connsiteY94" fmla="*/ 1466153 h 1500020"/>
              <a:gd name="connsiteX95" fmla="*/ 1297203 w 1864469"/>
              <a:gd name="connsiteY95" fmla="*/ 1474620 h 1500020"/>
              <a:gd name="connsiteX96" fmla="*/ 1254869 w 1864469"/>
              <a:gd name="connsiteY96" fmla="*/ 1500020 h 1500020"/>
              <a:gd name="connsiteX97" fmla="*/ 1212536 w 1864469"/>
              <a:gd name="connsiteY97" fmla="*/ 1491553 h 1500020"/>
              <a:gd name="connsiteX98" fmla="*/ 1170203 w 1864469"/>
              <a:gd name="connsiteY98" fmla="*/ 1457686 h 1500020"/>
              <a:gd name="connsiteX99" fmla="*/ 1153269 w 1864469"/>
              <a:gd name="connsiteY99" fmla="*/ 1398420 h 1500020"/>
              <a:gd name="connsiteX100" fmla="*/ 1144803 w 1864469"/>
              <a:gd name="connsiteY100" fmla="*/ 1364553 h 1500020"/>
              <a:gd name="connsiteX101" fmla="*/ 1127869 w 1864469"/>
              <a:gd name="connsiteY101" fmla="*/ 1313753 h 1500020"/>
              <a:gd name="connsiteX102" fmla="*/ 1085536 w 1864469"/>
              <a:gd name="connsiteY102" fmla="*/ 1262953 h 1500020"/>
              <a:gd name="connsiteX103" fmla="*/ 1068603 w 1864469"/>
              <a:gd name="connsiteY103" fmla="*/ 1203686 h 1500020"/>
              <a:gd name="connsiteX104" fmla="*/ 1000869 w 1864469"/>
              <a:gd name="connsiteY104" fmla="*/ 1144420 h 1500020"/>
              <a:gd name="connsiteX105" fmla="*/ 975469 w 1864469"/>
              <a:gd name="connsiteY105" fmla="*/ 1135953 h 1500020"/>
              <a:gd name="connsiteX106" fmla="*/ 924669 w 1864469"/>
              <a:gd name="connsiteY106" fmla="*/ 1144420 h 1500020"/>
              <a:gd name="connsiteX107" fmla="*/ 907736 w 1864469"/>
              <a:gd name="connsiteY107" fmla="*/ 1169820 h 1500020"/>
              <a:gd name="connsiteX108" fmla="*/ 873869 w 1864469"/>
              <a:gd name="connsiteY108" fmla="*/ 1186753 h 1500020"/>
              <a:gd name="connsiteX109" fmla="*/ 780736 w 1864469"/>
              <a:gd name="connsiteY109" fmla="*/ 1212153 h 1500020"/>
              <a:gd name="connsiteX110" fmla="*/ 729936 w 1864469"/>
              <a:gd name="connsiteY110" fmla="*/ 1246020 h 1500020"/>
              <a:gd name="connsiteX111" fmla="*/ 704536 w 1864469"/>
              <a:gd name="connsiteY111" fmla="*/ 1262953 h 1500020"/>
              <a:gd name="connsiteX112" fmla="*/ 696069 w 1864469"/>
              <a:gd name="connsiteY112" fmla="*/ 1288353 h 150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864469" h="1500020">
                <a:moveTo>
                  <a:pt x="696069" y="1288353"/>
                </a:moveTo>
                <a:cubicBezTo>
                  <a:pt x="687602" y="1285531"/>
                  <a:pt x="665988" y="1261772"/>
                  <a:pt x="653736" y="1246020"/>
                </a:cubicBezTo>
                <a:cubicBezTo>
                  <a:pt x="641171" y="1229865"/>
                  <a:pt x="628046" y="1186175"/>
                  <a:pt x="619869" y="1169820"/>
                </a:cubicBezTo>
                <a:cubicBezTo>
                  <a:pt x="615318" y="1160719"/>
                  <a:pt x="607487" y="1153521"/>
                  <a:pt x="602936" y="1144420"/>
                </a:cubicBezTo>
                <a:cubicBezTo>
                  <a:pt x="598945" y="1136438"/>
                  <a:pt x="598460" y="1127002"/>
                  <a:pt x="594469" y="1119020"/>
                </a:cubicBezTo>
                <a:cubicBezTo>
                  <a:pt x="570821" y="1071724"/>
                  <a:pt x="575165" y="1115630"/>
                  <a:pt x="560603" y="1042820"/>
                </a:cubicBezTo>
                <a:cubicBezTo>
                  <a:pt x="557781" y="1028709"/>
                  <a:pt x="555626" y="1014447"/>
                  <a:pt x="552136" y="1000486"/>
                </a:cubicBezTo>
                <a:cubicBezTo>
                  <a:pt x="549971" y="991828"/>
                  <a:pt x="546121" y="983667"/>
                  <a:pt x="543669" y="975086"/>
                </a:cubicBezTo>
                <a:cubicBezTo>
                  <a:pt x="518072" y="885494"/>
                  <a:pt x="558522" y="1011178"/>
                  <a:pt x="518269" y="890420"/>
                </a:cubicBezTo>
                <a:cubicBezTo>
                  <a:pt x="515447" y="881953"/>
                  <a:pt x="516114" y="871331"/>
                  <a:pt x="509803" y="865020"/>
                </a:cubicBezTo>
                <a:cubicBezTo>
                  <a:pt x="504158" y="859375"/>
                  <a:pt x="497297" y="854728"/>
                  <a:pt x="492869" y="848086"/>
                </a:cubicBezTo>
                <a:cubicBezTo>
                  <a:pt x="485868" y="837585"/>
                  <a:pt x="482198" y="825178"/>
                  <a:pt x="475936" y="814220"/>
                </a:cubicBezTo>
                <a:cubicBezTo>
                  <a:pt x="461695" y="789298"/>
                  <a:pt x="460613" y="790430"/>
                  <a:pt x="442069" y="771886"/>
                </a:cubicBezTo>
                <a:cubicBezTo>
                  <a:pt x="420790" y="708043"/>
                  <a:pt x="449495" y="786737"/>
                  <a:pt x="416669" y="721086"/>
                </a:cubicBezTo>
                <a:cubicBezTo>
                  <a:pt x="412678" y="713104"/>
                  <a:pt x="412795" y="703339"/>
                  <a:pt x="408203" y="695686"/>
                </a:cubicBezTo>
                <a:cubicBezTo>
                  <a:pt x="404096" y="688841"/>
                  <a:pt x="396256" y="684986"/>
                  <a:pt x="391269" y="678753"/>
                </a:cubicBezTo>
                <a:cubicBezTo>
                  <a:pt x="384912" y="670807"/>
                  <a:pt x="379980" y="661820"/>
                  <a:pt x="374336" y="653353"/>
                </a:cubicBezTo>
                <a:cubicBezTo>
                  <a:pt x="355170" y="576690"/>
                  <a:pt x="382403" y="669485"/>
                  <a:pt x="332003" y="568686"/>
                </a:cubicBezTo>
                <a:cubicBezTo>
                  <a:pt x="283765" y="472211"/>
                  <a:pt x="317787" y="530159"/>
                  <a:pt x="272736" y="467086"/>
                </a:cubicBezTo>
                <a:cubicBezTo>
                  <a:pt x="258065" y="446547"/>
                  <a:pt x="257750" y="439857"/>
                  <a:pt x="238869" y="424753"/>
                </a:cubicBezTo>
                <a:cubicBezTo>
                  <a:pt x="230923" y="418396"/>
                  <a:pt x="221936" y="413464"/>
                  <a:pt x="213469" y="407820"/>
                </a:cubicBezTo>
                <a:cubicBezTo>
                  <a:pt x="210647" y="399353"/>
                  <a:pt x="209337" y="390222"/>
                  <a:pt x="205003" y="382420"/>
                </a:cubicBezTo>
                <a:cubicBezTo>
                  <a:pt x="181071" y="339342"/>
                  <a:pt x="179893" y="340377"/>
                  <a:pt x="154203" y="314686"/>
                </a:cubicBezTo>
                <a:cubicBezTo>
                  <a:pt x="151381" y="306219"/>
                  <a:pt x="150687" y="296712"/>
                  <a:pt x="145736" y="289286"/>
                </a:cubicBezTo>
                <a:cubicBezTo>
                  <a:pt x="139094" y="279323"/>
                  <a:pt x="129427" y="271678"/>
                  <a:pt x="120336" y="263886"/>
                </a:cubicBezTo>
                <a:cubicBezTo>
                  <a:pt x="111249" y="256097"/>
                  <a:pt x="74471" y="229211"/>
                  <a:pt x="61069" y="221553"/>
                </a:cubicBezTo>
                <a:cubicBezTo>
                  <a:pt x="50111" y="215291"/>
                  <a:pt x="38492" y="210264"/>
                  <a:pt x="27203" y="204620"/>
                </a:cubicBezTo>
                <a:cubicBezTo>
                  <a:pt x="24381" y="196153"/>
                  <a:pt x="23328" y="186873"/>
                  <a:pt x="18736" y="179220"/>
                </a:cubicBezTo>
                <a:cubicBezTo>
                  <a:pt x="14629" y="172375"/>
                  <a:pt x="-6168" y="162706"/>
                  <a:pt x="1803" y="162286"/>
                </a:cubicBezTo>
                <a:lnTo>
                  <a:pt x="179603" y="170753"/>
                </a:lnTo>
                <a:cubicBezTo>
                  <a:pt x="285488" y="197226"/>
                  <a:pt x="153834" y="163391"/>
                  <a:pt x="238869" y="187686"/>
                </a:cubicBezTo>
                <a:cubicBezTo>
                  <a:pt x="313261" y="208940"/>
                  <a:pt x="237256" y="184326"/>
                  <a:pt x="298136" y="204620"/>
                </a:cubicBezTo>
                <a:cubicBezTo>
                  <a:pt x="326358" y="201798"/>
                  <a:pt x="354440" y="196153"/>
                  <a:pt x="382803" y="196153"/>
                </a:cubicBezTo>
                <a:cubicBezTo>
                  <a:pt x="1065125" y="196153"/>
                  <a:pt x="779455" y="233833"/>
                  <a:pt x="1043203" y="196153"/>
                </a:cubicBezTo>
                <a:cubicBezTo>
                  <a:pt x="1051670" y="190509"/>
                  <a:pt x="1060786" y="185734"/>
                  <a:pt x="1068603" y="179220"/>
                </a:cubicBezTo>
                <a:cubicBezTo>
                  <a:pt x="1077801" y="171555"/>
                  <a:pt x="1083536" y="159635"/>
                  <a:pt x="1094003" y="153820"/>
                </a:cubicBezTo>
                <a:cubicBezTo>
                  <a:pt x="1109606" y="145151"/>
                  <a:pt x="1129951" y="146787"/>
                  <a:pt x="1144803" y="136886"/>
                </a:cubicBezTo>
                <a:lnTo>
                  <a:pt x="1170203" y="119953"/>
                </a:lnTo>
                <a:cubicBezTo>
                  <a:pt x="1194186" y="48000"/>
                  <a:pt x="1160737" y="135729"/>
                  <a:pt x="1195603" y="77620"/>
                </a:cubicBezTo>
                <a:cubicBezTo>
                  <a:pt x="1200195" y="69967"/>
                  <a:pt x="1200078" y="60202"/>
                  <a:pt x="1204069" y="52220"/>
                </a:cubicBezTo>
                <a:cubicBezTo>
                  <a:pt x="1208620" y="43118"/>
                  <a:pt x="1215358" y="35287"/>
                  <a:pt x="1221003" y="26820"/>
                </a:cubicBezTo>
                <a:cubicBezTo>
                  <a:pt x="1223825" y="18353"/>
                  <a:pt x="1221002" y="4242"/>
                  <a:pt x="1229469" y="1420"/>
                </a:cubicBezTo>
                <a:cubicBezTo>
                  <a:pt x="1243121" y="-3131"/>
                  <a:pt x="1258576" y="4217"/>
                  <a:pt x="1271803" y="9886"/>
                </a:cubicBezTo>
                <a:cubicBezTo>
                  <a:pt x="1279140" y="13030"/>
                  <a:pt x="1282503" y="21833"/>
                  <a:pt x="1288736" y="26820"/>
                </a:cubicBezTo>
                <a:cubicBezTo>
                  <a:pt x="1308680" y="42775"/>
                  <a:pt x="1324828" y="49099"/>
                  <a:pt x="1348003" y="60686"/>
                </a:cubicBezTo>
                <a:cubicBezTo>
                  <a:pt x="1362114" y="74797"/>
                  <a:pt x="1373731" y="91950"/>
                  <a:pt x="1390336" y="103020"/>
                </a:cubicBezTo>
                <a:cubicBezTo>
                  <a:pt x="1415311" y="119670"/>
                  <a:pt x="1420764" y="120906"/>
                  <a:pt x="1441136" y="145353"/>
                </a:cubicBezTo>
                <a:cubicBezTo>
                  <a:pt x="1447650" y="153170"/>
                  <a:pt x="1451447" y="163027"/>
                  <a:pt x="1458069" y="170753"/>
                </a:cubicBezTo>
                <a:cubicBezTo>
                  <a:pt x="1483069" y="199919"/>
                  <a:pt x="1493318" y="198918"/>
                  <a:pt x="1508869" y="230020"/>
                </a:cubicBezTo>
                <a:cubicBezTo>
                  <a:pt x="1512860" y="238002"/>
                  <a:pt x="1514514" y="246953"/>
                  <a:pt x="1517336" y="255420"/>
                </a:cubicBezTo>
                <a:cubicBezTo>
                  <a:pt x="1508869" y="261064"/>
                  <a:pt x="1498637" y="264695"/>
                  <a:pt x="1491936" y="272353"/>
                </a:cubicBezTo>
                <a:cubicBezTo>
                  <a:pt x="1478534" y="287669"/>
                  <a:pt x="1458069" y="323153"/>
                  <a:pt x="1458069" y="323153"/>
                </a:cubicBezTo>
                <a:cubicBezTo>
                  <a:pt x="1455247" y="331620"/>
                  <a:pt x="1449603" y="339628"/>
                  <a:pt x="1449603" y="348553"/>
                </a:cubicBezTo>
                <a:cubicBezTo>
                  <a:pt x="1449603" y="366082"/>
                  <a:pt x="1466440" y="386509"/>
                  <a:pt x="1475003" y="399353"/>
                </a:cubicBezTo>
                <a:cubicBezTo>
                  <a:pt x="1477825" y="410642"/>
                  <a:pt x="1478265" y="422812"/>
                  <a:pt x="1483469" y="433220"/>
                </a:cubicBezTo>
                <a:cubicBezTo>
                  <a:pt x="1487039" y="440360"/>
                  <a:pt x="1496833" y="443013"/>
                  <a:pt x="1500403" y="450153"/>
                </a:cubicBezTo>
                <a:cubicBezTo>
                  <a:pt x="1560864" y="571072"/>
                  <a:pt x="1484455" y="451631"/>
                  <a:pt x="1534269" y="526353"/>
                </a:cubicBezTo>
                <a:cubicBezTo>
                  <a:pt x="1536090" y="535460"/>
                  <a:pt x="1543392" y="581068"/>
                  <a:pt x="1551203" y="594086"/>
                </a:cubicBezTo>
                <a:cubicBezTo>
                  <a:pt x="1555310" y="600931"/>
                  <a:pt x="1562492" y="605375"/>
                  <a:pt x="1568136" y="611020"/>
                </a:cubicBezTo>
                <a:cubicBezTo>
                  <a:pt x="1580932" y="662199"/>
                  <a:pt x="1572925" y="633852"/>
                  <a:pt x="1593536" y="695686"/>
                </a:cubicBezTo>
                <a:cubicBezTo>
                  <a:pt x="1593538" y="695693"/>
                  <a:pt x="1610468" y="746478"/>
                  <a:pt x="1610469" y="746486"/>
                </a:cubicBezTo>
                <a:cubicBezTo>
                  <a:pt x="1616493" y="782628"/>
                  <a:pt x="1619099" y="814546"/>
                  <a:pt x="1635869" y="848086"/>
                </a:cubicBezTo>
                <a:cubicBezTo>
                  <a:pt x="1641514" y="859375"/>
                  <a:pt x="1646541" y="870994"/>
                  <a:pt x="1652803" y="881953"/>
                </a:cubicBezTo>
                <a:cubicBezTo>
                  <a:pt x="1657852" y="890788"/>
                  <a:pt x="1665185" y="898252"/>
                  <a:pt x="1669736" y="907353"/>
                </a:cubicBezTo>
                <a:cubicBezTo>
                  <a:pt x="1673727" y="915335"/>
                  <a:pt x="1675381" y="924286"/>
                  <a:pt x="1678203" y="932753"/>
                </a:cubicBezTo>
                <a:cubicBezTo>
                  <a:pt x="1697867" y="854088"/>
                  <a:pt x="1678203" y="951883"/>
                  <a:pt x="1678203" y="848086"/>
                </a:cubicBezTo>
                <a:cubicBezTo>
                  <a:pt x="1678203" y="828130"/>
                  <a:pt x="1683847" y="808575"/>
                  <a:pt x="1686669" y="788820"/>
                </a:cubicBezTo>
                <a:cubicBezTo>
                  <a:pt x="1700780" y="791642"/>
                  <a:pt x="1715776" y="791617"/>
                  <a:pt x="1729003" y="797286"/>
                </a:cubicBezTo>
                <a:cubicBezTo>
                  <a:pt x="1741445" y="802618"/>
                  <a:pt x="1756404" y="831539"/>
                  <a:pt x="1762869" y="839620"/>
                </a:cubicBezTo>
                <a:cubicBezTo>
                  <a:pt x="1767856" y="845853"/>
                  <a:pt x="1774158" y="850909"/>
                  <a:pt x="1779803" y="856553"/>
                </a:cubicBezTo>
                <a:cubicBezTo>
                  <a:pt x="1795991" y="905120"/>
                  <a:pt x="1777309" y="861694"/>
                  <a:pt x="1805203" y="898886"/>
                </a:cubicBezTo>
                <a:cubicBezTo>
                  <a:pt x="1862648" y="975480"/>
                  <a:pt x="1817166" y="927783"/>
                  <a:pt x="1856003" y="966620"/>
                </a:cubicBezTo>
                <a:cubicBezTo>
                  <a:pt x="1858825" y="975087"/>
                  <a:pt x="1864469" y="983095"/>
                  <a:pt x="1864469" y="992020"/>
                </a:cubicBezTo>
                <a:cubicBezTo>
                  <a:pt x="1864469" y="1035624"/>
                  <a:pt x="1846368" y="1048804"/>
                  <a:pt x="1822136" y="1085153"/>
                </a:cubicBezTo>
                <a:cubicBezTo>
                  <a:pt x="1816492" y="1093620"/>
                  <a:pt x="1812398" y="1103358"/>
                  <a:pt x="1805203" y="1110553"/>
                </a:cubicBezTo>
                <a:cubicBezTo>
                  <a:pt x="1799558" y="1116197"/>
                  <a:pt x="1793256" y="1121253"/>
                  <a:pt x="1788269" y="1127486"/>
                </a:cubicBezTo>
                <a:cubicBezTo>
                  <a:pt x="1745536" y="1180901"/>
                  <a:pt x="1795297" y="1128924"/>
                  <a:pt x="1754403" y="1169820"/>
                </a:cubicBezTo>
                <a:cubicBezTo>
                  <a:pt x="1733121" y="1233664"/>
                  <a:pt x="1761829" y="1154968"/>
                  <a:pt x="1729003" y="1220620"/>
                </a:cubicBezTo>
                <a:cubicBezTo>
                  <a:pt x="1725012" y="1228602"/>
                  <a:pt x="1726847" y="1239709"/>
                  <a:pt x="1720536" y="1246020"/>
                </a:cubicBezTo>
                <a:cubicBezTo>
                  <a:pt x="1710075" y="1256481"/>
                  <a:pt x="1676448" y="1266360"/>
                  <a:pt x="1661269" y="1271420"/>
                </a:cubicBezTo>
                <a:cubicBezTo>
                  <a:pt x="1626019" y="1268482"/>
                  <a:pt x="1551032" y="1265027"/>
                  <a:pt x="1508869" y="1254486"/>
                </a:cubicBezTo>
                <a:cubicBezTo>
                  <a:pt x="1491553" y="1250157"/>
                  <a:pt x="1475385" y="1241882"/>
                  <a:pt x="1458069" y="1237553"/>
                </a:cubicBezTo>
                <a:cubicBezTo>
                  <a:pt x="1446780" y="1234731"/>
                  <a:pt x="1435391" y="1232283"/>
                  <a:pt x="1424203" y="1229086"/>
                </a:cubicBezTo>
                <a:cubicBezTo>
                  <a:pt x="1415622" y="1226634"/>
                  <a:pt x="1407554" y="1222370"/>
                  <a:pt x="1398803" y="1220620"/>
                </a:cubicBezTo>
                <a:cubicBezTo>
                  <a:pt x="1379234" y="1216706"/>
                  <a:pt x="1359292" y="1214975"/>
                  <a:pt x="1339536" y="1212153"/>
                </a:cubicBezTo>
                <a:cubicBezTo>
                  <a:pt x="1278636" y="1191852"/>
                  <a:pt x="1354688" y="1216482"/>
                  <a:pt x="1280269" y="1195220"/>
                </a:cubicBezTo>
                <a:cubicBezTo>
                  <a:pt x="1271688" y="1192768"/>
                  <a:pt x="1263336" y="1189575"/>
                  <a:pt x="1254869" y="1186753"/>
                </a:cubicBezTo>
                <a:cubicBezTo>
                  <a:pt x="1246402" y="1189575"/>
                  <a:pt x="1235780" y="1188909"/>
                  <a:pt x="1229469" y="1195220"/>
                </a:cubicBezTo>
                <a:cubicBezTo>
                  <a:pt x="1214662" y="1210027"/>
                  <a:pt x="1222309" y="1240166"/>
                  <a:pt x="1229469" y="1254486"/>
                </a:cubicBezTo>
                <a:cubicBezTo>
                  <a:pt x="1233039" y="1261626"/>
                  <a:pt x="1241293" y="1265288"/>
                  <a:pt x="1246403" y="1271420"/>
                </a:cubicBezTo>
                <a:cubicBezTo>
                  <a:pt x="1255437" y="1282260"/>
                  <a:pt x="1262769" y="1294446"/>
                  <a:pt x="1271803" y="1305286"/>
                </a:cubicBezTo>
                <a:cubicBezTo>
                  <a:pt x="1276913" y="1311418"/>
                  <a:pt x="1283092" y="1316575"/>
                  <a:pt x="1288736" y="1322220"/>
                </a:cubicBezTo>
                <a:cubicBezTo>
                  <a:pt x="1291558" y="1330687"/>
                  <a:pt x="1292869" y="1339818"/>
                  <a:pt x="1297203" y="1347620"/>
                </a:cubicBezTo>
                <a:cubicBezTo>
                  <a:pt x="1307086" y="1365410"/>
                  <a:pt x="1331069" y="1398420"/>
                  <a:pt x="1331069" y="1398420"/>
                </a:cubicBezTo>
                <a:cubicBezTo>
                  <a:pt x="1328247" y="1420998"/>
                  <a:pt x="1331844" y="1445361"/>
                  <a:pt x="1322603" y="1466153"/>
                </a:cubicBezTo>
                <a:cubicBezTo>
                  <a:pt x="1318978" y="1474309"/>
                  <a:pt x="1304856" y="1470028"/>
                  <a:pt x="1297203" y="1474620"/>
                </a:cubicBezTo>
                <a:cubicBezTo>
                  <a:pt x="1239092" y="1509486"/>
                  <a:pt x="1326823" y="1476034"/>
                  <a:pt x="1254869" y="1500020"/>
                </a:cubicBezTo>
                <a:cubicBezTo>
                  <a:pt x="1240758" y="1497198"/>
                  <a:pt x="1226010" y="1496606"/>
                  <a:pt x="1212536" y="1491553"/>
                </a:cubicBezTo>
                <a:cubicBezTo>
                  <a:pt x="1195445" y="1485144"/>
                  <a:pt x="1182603" y="1470086"/>
                  <a:pt x="1170203" y="1457686"/>
                </a:cubicBezTo>
                <a:cubicBezTo>
                  <a:pt x="1143717" y="1351750"/>
                  <a:pt x="1177576" y="1483495"/>
                  <a:pt x="1153269" y="1398420"/>
                </a:cubicBezTo>
                <a:cubicBezTo>
                  <a:pt x="1150072" y="1387231"/>
                  <a:pt x="1148147" y="1375699"/>
                  <a:pt x="1144803" y="1364553"/>
                </a:cubicBezTo>
                <a:cubicBezTo>
                  <a:pt x="1139674" y="1347456"/>
                  <a:pt x="1137770" y="1328605"/>
                  <a:pt x="1127869" y="1313753"/>
                </a:cubicBezTo>
                <a:cubicBezTo>
                  <a:pt x="1104294" y="1278390"/>
                  <a:pt x="1118131" y="1295548"/>
                  <a:pt x="1085536" y="1262953"/>
                </a:cubicBezTo>
                <a:cubicBezTo>
                  <a:pt x="1082825" y="1252109"/>
                  <a:pt x="1074674" y="1215828"/>
                  <a:pt x="1068603" y="1203686"/>
                </a:cubicBezTo>
                <a:cubicBezTo>
                  <a:pt x="1054774" y="1176028"/>
                  <a:pt x="1031348" y="1154580"/>
                  <a:pt x="1000869" y="1144420"/>
                </a:cubicBezTo>
                <a:lnTo>
                  <a:pt x="975469" y="1135953"/>
                </a:lnTo>
                <a:cubicBezTo>
                  <a:pt x="958536" y="1138775"/>
                  <a:pt x="940024" y="1136743"/>
                  <a:pt x="924669" y="1144420"/>
                </a:cubicBezTo>
                <a:cubicBezTo>
                  <a:pt x="915568" y="1148971"/>
                  <a:pt x="915553" y="1163306"/>
                  <a:pt x="907736" y="1169820"/>
                </a:cubicBezTo>
                <a:cubicBezTo>
                  <a:pt x="898040" y="1177900"/>
                  <a:pt x="885843" y="1182762"/>
                  <a:pt x="873869" y="1186753"/>
                </a:cubicBezTo>
                <a:cubicBezTo>
                  <a:pt x="842065" y="1197354"/>
                  <a:pt x="810419" y="1192364"/>
                  <a:pt x="780736" y="1212153"/>
                </a:cubicBezTo>
                <a:lnTo>
                  <a:pt x="729936" y="1246020"/>
                </a:lnTo>
                <a:cubicBezTo>
                  <a:pt x="721469" y="1251664"/>
                  <a:pt x="714514" y="1260957"/>
                  <a:pt x="704536" y="1262953"/>
                </a:cubicBezTo>
                <a:cubicBezTo>
                  <a:pt x="658289" y="1272203"/>
                  <a:pt x="704536" y="1291175"/>
                  <a:pt x="696069" y="128835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২নং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>
            <a:off x="8948650" y="2311597"/>
            <a:ext cx="1956417" cy="943669"/>
          </a:xfrm>
          <a:custGeom>
            <a:avLst/>
            <a:gdLst>
              <a:gd name="connsiteX0" fmla="*/ 9083 w 1956417"/>
              <a:gd name="connsiteY0" fmla="*/ 854570 h 943669"/>
              <a:gd name="connsiteX1" fmla="*/ 9083 w 1956417"/>
              <a:gd name="connsiteY1" fmla="*/ 778370 h 943669"/>
              <a:gd name="connsiteX2" fmla="*/ 26017 w 1956417"/>
              <a:gd name="connsiteY2" fmla="*/ 761437 h 943669"/>
              <a:gd name="connsiteX3" fmla="*/ 34483 w 1956417"/>
              <a:gd name="connsiteY3" fmla="*/ 736037 h 943669"/>
              <a:gd name="connsiteX4" fmla="*/ 68350 w 1956417"/>
              <a:gd name="connsiteY4" fmla="*/ 651370 h 943669"/>
              <a:gd name="connsiteX5" fmla="*/ 93750 w 1956417"/>
              <a:gd name="connsiteY5" fmla="*/ 642903 h 943669"/>
              <a:gd name="connsiteX6" fmla="*/ 136083 w 1956417"/>
              <a:gd name="connsiteY6" fmla="*/ 609037 h 943669"/>
              <a:gd name="connsiteX7" fmla="*/ 186883 w 1956417"/>
              <a:gd name="connsiteY7" fmla="*/ 583637 h 943669"/>
              <a:gd name="connsiteX8" fmla="*/ 237683 w 1956417"/>
              <a:gd name="connsiteY8" fmla="*/ 549770 h 943669"/>
              <a:gd name="connsiteX9" fmla="*/ 263083 w 1956417"/>
              <a:gd name="connsiteY9" fmla="*/ 532837 h 943669"/>
              <a:gd name="connsiteX10" fmla="*/ 330817 w 1956417"/>
              <a:gd name="connsiteY10" fmla="*/ 482037 h 943669"/>
              <a:gd name="connsiteX11" fmla="*/ 407017 w 1956417"/>
              <a:gd name="connsiteY11" fmla="*/ 448170 h 943669"/>
              <a:gd name="connsiteX12" fmla="*/ 432417 w 1956417"/>
              <a:gd name="connsiteY12" fmla="*/ 422770 h 943669"/>
              <a:gd name="connsiteX13" fmla="*/ 440883 w 1956417"/>
              <a:gd name="connsiteY13" fmla="*/ 397370 h 943669"/>
              <a:gd name="connsiteX14" fmla="*/ 466283 w 1956417"/>
              <a:gd name="connsiteY14" fmla="*/ 380437 h 943669"/>
              <a:gd name="connsiteX15" fmla="*/ 483217 w 1956417"/>
              <a:gd name="connsiteY15" fmla="*/ 363503 h 943669"/>
              <a:gd name="connsiteX16" fmla="*/ 517083 w 1956417"/>
              <a:gd name="connsiteY16" fmla="*/ 346570 h 943669"/>
              <a:gd name="connsiteX17" fmla="*/ 534017 w 1956417"/>
              <a:gd name="connsiteY17" fmla="*/ 329637 h 943669"/>
              <a:gd name="connsiteX18" fmla="*/ 593283 w 1956417"/>
              <a:gd name="connsiteY18" fmla="*/ 304237 h 943669"/>
              <a:gd name="connsiteX19" fmla="*/ 627150 w 1956417"/>
              <a:gd name="connsiteY19" fmla="*/ 295770 h 943669"/>
              <a:gd name="connsiteX20" fmla="*/ 677950 w 1956417"/>
              <a:gd name="connsiteY20" fmla="*/ 278837 h 943669"/>
              <a:gd name="connsiteX21" fmla="*/ 711817 w 1956417"/>
              <a:gd name="connsiteY21" fmla="*/ 270370 h 943669"/>
              <a:gd name="connsiteX22" fmla="*/ 762617 w 1956417"/>
              <a:gd name="connsiteY22" fmla="*/ 253437 h 943669"/>
              <a:gd name="connsiteX23" fmla="*/ 796483 w 1956417"/>
              <a:gd name="connsiteY23" fmla="*/ 244970 h 943669"/>
              <a:gd name="connsiteX24" fmla="*/ 821883 w 1956417"/>
              <a:gd name="connsiteY24" fmla="*/ 236503 h 943669"/>
              <a:gd name="connsiteX25" fmla="*/ 864217 w 1956417"/>
              <a:gd name="connsiteY25" fmla="*/ 228037 h 943669"/>
              <a:gd name="connsiteX26" fmla="*/ 889617 w 1956417"/>
              <a:gd name="connsiteY26" fmla="*/ 219570 h 943669"/>
              <a:gd name="connsiteX27" fmla="*/ 923483 w 1956417"/>
              <a:gd name="connsiteY27" fmla="*/ 211103 h 943669"/>
              <a:gd name="connsiteX28" fmla="*/ 1050483 w 1956417"/>
              <a:gd name="connsiteY28" fmla="*/ 185703 h 943669"/>
              <a:gd name="connsiteX29" fmla="*/ 1075883 w 1956417"/>
              <a:gd name="connsiteY29" fmla="*/ 177237 h 943669"/>
              <a:gd name="connsiteX30" fmla="*/ 1143617 w 1956417"/>
              <a:gd name="connsiteY30" fmla="*/ 160303 h 943669"/>
              <a:gd name="connsiteX31" fmla="*/ 1177483 w 1956417"/>
              <a:gd name="connsiteY31" fmla="*/ 151837 h 943669"/>
              <a:gd name="connsiteX32" fmla="*/ 1236750 w 1956417"/>
              <a:gd name="connsiteY32" fmla="*/ 134903 h 943669"/>
              <a:gd name="connsiteX33" fmla="*/ 1329883 w 1956417"/>
              <a:gd name="connsiteY33" fmla="*/ 126437 h 943669"/>
              <a:gd name="connsiteX34" fmla="*/ 1355283 w 1956417"/>
              <a:gd name="connsiteY34" fmla="*/ 117970 h 943669"/>
              <a:gd name="connsiteX35" fmla="*/ 1423017 w 1956417"/>
              <a:gd name="connsiteY35" fmla="*/ 58703 h 943669"/>
              <a:gd name="connsiteX36" fmla="*/ 1456883 w 1956417"/>
              <a:gd name="connsiteY36" fmla="*/ 24837 h 943669"/>
              <a:gd name="connsiteX37" fmla="*/ 1516150 w 1956417"/>
              <a:gd name="connsiteY37" fmla="*/ 16370 h 943669"/>
              <a:gd name="connsiteX38" fmla="*/ 1710883 w 1956417"/>
              <a:gd name="connsiteY38" fmla="*/ 16370 h 943669"/>
              <a:gd name="connsiteX39" fmla="*/ 1744750 w 1956417"/>
              <a:gd name="connsiteY39" fmla="*/ 33303 h 943669"/>
              <a:gd name="connsiteX40" fmla="*/ 1761683 w 1956417"/>
              <a:gd name="connsiteY40" fmla="*/ 50237 h 943669"/>
              <a:gd name="connsiteX41" fmla="*/ 1854817 w 1956417"/>
              <a:gd name="connsiteY41" fmla="*/ 67170 h 943669"/>
              <a:gd name="connsiteX42" fmla="*/ 1897150 w 1956417"/>
              <a:gd name="connsiteY42" fmla="*/ 84103 h 943669"/>
              <a:gd name="connsiteX43" fmla="*/ 1914083 w 1956417"/>
              <a:gd name="connsiteY43" fmla="*/ 101037 h 943669"/>
              <a:gd name="connsiteX44" fmla="*/ 1888683 w 1956417"/>
              <a:gd name="connsiteY44" fmla="*/ 117970 h 943669"/>
              <a:gd name="connsiteX45" fmla="*/ 1897150 w 1956417"/>
              <a:gd name="connsiteY45" fmla="*/ 295770 h 943669"/>
              <a:gd name="connsiteX46" fmla="*/ 1905617 w 1956417"/>
              <a:gd name="connsiteY46" fmla="*/ 329637 h 943669"/>
              <a:gd name="connsiteX47" fmla="*/ 1931017 w 1956417"/>
              <a:gd name="connsiteY47" fmla="*/ 363503 h 943669"/>
              <a:gd name="connsiteX48" fmla="*/ 1947950 w 1956417"/>
              <a:gd name="connsiteY48" fmla="*/ 422770 h 943669"/>
              <a:gd name="connsiteX49" fmla="*/ 1956417 w 1956417"/>
              <a:gd name="connsiteY49" fmla="*/ 515903 h 943669"/>
              <a:gd name="connsiteX50" fmla="*/ 1947950 w 1956417"/>
              <a:gd name="connsiteY50" fmla="*/ 600570 h 943669"/>
              <a:gd name="connsiteX51" fmla="*/ 1914083 w 1956417"/>
              <a:gd name="connsiteY51" fmla="*/ 617503 h 943669"/>
              <a:gd name="connsiteX52" fmla="*/ 1905617 w 1956417"/>
              <a:gd name="connsiteY52" fmla="*/ 642903 h 943669"/>
              <a:gd name="connsiteX53" fmla="*/ 1854817 w 1956417"/>
              <a:gd name="connsiteY53" fmla="*/ 676770 h 943669"/>
              <a:gd name="connsiteX54" fmla="*/ 1761683 w 1956417"/>
              <a:gd name="connsiteY54" fmla="*/ 668303 h 943669"/>
              <a:gd name="connsiteX55" fmla="*/ 1744750 w 1956417"/>
              <a:gd name="connsiteY55" fmla="*/ 642903 h 943669"/>
              <a:gd name="connsiteX56" fmla="*/ 1685483 w 1956417"/>
              <a:gd name="connsiteY56" fmla="*/ 617503 h 943669"/>
              <a:gd name="connsiteX57" fmla="*/ 1660083 w 1956417"/>
              <a:gd name="connsiteY57" fmla="*/ 668303 h 943669"/>
              <a:gd name="connsiteX58" fmla="*/ 1668550 w 1956417"/>
              <a:gd name="connsiteY58" fmla="*/ 702170 h 943669"/>
              <a:gd name="connsiteX59" fmla="*/ 1651617 w 1956417"/>
              <a:gd name="connsiteY59" fmla="*/ 727570 h 943669"/>
              <a:gd name="connsiteX60" fmla="*/ 1558483 w 1956417"/>
              <a:gd name="connsiteY60" fmla="*/ 752970 h 943669"/>
              <a:gd name="connsiteX61" fmla="*/ 1541550 w 1956417"/>
              <a:gd name="connsiteY61" fmla="*/ 803770 h 943669"/>
              <a:gd name="connsiteX62" fmla="*/ 1524617 w 1956417"/>
              <a:gd name="connsiteY62" fmla="*/ 829170 h 943669"/>
              <a:gd name="connsiteX63" fmla="*/ 1507683 w 1956417"/>
              <a:gd name="connsiteY63" fmla="*/ 879970 h 943669"/>
              <a:gd name="connsiteX64" fmla="*/ 1499217 w 1956417"/>
              <a:gd name="connsiteY64" fmla="*/ 939237 h 943669"/>
              <a:gd name="connsiteX65" fmla="*/ 1456883 w 1956417"/>
              <a:gd name="connsiteY65" fmla="*/ 930770 h 943669"/>
              <a:gd name="connsiteX66" fmla="*/ 1439950 w 1956417"/>
              <a:gd name="connsiteY66" fmla="*/ 888437 h 943669"/>
              <a:gd name="connsiteX67" fmla="*/ 1423017 w 1956417"/>
              <a:gd name="connsiteY67" fmla="*/ 871503 h 943669"/>
              <a:gd name="connsiteX68" fmla="*/ 1389150 w 1956417"/>
              <a:gd name="connsiteY68" fmla="*/ 820703 h 943669"/>
              <a:gd name="connsiteX69" fmla="*/ 1372217 w 1956417"/>
              <a:gd name="connsiteY69" fmla="*/ 795303 h 943669"/>
              <a:gd name="connsiteX70" fmla="*/ 1346817 w 1956417"/>
              <a:gd name="connsiteY70" fmla="*/ 786837 h 943669"/>
              <a:gd name="connsiteX71" fmla="*/ 1338350 w 1956417"/>
              <a:gd name="connsiteY71" fmla="*/ 761437 h 943669"/>
              <a:gd name="connsiteX72" fmla="*/ 1312950 w 1956417"/>
              <a:gd name="connsiteY72" fmla="*/ 744503 h 943669"/>
              <a:gd name="connsiteX73" fmla="*/ 1253683 w 1956417"/>
              <a:gd name="connsiteY73" fmla="*/ 719103 h 943669"/>
              <a:gd name="connsiteX74" fmla="*/ 1202883 w 1956417"/>
              <a:gd name="connsiteY74" fmla="*/ 736037 h 943669"/>
              <a:gd name="connsiteX75" fmla="*/ 1185950 w 1956417"/>
              <a:gd name="connsiteY75" fmla="*/ 761437 h 943669"/>
              <a:gd name="connsiteX76" fmla="*/ 1152083 w 1956417"/>
              <a:gd name="connsiteY76" fmla="*/ 786837 h 943669"/>
              <a:gd name="connsiteX77" fmla="*/ 1101283 w 1956417"/>
              <a:gd name="connsiteY77" fmla="*/ 837637 h 943669"/>
              <a:gd name="connsiteX78" fmla="*/ 1075883 w 1956417"/>
              <a:gd name="connsiteY78" fmla="*/ 854570 h 943669"/>
              <a:gd name="connsiteX79" fmla="*/ 1016617 w 1956417"/>
              <a:gd name="connsiteY79" fmla="*/ 896903 h 943669"/>
              <a:gd name="connsiteX80" fmla="*/ 864217 w 1956417"/>
              <a:gd name="connsiteY80" fmla="*/ 905370 h 943669"/>
              <a:gd name="connsiteX81" fmla="*/ 762617 w 1956417"/>
              <a:gd name="connsiteY81" fmla="*/ 913837 h 943669"/>
              <a:gd name="connsiteX82" fmla="*/ 517083 w 1956417"/>
              <a:gd name="connsiteY82" fmla="*/ 905370 h 943669"/>
              <a:gd name="connsiteX83" fmla="*/ 178417 w 1956417"/>
              <a:gd name="connsiteY83" fmla="*/ 896903 h 943669"/>
              <a:gd name="connsiteX84" fmla="*/ 127617 w 1956417"/>
              <a:gd name="connsiteY84" fmla="*/ 863037 h 943669"/>
              <a:gd name="connsiteX85" fmla="*/ 85283 w 1956417"/>
              <a:gd name="connsiteY85" fmla="*/ 854570 h 943669"/>
              <a:gd name="connsiteX86" fmla="*/ 51417 w 1956417"/>
              <a:gd name="connsiteY86" fmla="*/ 846103 h 943669"/>
              <a:gd name="connsiteX87" fmla="*/ 9083 w 1956417"/>
              <a:gd name="connsiteY87" fmla="*/ 854570 h 94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956417" h="943669">
                <a:moveTo>
                  <a:pt x="9083" y="854570"/>
                </a:moveTo>
                <a:cubicBezTo>
                  <a:pt x="2027" y="843281"/>
                  <a:pt x="-7228" y="805555"/>
                  <a:pt x="9083" y="778370"/>
                </a:cubicBezTo>
                <a:cubicBezTo>
                  <a:pt x="13190" y="771525"/>
                  <a:pt x="20372" y="767081"/>
                  <a:pt x="26017" y="761437"/>
                </a:cubicBezTo>
                <a:cubicBezTo>
                  <a:pt x="28839" y="752970"/>
                  <a:pt x="32733" y="744788"/>
                  <a:pt x="34483" y="736037"/>
                </a:cubicBezTo>
                <a:cubicBezTo>
                  <a:pt x="44267" y="687118"/>
                  <a:pt x="29065" y="677560"/>
                  <a:pt x="68350" y="651370"/>
                </a:cubicBezTo>
                <a:cubicBezTo>
                  <a:pt x="75776" y="646419"/>
                  <a:pt x="85283" y="645725"/>
                  <a:pt x="93750" y="642903"/>
                </a:cubicBezTo>
                <a:cubicBezTo>
                  <a:pt x="127476" y="592313"/>
                  <a:pt x="90643" y="636301"/>
                  <a:pt x="136083" y="609037"/>
                </a:cubicBezTo>
                <a:cubicBezTo>
                  <a:pt x="190002" y="576686"/>
                  <a:pt x="103355" y="604518"/>
                  <a:pt x="186883" y="583637"/>
                </a:cubicBezTo>
                <a:lnTo>
                  <a:pt x="237683" y="549770"/>
                </a:lnTo>
                <a:cubicBezTo>
                  <a:pt x="246150" y="544126"/>
                  <a:pt x="255888" y="540032"/>
                  <a:pt x="263083" y="532837"/>
                </a:cubicBezTo>
                <a:cubicBezTo>
                  <a:pt x="283142" y="512778"/>
                  <a:pt x="302094" y="491612"/>
                  <a:pt x="330817" y="482037"/>
                </a:cubicBezTo>
                <a:cubicBezTo>
                  <a:pt x="367733" y="469731"/>
                  <a:pt x="380184" y="470531"/>
                  <a:pt x="407017" y="448170"/>
                </a:cubicBezTo>
                <a:cubicBezTo>
                  <a:pt x="416215" y="440505"/>
                  <a:pt x="423950" y="431237"/>
                  <a:pt x="432417" y="422770"/>
                </a:cubicBezTo>
                <a:cubicBezTo>
                  <a:pt x="435239" y="414303"/>
                  <a:pt x="435308" y="404339"/>
                  <a:pt x="440883" y="397370"/>
                </a:cubicBezTo>
                <a:cubicBezTo>
                  <a:pt x="447240" y="389424"/>
                  <a:pt x="458337" y="386794"/>
                  <a:pt x="466283" y="380437"/>
                </a:cubicBezTo>
                <a:cubicBezTo>
                  <a:pt x="472517" y="375450"/>
                  <a:pt x="476575" y="367931"/>
                  <a:pt x="483217" y="363503"/>
                </a:cubicBezTo>
                <a:cubicBezTo>
                  <a:pt x="493718" y="356502"/>
                  <a:pt x="506582" y="353571"/>
                  <a:pt x="517083" y="346570"/>
                </a:cubicBezTo>
                <a:cubicBezTo>
                  <a:pt x="523725" y="342142"/>
                  <a:pt x="527375" y="334065"/>
                  <a:pt x="534017" y="329637"/>
                </a:cubicBezTo>
                <a:cubicBezTo>
                  <a:pt x="550956" y="318344"/>
                  <a:pt x="573523" y="309883"/>
                  <a:pt x="593283" y="304237"/>
                </a:cubicBezTo>
                <a:cubicBezTo>
                  <a:pt x="604472" y="301040"/>
                  <a:pt x="616004" y="299114"/>
                  <a:pt x="627150" y="295770"/>
                </a:cubicBezTo>
                <a:cubicBezTo>
                  <a:pt x="644247" y="290641"/>
                  <a:pt x="660634" y="283166"/>
                  <a:pt x="677950" y="278837"/>
                </a:cubicBezTo>
                <a:cubicBezTo>
                  <a:pt x="689239" y="276015"/>
                  <a:pt x="700671" y="273714"/>
                  <a:pt x="711817" y="270370"/>
                </a:cubicBezTo>
                <a:cubicBezTo>
                  <a:pt x="728914" y="265241"/>
                  <a:pt x="745301" y="257766"/>
                  <a:pt x="762617" y="253437"/>
                </a:cubicBezTo>
                <a:cubicBezTo>
                  <a:pt x="773906" y="250615"/>
                  <a:pt x="785295" y="248167"/>
                  <a:pt x="796483" y="244970"/>
                </a:cubicBezTo>
                <a:cubicBezTo>
                  <a:pt x="805064" y="242518"/>
                  <a:pt x="813225" y="238667"/>
                  <a:pt x="821883" y="236503"/>
                </a:cubicBezTo>
                <a:cubicBezTo>
                  <a:pt x="835844" y="233013"/>
                  <a:pt x="850256" y="231527"/>
                  <a:pt x="864217" y="228037"/>
                </a:cubicBezTo>
                <a:cubicBezTo>
                  <a:pt x="872875" y="225873"/>
                  <a:pt x="881036" y="222022"/>
                  <a:pt x="889617" y="219570"/>
                </a:cubicBezTo>
                <a:cubicBezTo>
                  <a:pt x="900805" y="216373"/>
                  <a:pt x="912194" y="213925"/>
                  <a:pt x="923483" y="211103"/>
                </a:cubicBezTo>
                <a:cubicBezTo>
                  <a:pt x="980296" y="173228"/>
                  <a:pt x="928268" y="201998"/>
                  <a:pt x="1050483" y="185703"/>
                </a:cubicBezTo>
                <a:cubicBezTo>
                  <a:pt x="1059329" y="184524"/>
                  <a:pt x="1067273" y="179585"/>
                  <a:pt x="1075883" y="177237"/>
                </a:cubicBezTo>
                <a:cubicBezTo>
                  <a:pt x="1098336" y="171114"/>
                  <a:pt x="1121039" y="165948"/>
                  <a:pt x="1143617" y="160303"/>
                </a:cubicBezTo>
                <a:cubicBezTo>
                  <a:pt x="1154906" y="157481"/>
                  <a:pt x="1166444" y="155517"/>
                  <a:pt x="1177483" y="151837"/>
                </a:cubicBezTo>
                <a:cubicBezTo>
                  <a:pt x="1194897" y="146032"/>
                  <a:pt x="1219031" y="137265"/>
                  <a:pt x="1236750" y="134903"/>
                </a:cubicBezTo>
                <a:cubicBezTo>
                  <a:pt x="1267649" y="130783"/>
                  <a:pt x="1298839" y="129259"/>
                  <a:pt x="1329883" y="126437"/>
                </a:cubicBezTo>
                <a:cubicBezTo>
                  <a:pt x="1338350" y="123615"/>
                  <a:pt x="1347301" y="121961"/>
                  <a:pt x="1355283" y="117970"/>
                </a:cubicBezTo>
                <a:cubicBezTo>
                  <a:pt x="1383287" y="103968"/>
                  <a:pt x="1400946" y="80774"/>
                  <a:pt x="1423017" y="58703"/>
                </a:cubicBezTo>
                <a:cubicBezTo>
                  <a:pt x="1434306" y="47414"/>
                  <a:pt x="1441079" y="27095"/>
                  <a:pt x="1456883" y="24837"/>
                </a:cubicBezTo>
                <a:lnTo>
                  <a:pt x="1516150" y="16370"/>
                </a:lnTo>
                <a:cubicBezTo>
                  <a:pt x="1590559" y="-8434"/>
                  <a:pt x="1561802" y="-2265"/>
                  <a:pt x="1710883" y="16370"/>
                </a:cubicBezTo>
                <a:cubicBezTo>
                  <a:pt x="1723407" y="17935"/>
                  <a:pt x="1733461" y="27659"/>
                  <a:pt x="1744750" y="33303"/>
                </a:cubicBezTo>
                <a:cubicBezTo>
                  <a:pt x="1750394" y="38948"/>
                  <a:pt x="1754838" y="46130"/>
                  <a:pt x="1761683" y="50237"/>
                </a:cubicBezTo>
                <a:cubicBezTo>
                  <a:pt x="1782288" y="62600"/>
                  <a:pt x="1845488" y="66004"/>
                  <a:pt x="1854817" y="67170"/>
                </a:cubicBezTo>
                <a:cubicBezTo>
                  <a:pt x="1868928" y="72814"/>
                  <a:pt x="1883955" y="76563"/>
                  <a:pt x="1897150" y="84103"/>
                </a:cubicBezTo>
                <a:cubicBezTo>
                  <a:pt x="1904081" y="88064"/>
                  <a:pt x="1916019" y="93293"/>
                  <a:pt x="1914083" y="101037"/>
                </a:cubicBezTo>
                <a:cubicBezTo>
                  <a:pt x="1911615" y="110909"/>
                  <a:pt x="1897150" y="112326"/>
                  <a:pt x="1888683" y="117970"/>
                </a:cubicBezTo>
                <a:cubicBezTo>
                  <a:pt x="1891505" y="177237"/>
                  <a:pt x="1892418" y="236625"/>
                  <a:pt x="1897150" y="295770"/>
                </a:cubicBezTo>
                <a:cubicBezTo>
                  <a:pt x="1898078" y="307369"/>
                  <a:pt x="1900413" y="319229"/>
                  <a:pt x="1905617" y="329637"/>
                </a:cubicBezTo>
                <a:cubicBezTo>
                  <a:pt x="1911928" y="342258"/>
                  <a:pt x="1922550" y="352214"/>
                  <a:pt x="1931017" y="363503"/>
                </a:cubicBezTo>
                <a:cubicBezTo>
                  <a:pt x="1936820" y="380914"/>
                  <a:pt x="1945588" y="405056"/>
                  <a:pt x="1947950" y="422770"/>
                </a:cubicBezTo>
                <a:cubicBezTo>
                  <a:pt x="1952070" y="453669"/>
                  <a:pt x="1953595" y="484859"/>
                  <a:pt x="1956417" y="515903"/>
                </a:cubicBezTo>
                <a:cubicBezTo>
                  <a:pt x="1953595" y="544125"/>
                  <a:pt x="1958859" y="574389"/>
                  <a:pt x="1947950" y="600570"/>
                </a:cubicBezTo>
                <a:cubicBezTo>
                  <a:pt x="1943096" y="612221"/>
                  <a:pt x="1923008" y="608578"/>
                  <a:pt x="1914083" y="617503"/>
                </a:cubicBezTo>
                <a:cubicBezTo>
                  <a:pt x="1907772" y="623814"/>
                  <a:pt x="1910567" y="635477"/>
                  <a:pt x="1905617" y="642903"/>
                </a:cubicBezTo>
                <a:cubicBezTo>
                  <a:pt x="1887497" y="670083"/>
                  <a:pt x="1881446" y="667893"/>
                  <a:pt x="1854817" y="676770"/>
                </a:cubicBezTo>
                <a:cubicBezTo>
                  <a:pt x="1823772" y="673948"/>
                  <a:pt x="1791477" y="677471"/>
                  <a:pt x="1761683" y="668303"/>
                </a:cubicBezTo>
                <a:cubicBezTo>
                  <a:pt x="1751957" y="665310"/>
                  <a:pt x="1752567" y="649417"/>
                  <a:pt x="1744750" y="642903"/>
                </a:cubicBezTo>
                <a:cubicBezTo>
                  <a:pt x="1730802" y="631280"/>
                  <a:pt x="1703127" y="623385"/>
                  <a:pt x="1685483" y="617503"/>
                </a:cubicBezTo>
                <a:cubicBezTo>
                  <a:pt x="1676922" y="630344"/>
                  <a:pt x="1660083" y="650777"/>
                  <a:pt x="1660083" y="668303"/>
                </a:cubicBezTo>
                <a:cubicBezTo>
                  <a:pt x="1660083" y="679939"/>
                  <a:pt x="1665728" y="690881"/>
                  <a:pt x="1668550" y="702170"/>
                </a:cubicBezTo>
                <a:cubicBezTo>
                  <a:pt x="1662906" y="710637"/>
                  <a:pt x="1660246" y="722177"/>
                  <a:pt x="1651617" y="727570"/>
                </a:cubicBezTo>
                <a:cubicBezTo>
                  <a:pt x="1631398" y="740207"/>
                  <a:pt x="1582657" y="748135"/>
                  <a:pt x="1558483" y="752970"/>
                </a:cubicBezTo>
                <a:cubicBezTo>
                  <a:pt x="1552839" y="769903"/>
                  <a:pt x="1551451" y="788918"/>
                  <a:pt x="1541550" y="803770"/>
                </a:cubicBezTo>
                <a:cubicBezTo>
                  <a:pt x="1535906" y="812237"/>
                  <a:pt x="1528750" y="819871"/>
                  <a:pt x="1524617" y="829170"/>
                </a:cubicBezTo>
                <a:cubicBezTo>
                  <a:pt x="1517368" y="845481"/>
                  <a:pt x="1507683" y="879970"/>
                  <a:pt x="1507683" y="879970"/>
                </a:cubicBezTo>
                <a:cubicBezTo>
                  <a:pt x="1504861" y="899726"/>
                  <a:pt x="1513328" y="925126"/>
                  <a:pt x="1499217" y="939237"/>
                </a:cubicBezTo>
                <a:cubicBezTo>
                  <a:pt x="1489041" y="949413"/>
                  <a:pt x="1467809" y="940135"/>
                  <a:pt x="1456883" y="930770"/>
                </a:cubicBezTo>
                <a:cubicBezTo>
                  <a:pt x="1445344" y="920879"/>
                  <a:pt x="1447490" y="901633"/>
                  <a:pt x="1439950" y="888437"/>
                </a:cubicBezTo>
                <a:cubicBezTo>
                  <a:pt x="1435990" y="881506"/>
                  <a:pt x="1427806" y="877889"/>
                  <a:pt x="1423017" y="871503"/>
                </a:cubicBezTo>
                <a:cubicBezTo>
                  <a:pt x="1410806" y="855222"/>
                  <a:pt x="1400439" y="837636"/>
                  <a:pt x="1389150" y="820703"/>
                </a:cubicBezTo>
                <a:cubicBezTo>
                  <a:pt x="1383506" y="812236"/>
                  <a:pt x="1381871" y="798521"/>
                  <a:pt x="1372217" y="795303"/>
                </a:cubicBezTo>
                <a:lnTo>
                  <a:pt x="1346817" y="786837"/>
                </a:lnTo>
                <a:cubicBezTo>
                  <a:pt x="1343995" y="778370"/>
                  <a:pt x="1343925" y="768406"/>
                  <a:pt x="1338350" y="761437"/>
                </a:cubicBezTo>
                <a:cubicBezTo>
                  <a:pt x="1331993" y="753491"/>
                  <a:pt x="1321785" y="749552"/>
                  <a:pt x="1312950" y="744503"/>
                </a:cubicBezTo>
                <a:cubicBezTo>
                  <a:pt x="1283659" y="727765"/>
                  <a:pt x="1282177" y="728601"/>
                  <a:pt x="1253683" y="719103"/>
                </a:cubicBezTo>
                <a:cubicBezTo>
                  <a:pt x="1236750" y="724748"/>
                  <a:pt x="1218019" y="726577"/>
                  <a:pt x="1202883" y="736037"/>
                </a:cubicBezTo>
                <a:cubicBezTo>
                  <a:pt x="1194254" y="741430"/>
                  <a:pt x="1193145" y="754242"/>
                  <a:pt x="1185950" y="761437"/>
                </a:cubicBezTo>
                <a:cubicBezTo>
                  <a:pt x="1175972" y="771415"/>
                  <a:pt x="1162572" y="777397"/>
                  <a:pt x="1152083" y="786837"/>
                </a:cubicBezTo>
                <a:cubicBezTo>
                  <a:pt x="1134283" y="802857"/>
                  <a:pt x="1121209" y="824354"/>
                  <a:pt x="1101283" y="837637"/>
                </a:cubicBezTo>
                <a:cubicBezTo>
                  <a:pt x="1092816" y="843281"/>
                  <a:pt x="1083700" y="848056"/>
                  <a:pt x="1075883" y="854570"/>
                </a:cubicBezTo>
                <a:cubicBezTo>
                  <a:pt x="1055414" y="871627"/>
                  <a:pt x="1046588" y="892816"/>
                  <a:pt x="1016617" y="896903"/>
                </a:cubicBezTo>
                <a:cubicBezTo>
                  <a:pt x="966205" y="903777"/>
                  <a:pt x="914983" y="901985"/>
                  <a:pt x="864217" y="905370"/>
                </a:cubicBezTo>
                <a:cubicBezTo>
                  <a:pt x="830308" y="907631"/>
                  <a:pt x="796484" y="911015"/>
                  <a:pt x="762617" y="913837"/>
                </a:cubicBezTo>
                <a:lnTo>
                  <a:pt x="517083" y="905370"/>
                </a:lnTo>
                <a:lnTo>
                  <a:pt x="178417" y="896903"/>
                </a:lnTo>
                <a:cubicBezTo>
                  <a:pt x="158185" y="894704"/>
                  <a:pt x="146144" y="871458"/>
                  <a:pt x="127617" y="863037"/>
                </a:cubicBezTo>
                <a:cubicBezTo>
                  <a:pt x="114516" y="857082"/>
                  <a:pt x="99331" y="857692"/>
                  <a:pt x="85283" y="854570"/>
                </a:cubicBezTo>
                <a:cubicBezTo>
                  <a:pt x="73924" y="852046"/>
                  <a:pt x="62605" y="849300"/>
                  <a:pt x="51417" y="846103"/>
                </a:cubicBezTo>
                <a:cubicBezTo>
                  <a:pt x="42836" y="843651"/>
                  <a:pt x="16139" y="865859"/>
                  <a:pt x="9083" y="85457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0515600" y="2048567"/>
            <a:ext cx="1198911" cy="842413"/>
          </a:xfrm>
          <a:custGeom>
            <a:avLst/>
            <a:gdLst>
              <a:gd name="connsiteX0" fmla="*/ 50800 w 1198911"/>
              <a:gd name="connsiteY0" fmla="*/ 270933 h 842413"/>
              <a:gd name="connsiteX1" fmla="*/ 50800 w 1198911"/>
              <a:gd name="connsiteY1" fmla="*/ 42333 h 842413"/>
              <a:gd name="connsiteX2" fmla="*/ 76200 w 1198911"/>
              <a:gd name="connsiteY2" fmla="*/ 33867 h 842413"/>
              <a:gd name="connsiteX3" fmla="*/ 110067 w 1198911"/>
              <a:gd name="connsiteY3" fmla="*/ 42333 h 842413"/>
              <a:gd name="connsiteX4" fmla="*/ 135467 w 1198911"/>
              <a:gd name="connsiteY4" fmla="*/ 59267 h 842413"/>
              <a:gd name="connsiteX5" fmla="*/ 262467 w 1198911"/>
              <a:gd name="connsiteY5" fmla="*/ 67733 h 842413"/>
              <a:gd name="connsiteX6" fmla="*/ 287867 w 1198911"/>
              <a:gd name="connsiteY6" fmla="*/ 84667 h 842413"/>
              <a:gd name="connsiteX7" fmla="*/ 338667 w 1198911"/>
              <a:gd name="connsiteY7" fmla="*/ 93133 h 842413"/>
              <a:gd name="connsiteX8" fmla="*/ 406400 w 1198911"/>
              <a:gd name="connsiteY8" fmla="*/ 110067 h 842413"/>
              <a:gd name="connsiteX9" fmla="*/ 457200 w 1198911"/>
              <a:gd name="connsiteY9" fmla="*/ 127000 h 842413"/>
              <a:gd name="connsiteX10" fmla="*/ 482600 w 1198911"/>
              <a:gd name="connsiteY10" fmla="*/ 135467 h 842413"/>
              <a:gd name="connsiteX11" fmla="*/ 635000 w 1198911"/>
              <a:gd name="connsiteY11" fmla="*/ 127000 h 842413"/>
              <a:gd name="connsiteX12" fmla="*/ 660400 w 1198911"/>
              <a:gd name="connsiteY12" fmla="*/ 118533 h 842413"/>
              <a:gd name="connsiteX13" fmla="*/ 719667 w 1198911"/>
              <a:gd name="connsiteY13" fmla="*/ 110067 h 842413"/>
              <a:gd name="connsiteX14" fmla="*/ 804333 w 1198911"/>
              <a:gd name="connsiteY14" fmla="*/ 93133 h 842413"/>
              <a:gd name="connsiteX15" fmla="*/ 897467 w 1198911"/>
              <a:gd name="connsiteY15" fmla="*/ 67733 h 842413"/>
              <a:gd name="connsiteX16" fmla="*/ 965200 w 1198911"/>
              <a:gd name="connsiteY16" fmla="*/ 50800 h 842413"/>
              <a:gd name="connsiteX17" fmla="*/ 990600 w 1198911"/>
              <a:gd name="connsiteY17" fmla="*/ 42333 h 842413"/>
              <a:gd name="connsiteX18" fmla="*/ 1083733 w 1198911"/>
              <a:gd name="connsiteY18" fmla="*/ 33867 h 842413"/>
              <a:gd name="connsiteX19" fmla="*/ 1143000 w 1198911"/>
              <a:gd name="connsiteY19" fmla="*/ 0 h 842413"/>
              <a:gd name="connsiteX20" fmla="*/ 1185333 w 1198911"/>
              <a:gd name="connsiteY20" fmla="*/ 16933 h 842413"/>
              <a:gd name="connsiteX21" fmla="*/ 1185333 w 1198911"/>
              <a:gd name="connsiteY21" fmla="*/ 101600 h 842413"/>
              <a:gd name="connsiteX22" fmla="*/ 1117600 w 1198911"/>
              <a:gd name="connsiteY22" fmla="*/ 93133 h 842413"/>
              <a:gd name="connsiteX23" fmla="*/ 990600 w 1198911"/>
              <a:gd name="connsiteY23" fmla="*/ 127000 h 842413"/>
              <a:gd name="connsiteX24" fmla="*/ 982133 w 1198911"/>
              <a:gd name="connsiteY24" fmla="*/ 152400 h 842413"/>
              <a:gd name="connsiteX25" fmla="*/ 973667 w 1198911"/>
              <a:gd name="connsiteY25" fmla="*/ 237067 h 842413"/>
              <a:gd name="connsiteX26" fmla="*/ 965200 w 1198911"/>
              <a:gd name="connsiteY26" fmla="*/ 262467 h 842413"/>
              <a:gd name="connsiteX27" fmla="*/ 939800 w 1198911"/>
              <a:gd name="connsiteY27" fmla="*/ 279400 h 842413"/>
              <a:gd name="connsiteX28" fmla="*/ 914400 w 1198911"/>
              <a:gd name="connsiteY28" fmla="*/ 330200 h 842413"/>
              <a:gd name="connsiteX29" fmla="*/ 905933 w 1198911"/>
              <a:gd name="connsiteY29" fmla="*/ 355600 h 842413"/>
              <a:gd name="connsiteX30" fmla="*/ 897467 w 1198911"/>
              <a:gd name="connsiteY30" fmla="*/ 414867 h 842413"/>
              <a:gd name="connsiteX31" fmla="*/ 863600 w 1198911"/>
              <a:gd name="connsiteY31" fmla="*/ 423333 h 842413"/>
              <a:gd name="connsiteX32" fmla="*/ 846667 w 1198911"/>
              <a:gd name="connsiteY32" fmla="*/ 440267 h 842413"/>
              <a:gd name="connsiteX33" fmla="*/ 846667 w 1198911"/>
              <a:gd name="connsiteY33" fmla="*/ 550333 h 842413"/>
              <a:gd name="connsiteX34" fmla="*/ 863600 w 1198911"/>
              <a:gd name="connsiteY34" fmla="*/ 575733 h 842413"/>
              <a:gd name="connsiteX35" fmla="*/ 846667 w 1198911"/>
              <a:gd name="connsiteY35" fmla="*/ 592667 h 842413"/>
              <a:gd name="connsiteX36" fmla="*/ 778933 w 1198911"/>
              <a:gd name="connsiteY36" fmla="*/ 609600 h 842413"/>
              <a:gd name="connsiteX37" fmla="*/ 677333 w 1198911"/>
              <a:gd name="connsiteY37" fmla="*/ 626533 h 842413"/>
              <a:gd name="connsiteX38" fmla="*/ 660400 w 1198911"/>
              <a:gd name="connsiteY38" fmla="*/ 651933 h 842413"/>
              <a:gd name="connsiteX39" fmla="*/ 643467 w 1198911"/>
              <a:gd name="connsiteY39" fmla="*/ 668867 h 842413"/>
              <a:gd name="connsiteX40" fmla="*/ 635000 w 1198911"/>
              <a:gd name="connsiteY40" fmla="*/ 694267 h 842413"/>
              <a:gd name="connsiteX41" fmla="*/ 618067 w 1198911"/>
              <a:gd name="connsiteY41" fmla="*/ 719667 h 842413"/>
              <a:gd name="connsiteX42" fmla="*/ 601133 w 1198911"/>
              <a:gd name="connsiteY42" fmla="*/ 838200 h 842413"/>
              <a:gd name="connsiteX43" fmla="*/ 567267 w 1198911"/>
              <a:gd name="connsiteY43" fmla="*/ 829733 h 842413"/>
              <a:gd name="connsiteX44" fmla="*/ 558800 w 1198911"/>
              <a:gd name="connsiteY44" fmla="*/ 804333 h 842413"/>
              <a:gd name="connsiteX45" fmla="*/ 516467 w 1198911"/>
              <a:gd name="connsiteY45" fmla="*/ 770467 h 842413"/>
              <a:gd name="connsiteX46" fmla="*/ 499533 w 1198911"/>
              <a:gd name="connsiteY46" fmla="*/ 753533 h 842413"/>
              <a:gd name="connsiteX47" fmla="*/ 482600 w 1198911"/>
              <a:gd name="connsiteY47" fmla="*/ 770467 h 842413"/>
              <a:gd name="connsiteX48" fmla="*/ 474133 w 1198911"/>
              <a:gd name="connsiteY48" fmla="*/ 829733 h 842413"/>
              <a:gd name="connsiteX49" fmla="*/ 431800 w 1198911"/>
              <a:gd name="connsiteY49" fmla="*/ 821267 h 842413"/>
              <a:gd name="connsiteX50" fmla="*/ 406400 w 1198911"/>
              <a:gd name="connsiteY50" fmla="*/ 770467 h 842413"/>
              <a:gd name="connsiteX51" fmla="*/ 389467 w 1198911"/>
              <a:gd name="connsiteY51" fmla="*/ 719667 h 842413"/>
              <a:gd name="connsiteX52" fmla="*/ 381000 w 1198911"/>
              <a:gd name="connsiteY52" fmla="*/ 694267 h 842413"/>
              <a:gd name="connsiteX53" fmla="*/ 372533 w 1198911"/>
              <a:gd name="connsiteY53" fmla="*/ 660400 h 842413"/>
              <a:gd name="connsiteX54" fmla="*/ 355600 w 1198911"/>
              <a:gd name="connsiteY54" fmla="*/ 609600 h 842413"/>
              <a:gd name="connsiteX55" fmla="*/ 347133 w 1198911"/>
              <a:gd name="connsiteY55" fmla="*/ 508000 h 842413"/>
              <a:gd name="connsiteX56" fmla="*/ 330200 w 1198911"/>
              <a:gd name="connsiteY56" fmla="*/ 482600 h 842413"/>
              <a:gd name="connsiteX57" fmla="*/ 304800 w 1198911"/>
              <a:gd name="connsiteY57" fmla="*/ 448733 h 842413"/>
              <a:gd name="connsiteX58" fmla="*/ 296333 w 1198911"/>
              <a:gd name="connsiteY58" fmla="*/ 330200 h 842413"/>
              <a:gd name="connsiteX59" fmla="*/ 270933 w 1198911"/>
              <a:gd name="connsiteY59" fmla="*/ 304800 h 842413"/>
              <a:gd name="connsiteX60" fmla="*/ 118533 w 1198911"/>
              <a:gd name="connsiteY60" fmla="*/ 296333 h 842413"/>
              <a:gd name="connsiteX61" fmla="*/ 76200 w 1198911"/>
              <a:gd name="connsiteY61" fmla="*/ 262467 h 842413"/>
              <a:gd name="connsiteX62" fmla="*/ 59267 w 1198911"/>
              <a:gd name="connsiteY62" fmla="*/ 245533 h 842413"/>
              <a:gd name="connsiteX63" fmla="*/ 33867 w 1198911"/>
              <a:gd name="connsiteY63" fmla="*/ 228600 h 842413"/>
              <a:gd name="connsiteX64" fmla="*/ 0 w 1198911"/>
              <a:gd name="connsiteY64" fmla="*/ 194733 h 842413"/>
              <a:gd name="connsiteX65" fmla="*/ 8467 w 1198911"/>
              <a:gd name="connsiteY65" fmla="*/ 143933 h 842413"/>
              <a:gd name="connsiteX66" fmla="*/ 25400 w 1198911"/>
              <a:gd name="connsiteY66" fmla="*/ 169333 h 842413"/>
              <a:gd name="connsiteX67" fmla="*/ 33867 w 1198911"/>
              <a:gd name="connsiteY67" fmla="*/ 245533 h 842413"/>
              <a:gd name="connsiteX68" fmla="*/ 50800 w 1198911"/>
              <a:gd name="connsiteY68" fmla="*/ 177800 h 842413"/>
              <a:gd name="connsiteX69" fmla="*/ 59267 w 1198911"/>
              <a:gd name="connsiteY69" fmla="*/ 152400 h 842413"/>
              <a:gd name="connsiteX70" fmla="*/ 50800 w 1198911"/>
              <a:gd name="connsiteY70" fmla="*/ 93133 h 84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98911" h="842413">
                <a:moveTo>
                  <a:pt x="50800" y="270933"/>
                </a:moveTo>
                <a:cubicBezTo>
                  <a:pt x="33335" y="183613"/>
                  <a:pt x="27893" y="174046"/>
                  <a:pt x="50800" y="42333"/>
                </a:cubicBezTo>
                <a:cubicBezTo>
                  <a:pt x="52329" y="33540"/>
                  <a:pt x="67733" y="36689"/>
                  <a:pt x="76200" y="33867"/>
                </a:cubicBezTo>
                <a:cubicBezTo>
                  <a:pt x="87489" y="36689"/>
                  <a:pt x="99371" y="37749"/>
                  <a:pt x="110067" y="42333"/>
                </a:cubicBezTo>
                <a:cubicBezTo>
                  <a:pt x="119420" y="46341"/>
                  <a:pt x="125430" y="57594"/>
                  <a:pt x="135467" y="59267"/>
                </a:cubicBezTo>
                <a:cubicBezTo>
                  <a:pt x="177317" y="66242"/>
                  <a:pt x="220134" y="64911"/>
                  <a:pt x="262467" y="67733"/>
                </a:cubicBezTo>
                <a:cubicBezTo>
                  <a:pt x="270934" y="73378"/>
                  <a:pt x="278213" y="81449"/>
                  <a:pt x="287867" y="84667"/>
                </a:cubicBezTo>
                <a:cubicBezTo>
                  <a:pt x="304153" y="90096"/>
                  <a:pt x="321881" y="89536"/>
                  <a:pt x="338667" y="93133"/>
                </a:cubicBezTo>
                <a:cubicBezTo>
                  <a:pt x="361423" y="98009"/>
                  <a:pt x="384322" y="102708"/>
                  <a:pt x="406400" y="110067"/>
                </a:cubicBezTo>
                <a:lnTo>
                  <a:pt x="457200" y="127000"/>
                </a:lnTo>
                <a:lnTo>
                  <a:pt x="482600" y="135467"/>
                </a:lnTo>
                <a:cubicBezTo>
                  <a:pt x="533400" y="132645"/>
                  <a:pt x="584351" y="131824"/>
                  <a:pt x="635000" y="127000"/>
                </a:cubicBezTo>
                <a:cubicBezTo>
                  <a:pt x="643884" y="126154"/>
                  <a:pt x="651649" y="120283"/>
                  <a:pt x="660400" y="118533"/>
                </a:cubicBezTo>
                <a:cubicBezTo>
                  <a:pt x="679969" y="114619"/>
                  <a:pt x="699911" y="112889"/>
                  <a:pt x="719667" y="110067"/>
                </a:cubicBezTo>
                <a:cubicBezTo>
                  <a:pt x="777048" y="90939"/>
                  <a:pt x="707052" y="112589"/>
                  <a:pt x="804333" y="93133"/>
                </a:cubicBezTo>
                <a:cubicBezTo>
                  <a:pt x="931408" y="67718"/>
                  <a:pt x="830553" y="85982"/>
                  <a:pt x="897467" y="67733"/>
                </a:cubicBezTo>
                <a:cubicBezTo>
                  <a:pt x="919919" y="61610"/>
                  <a:pt x="943122" y="58160"/>
                  <a:pt x="965200" y="50800"/>
                </a:cubicBezTo>
                <a:cubicBezTo>
                  <a:pt x="973667" y="47978"/>
                  <a:pt x="981765" y="43595"/>
                  <a:pt x="990600" y="42333"/>
                </a:cubicBezTo>
                <a:cubicBezTo>
                  <a:pt x="1021459" y="37925"/>
                  <a:pt x="1052689" y="36689"/>
                  <a:pt x="1083733" y="33867"/>
                </a:cubicBezTo>
                <a:cubicBezTo>
                  <a:pt x="1093654" y="27253"/>
                  <a:pt x="1132256" y="0"/>
                  <a:pt x="1143000" y="0"/>
                </a:cubicBezTo>
                <a:cubicBezTo>
                  <a:pt x="1158198" y="0"/>
                  <a:pt x="1171222" y="11289"/>
                  <a:pt x="1185333" y="16933"/>
                </a:cubicBezTo>
                <a:cubicBezTo>
                  <a:pt x="1192596" y="38720"/>
                  <a:pt x="1211867" y="83911"/>
                  <a:pt x="1185333" y="101600"/>
                </a:cubicBezTo>
                <a:cubicBezTo>
                  <a:pt x="1166401" y="114221"/>
                  <a:pt x="1140178" y="95955"/>
                  <a:pt x="1117600" y="93133"/>
                </a:cubicBezTo>
                <a:cubicBezTo>
                  <a:pt x="1032497" y="99680"/>
                  <a:pt x="1018235" y="71729"/>
                  <a:pt x="990600" y="127000"/>
                </a:cubicBezTo>
                <a:cubicBezTo>
                  <a:pt x="986609" y="134982"/>
                  <a:pt x="984955" y="143933"/>
                  <a:pt x="982133" y="152400"/>
                </a:cubicBezTo>
                <a:cubicBezTo>
                  <a:pt x="979311" y="180622"/>
                  <a:pt x="977980" y="209034"/>
                  <a:pt x="973667" y="237067"/>
                </a:cubicBezTo>
                <a:cubicBezTo>
                  <a:pt x="972310" y="245888"/>
                  <a:pt x="970775" y="255498"/>
                  <a:pt x="965200" y="262467"/>
                </a:cubicBezTo>
                <a:cubicBezTo>
                  <a:pt x="958843" y="270413"/>
                  <a:pt x="948267" y="273756"/>
                  <a:pt x="939800" y="279400"/>
                </a:cubicBezTo>
                <a:cubicBezTo>
                  <a:pt x="918518" y="343244"/>
                  <a:pt x="947226" y="264548"/>
                  <a:pt x="914400" y="330200"/>
                </a:cubicBezTo>
                <a:cubicBezTo>
                  <a:pt x="910409" y="338182"/>
                  <a:pt x="908755" y="347133"/>
                  <a:pt x="905933" y="355600"/>
                </a:cubicBezTo>
                <a:cubicBezTo>
                  <a:pt x="903111" y="375356"/>
                  <a:pt x="908044" y="397944"/>
                  <a:pt x="897467" y="414867"/>
                </a:cubicBezTo>
                <a:cubicBezTo>
                  <a:pt x="891300" y="424735"/>
                  <a:pt x="874008" y="418129"/>
                  <a:pt x="863600" y="423333"/>
                </a:cubicBezTo>
                <a:cubicBezTo>
                  <a:pt x="856460" y="426903"/>
                  <a:pt x="852311" y="434622"/>
                  <a:pt x="846667" y="440267"/>
                </a:cubicBezTo>
                <a:cubicBezTo>
                  <a:pt x="836979" y="488703"/>
                  <a:pt x="831289" y="493948"/>
                  <a:pt x="846667" y="550333"/>
                </a:cubicBezTo>
                <a:cubicBezTo>
                  <a:pt x="849344" y="560150"/>
                  <a:pt x="857956" y="567266"/>
                  <a:pt x="863600" y="575733"/>
                </a:cubicBezTo>
                <a:cubicBezTo>
                  <a:pt x="857956" y="581378"/>
                  <a:pt x="853512" y="588560"/>
                  <a:pt x="846667" y="592667"/>
                </a:cubicBezTo>
                <a:cubicBezTo>
                  <a:pt x="834087" y="600215"/>
                  <a:pt x="787332" y="608200"/>
                  <a:pt x="778933" y="609600"/>
                </a:cubicBezTo>
                <a:cubicBezTo>
                  <a:pt x="652874" y="630611"/>
                  <a:pt x="777129" y="606576"/>
                  <a:pt x="677333" y="626533"/>
                </a:cubicBezTo>
                <a:cubicBezTo>
                  <a:pt x="671689" y="635000"/>
                  <a:pt x="666757" y="643987"/>
                  <a:pt x="660400" y="651933"/>
                </a:cubicBezTo>
                <a:cubicBezTo>
                  <a:pt x="655413" y="658166"/>
                  <a:pt x="647574" y="662022"/>
                  <a:pt x="643467" y="668867"/>
                </a:cubicBezTo>
                <a:cubicBezTo>
                  <a:pt x="638875" y="676520"/>
                  <a:pt x="638991" y="686285"/>
                  <a:pt x="635000" y="694267"/>
                </a:cubicBezTo>
                <a:cubicBezTo>
                  <a:pt x="630449" y="703368"/>
                  <a:pt x="623711" y="711200"/>
                  <a:pt x="618067" y="719667"/>
                </a:cubicBezTo>
                <a:cubicBezTo>
                  <a:pt x="612422" y="759178"/>
                  <a:pt x="617859" y="801961"/>
                  <a:pt x="601133" y="838200"/>
                </a:cubicBezTo>
                <a:cubicBezTo>
                  <a:pt x="596257" y="848765"/>
                  <a:pt x="576353" y="837002"/>
                  <a:pt x="567267" y="829733"/>
                </a:cubicBezTo>
                <a:cubicBezTo>
                  <a:pt x="560298" y="824158"/>
                  <a:pt x="562791" y="812315"/>
                  <a:pt x="558800" y="804333"/>
                </a:cubicBezTo>
                <a:cubicBezTo>
                  <a:pt x="543481" y="773695"/>
                  <a:pt x="545763" y="780232"/>
                  <a:pt x="516467" y="770467"/>
                </a:cubicBezTo>
                <a:cubicBezTo>
                  <a:pt x="510822" y="764822"/>
                  <a:pt x="507516" y="753533"/>
                  <a:pt x="499533" y="753533"/>
                </a:cubicBezTo>
                <a:cubicBezTo>
                  <a:pt x="491550" y="753533"/>
                  <a:pt x="485124" y="762894"/>
                  <a:pt x="482600" y="770467"/>
                </a:cubicBezTo>
                <a:cubicBezTo>
                  <a:pt x="476289" y="789399"/>
                  <a:pt x="476955" y="809978"/>
                  <a:pt x="474133" y="829733"/>
                </a:cubicBezTo>
                <a:cubicBezTo>
                  <a:pt x="460022" y="826911"/>
                  <a:pt x="445027" y="826936"/>
                  <a:pt x="431800" y="821267"/>
                </a:cubicBezTo>
                <a:cubicBezTo>
                  <a:pt x="409952" y="811903"/>
                  <a:pt x="411974" y="789047"/>
                  <a:pt x="406400" y="770467"/>
                </a:cubicBezTo>
                <a:cubicBezTo>
                  <a:pt x="401271" y="753371"/>
                  <a:pt x="395111" y="736600"/>
                  <a:pt x="389467" y="719667"/>
                </a:cubicBezTo>
                <a:cubicBezTo>
                  <a:pt x="386645" y="711200"/>
                  <a:pt x="383165" y="702925"/>
                  <a:pt x="381000" y="694267"/>
                </a:cubicBezTo>
                <a:cubicBezTo>
                  <a:pt x="378178" y="682978"/>
                  <a:pt x="375877" y="671546"/>
                  <a:pt x="372533" y="660400"/>
                </a:cubicBezTo>
                <a:cubicBezTo>
                  <a:pt x="367404" y="643303"/>
                  <a:pt x="355600" y="609600"/>
                  <a:pt x="355600" y="609600"/>
                </a:cubicBezTo>
                <a:cubicBezTo>
                  <a:pt x="352778" y="575733"/>
                  <a:pt x="353798" y="541324"/>
                  <a:pt x="347133" y="508000"/>
                </a:cubicBezTo>
                <a:cubicBezTo>
                  <a:pt x="345137" y="498022"/>
                  <a:pt x="336114" y="490880"/>
                  <a:pt x="330200" y="482600"/>
                </a:cubicBezTo>
                <a:cubicBezTo>
                  <a:pt x="321998" y="471117"/>
                  <a:pt x="313267" y="460022"/>
                  <a:pt x="304800" y="448733"/>
                </a:cubicBezTo>
                <a:cubicBezTo>
                  <a:pt x="301978" y="409222"/>
                  <a:pt x="305406" y="368759"/>
                  <a:pt x="296333" y="330200"/>
                </a:cubicBezTo>
                <a:cubicBezTo>
                  <a:pt x="293591" y="318545"/>
                  <a:pt x="282695" y="307040"/>
                  <a:pt x="270933" y="304800"/>
                </a:cubicBezTo>
                <a:cubicBezTo>
                  <a:pt x="220953" y="295280"/>
                  <a:pt x="169333" y="299155"/>
                  <a:pt x="118533" y="296333"/>
                </a:cubicBezTo>
                <a:cubicBezTo>
                  <a:pt x="104422" y="285044"/>
                  <a:pt x="89920" y="274227"/>
                  <a:pt x="76200" y="262467"/>
                </a:cubicBezTo>
                <a:cubicBezTo>
                  <a:pt x="70139" y="257272"/>
                  <a:pt x="65500" y="250520"/>
                  <a:pt x="59267" y="245533"/>
                </a:cubicBezTo>
                <a:cubicBezTo>
                  <a:pt x="51321" y="239176"/>
                  <a:pt x="41593" y="235222"/>
                  <a:pt x="33867" y="228600"/>
                </a:cubicBezTo>
                <a:cubicBezTo>
                  <a:pt x="21745" y="218210"/>
                  <a:pt x="0" y="194733"/>
                  <a:pt x="0" y="194733"/>
                </a:cubicBezTo>
                <a:cubicBezTo>
                  <a:pt x="2822" y="177800"/>
                  <a:pt x="-3672" y="156072"/>
                  <a:pt x="8467" y="143933"/>
                </a:cubicBezTo>
                <a:cubicBezTo>
                  <a:pt x="15662" y="136738"/>
                  <a:pt x="22932" y="159461"/>
                  <a:pt x="25400" y="169333"/>
                </a:cubicBezTo>
                <a:cubicBezTo>
                  <a:pt x="31598" y="194126"/>
                  <a:pt x="31045" y="220133"/>
                  <a:pt x="33867" y="245533"/>
                </a:cubicBezTo>
                <a:cubicBezTo>
                  <a:pt x="53222" y="187463"/>
                  <a:pt x="30362" y="259550"/>
                  <a:pt x="50800" y="177800"/>
                </a:cubicBezTo>
                <a:cubicBezTo>
                  <a:pt x="52965" y="169142"/>
                  <a:pt x="56445" y="160867"/>
                  <a:pt x="59267" y="152400"/>
                </a:cubicBezTo>
                <a:lnTo>
                  <a:pt x="50800" y="93133"/>
                </a:lnTo>
              </a:path>
            </a:pathLst>
          </a:cu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701556" y="1215689"/>
            <a:ext cx="1786467" cy="1771889"/>
          </a:xfrm>
          <a:custGeom>
            <a:avLst/>
            <a:gdLst>
              <a:gd name="connsiteX0" fmla="*/ 211667 w 1786467"/>
              <a:gd name="connsiteY0" fmla="*/ 1769534 h 1771889"/>
              <a:gd name="connsiteX1" fmla="*/ 220134 w 1786467"/>
              <a:gd name="connsiteY1" fmla="*/ 1718734 h 1771889"/>
              <a:gd name="connsiteX2" fmla="*/ 237067 w 1786467"/>
              <a:gd name="connsiteY2" fmla="*/ 1667934 h 1771889"/>
              <a:gd name="connsiteX3" fmla="*/ 245534 w 1786467"/>
              <a:gd name="connsiteY3" fmla="*/ 1625600 h 1771889"/>
              <a:gd name="connsiteX4" fmla="*/ 237067 w 1786467"/>
              <a:gd name="connsiteY4" fmla="*/ 1439334 h 1771889"/>
              <a:gd name="connsiteX5" fmla="*/ 220134 w 1786467"/>
              <a:gd name="connsiteY5" fmla="*/ 1380067 h 1771889"/>
              <a:gd name="connsiteX6" fmla="*/ 211667 w 1786467"/>
              <a:gd name="connsiteY6" fmla="*/ 1346200 h 1771889"/>
              <a:gd name="connsiteX7" fmla="*/ 203200 w 1786467"/>
              <a:gd name="connsiteY7" fmla="*/ 1176867 h 1771889"/>
              <a:gd name="connsiteX8" fmla="*/ 186267 w 1786467"/>
              <a:gd name="connsiteY8" fmla="*/ 1100667 h 1771889"/>
              <a:gd name="connsiteX9" fmla="*/ 177800 w 1786467"/>
              <a:gd name="connsiteY9" fmla="*/ 1066800 h 1771889"/>
              <a:gd name="connsiteX10" fmla="*/ 169334 w 1786467"/>
              <a:gd name="connsiteY10" fmla="*/ 1041400 h 1771889"/>
              <a:gd name="connsiteX11" fmla="*/ 160867 w 1786467"/>
              <a:gd name="connsiteY11" fmla="*/ 1007534 h 1771889"/>
              <a:gd name="connsiteX12" fmla="*/ 152400 w 1786467"/>
              <a:gd name="connsiteY12" fmla="*/ 982134 h 1771889"/>
              <a:gd name="connsiteX13" fmla="*/ 135467 w 1786467"/>
              <a:gd name="connsiteY13" fmla="*/ 914400 h 1771889"/>
              <a:gd name="connsiteX14" fmla="*/ 118534 w 1786467"/>
              <a:gd name="connsiteY14" fmla="*/ 863600 h 1771889"/>
              <a:gd name="connsiteX15" fmla="*/ 101600 w 1786467"/>
              <a:gd name="connsiteY15" fmla="*/ 795867 h 1771889"/>
              <a:gd name="connsiteX16" fmla="*/ 67734 w 1786467"/>
              <a:gd name="connsiteY16" fmla="*/ 745067 h 1771889"/>
              <a:gd name="connsiteX17" fmla="*/ 42334 w 1786467"/>
              <a:gd name="connsiteY17" fmla="*/ 694267 h 1771889"/>
              <a:gd name="connsiteX18" fmla="*/ 16934 w 1786467"/>
              <a:gd name="connsiteY18" fmla="*/ 558800 h 1771889"/>
              <a:gd name="connsiteX19" fmla="*/ 8467 w 1786467"/>
              <a:gd name="connsiteY19" fmla="*/ 533400 h 1771889"/>
              <a:gd name="connsiteX20" fmla="*/ 0 w 1786467"/>
              <a:gd name="connsiteY20" fmla="*/ 508000 h 1771889"/>
              <a:gd name="connsiteX21" fmla="*/ 25400 w 1786467"/>
              <a:gd name="connsiteY21" fmla="*/ 414867 h 1771889"/>
              <a:gd name="connsiteX22" fmla="*/ 42334 w 1786467"/>
              <a:gd name="connsiteY22" fmla="*/ 364067 h 1771889"/>
              <a:gd name="connsiteX23" fmla="*/ 50800 w 1786467"/>
              <a:gd name="connsiteY23" fmla="*/ 304800 h 1771889"/>
              <a:gd name="connsiteX24" fmla="*/ 59267 w 1786467"/>
              <a:gd name="connsiteY24" fmla="*/ 279400 h 1771889"/>
              <a:gd name="connsiteX25" fmla="*/ 84667 w 1786467"/>
              <a:gd name="connsiteY25" fmla="*/ 262467 h 1771889"/>
              <a:gd name="connsiteX26" fmla="*/ 93134 w 1786467"/>
              <a:gd name="connsiteY26" fmla="*/ 237067 h 1771889"/>
              <a:gd name="connsiteX27" fmla="*/ 110067 w 1786467"/>
              <a:gd name="connsiteY27" fmla="*/ 203200 h 1771889"/>
              <a:gd name="connsiteX28" fmla="*/ 143934 w 1786467"/>
              <a:gd name="connsiteY28" fmla="*/ 110067 h 1771889"/>
              <a:gd name="connsiteX29" fmla="*/ 152400 w 1786467"/>
              <a:gd name="connsiteY29" fmla="*/ 84667 h 1771889"/>
              <a:gd name="connsiteX30" fmla="*/ 177800 w 1786467"/>
              <a:gd name="connsiteY30" fmla="*/ 67734 h 1771889"/>
              <a:gd name="connsiteX31" fmla="*/ 194734 w 1786467"/>
              <a:gd name="connsiteY31" fmla="*/ 50800 h 1771889"/>
              <a:gd name="connsiteX32" fmla="*/ 245534 w 1786467"/>
              <a:gd name="connsiteY32" fmla="*/ 16934 h 1771889"/>
              <a:gd name="connsiteX33" fmla="*/ 270934 w 1786467"/>
              <a:gd name="connsiteY33" fmla="*/ 0 h 1771889"/>
              <a:gd name="connsiteX34" fmla="*/ 296334 w 1786467"/>
              <a:gd name="connsiteY34" fmla="*/ 8467 h 1771889"/>
              <a:gd name="connsiteX35" fmla="*/ 304800 w 1786467"/>
              <a:gd name="connsiteY35" fmla="*/ 33867 h 1771889"/>
              <a:gd name="connsiteX36" fmla="*/ 296334 w 1786467"/>
              <a:gd name="connsiteY36" fmla="*/ 143934 h 1771889"/>
              <a:gd name="connsiteX37" fmla="*/ 313267 w 1786467"/>
              <a:gd name="connsiteY37" fmla="*/ 414867 h 1771889"/>
              <a:gd name="connsiteX38" fmla="*/ 321734 w 1786467"/>
              <a:gd name="connsiteY38" fmla="*/ 440267 h 1771889"/>
              <a:gd name="connsiteX39" fmla="*/ 330200 w 1786467"/>
              <a:gd name="connsiteY39" fmla="*/ 482600 h 1771889"/>
              <a:gd name="connsiteX40" fmla="*/ 338667 w 1786467"/>
              <a:gd name="connsiteY40" fmla="*/ 508000 h 1771889"/>
              <a:gd name="connsiteX41" fmla="*/ 372534 w 1786467"/>
              <a:gd name="connsiteY41" fmla="*/ 516467 h 1771889"/>
              <a:gd name="connsiteX42" fmla="*/ 440267 w 1786467"/>
              <a:gd name="connsiteY42" fmla="*/ 524934 h 1771889"/>
              <a:gd name="connsiteX43" fmla="*/ 465667 w 1786467"/>
              <a:gd name="connsiteY43" fmla="*/ 533400 h 1771889"/>
              <a:gd name="connsiteX44" fmla="*/ 499534 w 1786467"/>
              <a:gd name="connsiteY44" fmla="*/ 567267 h 1771889"/>
              <a:gd name="connsiteX45" fmla="*/ 558800 w 1786467"/>
              <a:gd name="connsiteY45" fmla="*/ 592667 h 1771889"/>
              <a:gd name="connsiteX46" fmla="*/ 584200 w 1786467"/>
              <a:gd name="connsiteY46" fmla="*/ 609600 h 1771889"/>
              <a:gd name="connsiteX47" fmla="*/ 660400 w 1786467"/>
              <a:gd name="connsiteY47" fmla="*/ 635000 h 1771889"/>
              <a:gd name="connsiteX48" fmla="*/ 685800 w 1786467"/>
              <a:gd name="connsiteY48" fmla="*/ 643467 h 1771889"/>
              <a:gd name="connsiteX49" fmla="*/ 770467 w 1786467"/>
              <a:gd name="connsiteY49" fmla="*/ 635000 h 1771889"/>
              <a:gd name="connsiteX50" fmla="*/ 829734 w 1786467"/>
              <a:gd name="connsiteY50" fmla="*/ 660400 h 1771889"/>
              <a:gd name="connsiteX51" fmla="*/ 855134 w 1786467"/>
              <a:gd name="connsiteY51" fmla="*/ 668867 h 1771889"/>
              <a:gd name="connsiteX52" fmla="*/ 889000 w 1786467"/>
              <a:gd name="connsiteY52" fmla="*/ 685800 h 1771889"/>
              <a:gd name="connsiteX53" fmla="*/ 939800 w 1786467"/>
              <a:gd name="connsiteY53" fmla="*/ 702734 h 1771889"/>
              <a:gd name="connsiteX54" fmla="*/ 999067 w 1786467"/>
              <a:gd name="connsiteY54" fmla="*/ 677334 h 1771889"/>
              <a:gd name="connsiteX55" fmla="*/ 1075267 w 1786467"/>
              <a:gd name="connsiteY55" fmla="*/ 651934 h 1771889"/>
              <a:gd name="connsiteX56" fmla="*/ 1100667 w 1786467"/>
              <a:gd name="connsiteY56" fmla="*/ 643467 h 1771889"/>
              <a:gd name="connsiteX57" fmla="*/ 1159934 w 1786467"/>
              <a:gd name="connsiteY57" fmla="*/ 618067 h 1771889"/>
              <a:gd name="connsiteX58" fmla="*/ 1261534 w 1786467"/>
              <a:gd name="connsiteY58" fmla="*/ 626534 h 1771889"/>
              <a:gd name="connsiteX59" fmla="*/ 1286934 w 1786467"/>
              <a:gd name="connsiteY59" fmla="*/ 643467 h 1771889"/>
              <a:gd name="connsiteX60" fmla="*/ 1439334 w 1786467"/>
              <a:gd name="connsiteY60" fmla="*/ 635000 h 1771889"/>
              <a:gd name="connsiteX61" fmla="*/ 1456267 w 1786467"/>
              <a:gd name="connsiteY61" fmla="*/ 609600 h 1771889"/>
              <a:gd name="connsiteX62" fmla="*/ 1634067 w 1786467"/>
              <a:gd name="connsiteY62" fmla="*/ 635000 h 1771889"/>
              <a:gd name="connsiteX63" fmla="*/ 1651000 w 1786467"/>
              <a:gd name="connsiteY63" fmla="*/ 651934 h 1771889"/>
              <a:gd name="connsiteX64" fmla="*/ 1667934 w 1786467"/>
              <a:gd name="connsiteY64" fmla="*/ 702734 h 1771889"/>
              <a:gd name="connsiteX65" fmla="*/ 1693334 w 1786467"/>
              <a:gd name="connsiteY65" fmla="*/ 753534 h 1771889"/>
              <a:gd name="connsiteX66" fmla="*/ 1718734 w 1786467"/>
              <a:gd name="connsiteY66" fmla="*/ 770467 h 1771889"/>
              <a:gd name="connsiteX67" fmla="*/ 1735667 w 1786467"/>
              <a:gd name="connsiteY67" fmla="*/ 795867 h 1771889"/>
              <a:gd name="connsiteX68" fmla="*/ 1752600 w 1786467"/>
              <a:gd name="connsiteY68" fmla="*/ 829734 h 1771889"/>
              <a:gd name="connsiteX69" fmla="*/ 1769534 w 1786467"/>
              <a:gd name="connsiteY69" fmla="*/ 846667 h 1771889"/>
              <a:gd name="connsiteX70" fmla="*/ 1786467 w 1786467"/>
              <a:gd name="connsiteY70" fmla="*/ 905934 h 1771889"/>
              <a:gd name="connsiteX71" fmla="*/ 1761067 w 1786467"/>
              <a:gd name="connsiteY71" fmla="*/ 965200 h 1771889"/>
              <a:gd name="connsiteX72" fmla="*/ 1752600 w 1786467"/>
              <a:gd name="connsiteY72" fmla="*/ 990600 h 1771889"/>
              <a:gd name="connsiteX73" fmla="*/ 1735667 w 1786467"/>
              <a:gd name="connsiteY73" fmla="*/ 1007534 h 1771889"/>
              <a:gd name="connsiteX74" fmla="*/ 1718734 w 1786467"/>
              <a:gd name="connsiteY74" fmla="*/ 1032934 h 1771889"/>
              <a:gd name="connsiteX75" fmla="*/ 1701800 w 1786467"/>
              <a:gd name="connsiteY75" fmla="*/ 1151467 h 1771889"/>
              <a:gd name="connsiteX76" fmla="*/ 1659467 w 1786467"/>
              <a:gd name="connsiteY76" fmla="*/ 1143000 h 1771889"/>
              <a:gd name="connsiteX77" fmla="*/ 1583267 w 1786467"/>
              <a:gd name="connsiteY77" fmla="*/ 1159934 h 1771889"/>
              <a:gd name="connsiteX78" fmla="*/ 1566334 w 1786467"/>
              <a:gd name="connsiteY78" fmla="*/ 1185334 h 1771889"/>
              <a:gd name="connsiteX79" fmla="*/ 1540934 w 1786467"/>
              <a:gd name="connsiteY79" fmla="*/ 1202267 h 1771889"/>
              <a:gd name="connsiteX80" fmla="*/ 1524000 w 1786467"/>
              <a:gd name="connsiteY80" fmla="*/ 1227667 h 1771889"/>
              <a:gd name="connsiteX81" fmla="*/ 1515534 w 1786467"/>
              <a:gd name="connsiteY81" fmla="*/ 1253067 h 1771889"/>
              <a:gd name="connsiteX82" fmla="*/ 1481667 w 1786467"/>
              <a:gd name="connsiteY82" fmla="*/ 1261534 h 1771889"/>
              <a:gd name="connsiteX83" fmla="*/ 1439334 w 1786467"/>
              <a:gd name="connsiteY83" fmla="*/ 1270000 h 1771889"/>
              <a:gd name="connsiteX84" fmla="*/ 1413934 w 1786467"/>
              <a:gd name="connsiteY84" fmla="*/ 1278467 h 1771889"/>
              <a:gd name="connsiteX85" fmla="*/ 1202267 w 1786467"/>
              <a:gd name="connsiteY85" fmla="*/ 1286934 h 1771889"/>
              <a:gd name="connsiteX86" fmla="*/ 1151467 w 1786467"/>
              <a:gd name="connsiteY86" fmla="*/ 1303867 h 1771889"/>
              <a:gd name="connsiteX87" fmla="*/ 1126067 w 1786467"/>
              <a:gd name="connsiteY87" fmla="*/ 1312334 h 1771889"/>
              <a:gd name="connsiteX88" fmla="*/ 1058334 w 1786467"/>
              <a:gd name="connsiteY88" fmla="*/ 1329267 h 1771889"/>
              <a:gd name="connsiteX89" fmla="*/ 1024467 w 1786467"/>
              <a:gd name="connsiteY89" fmla="*/ 1337734 h 1771889"/>
              <a:gd name="connsiteX90" fmla="*/ 914400 w 1786467"/>
              <a:gd name="connsiteY90" fmla="*/ 1363134 h 1771889"/>
              <a:gd name="connsiteX91" fmla="*/ 863600 w 1786467"/>
              <a:gd name="connsiteY91" fmla="*/ 1380067 h 1771889"/>
              <a:gd name="connsiteX92" fmla="*/ 838200 w 1786467"/>
              <a:gd name="connsiteY92" fmla="*/ 1397000 h 1771889"/>
              <a:gd name="connsiteX93" fmla="*/ 787400 w 1786467"/>
              <a:gd name="connsiteY93" fmla="*/ 1413934 h 1771889"/>
              <a:gd name="connsiteX94" fmla="*/ 736600 w 1786467"/>
              <a:gd name="connsiteY94" fmla="*/ 1430867 h 1771889"/>
              <a:gd name="connsiteX95" fmla="*/ 711200 w 1786467"/>
              <a:gd name="connsiteY95" fmla="*/ 1439334 h 1771889"/>
              <a:gd name="connsiteX96" fmla="*/ 677334 w 1786467"/>
              <a:gd name="connsiteY96" fmla="*/ 1447800 h 1771889"/>
              <a:gd name="connsiteX97" fmla="*/ 651934 w 1786467"/>
              <a:gd name="connsiteY97" fmla="*/ 1456267 h 1771889"/>
              <a:gd name="connsiteX98" fmla="*/ 584200 w 1786467"/>
              <a:gd name="connsiteY98" fmla="*/ 1490134 h 1771889"/>
              <a:gd name="connsiteX99" fmla="*/ 541867 w 1786467"/>
              <a:gd name="connsiteY99" fmla="*/ 1524000 h 1771889"/>
              <a:gd name="connsiteX100" fmla="*/ 499534 w 1786467"/>
              <a:gd name="connsiteY100" fmla="*/ 1549400 h 1771889"/>
              <a:gd name="connsiteX101" fmla="*/ 482600 w 1786467"/>
              <a:gd name="connsiteY101" fmla="*/ 1583267 h 1771889"/>
              <a:gd name="connsiteX102" fmla="*/ 457200 w 1786467"/>
              <a:gd name="connsiteY102" fmla="*/ 1591734 h 1771889"/>
              <a:gd name="connsiteX103" fmla="*/ 448734 w 1786467"/>
              <a:gd name="connsiteY103" fmla="*/ 1617134 h 1771889"/>
              <a:gd name="connsiteX104" fmla="*/ 431800 w 1786467"/>
              <a:gd name="connsiteY104" fmla="*/ 1634067 h 1771889"/>
              <a:gd name="connsiteX105" fmla="*/ 397934 w 1786467"/>
              <a:gd name="connsiteY105" fmla="*/ 1659467 h 1771889"/>
              <a:gd name="connsiteX106" fmla="*/ 372534 w 1786467"/>
              <a:gd name="connsiteY106" fmla="*/ 1676400 h 1771889"/>
              <a:gd name="connsiteX107" fmla="*/ 355600 w 1786467"/>
              <a:gd name="connsiteY107" fmla="*/ 1693334 h 1771889"/>
              <a:gd name="connsiteX108" fmla="*/ 279400 w 1786467"/>
              <a:gd name="connsiteY108" fmla="*/ 1735667 h 1771889"/>
              <a:gd name="connsiteX109" fmla="*/ 254000 w 1786467"/>
              <a:gd name="connsiteY109" fmla="*/ 1761067 h 1771889"/>
              <a:gd name="connsiteX110" fmla="*/ 211667 w 1786467"/>
              <a:gd name="connsiteY110" fmla="*/ 1769534 h 177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86467" h="1771889">
                <a:moveTo>
                  <a:pt x="211667" y="1769534"/>
                </a:moveTo>
                <a:cubicBezTo>
                  <a:pt x="206023" y="1762479"/>
                  <a:pt x="215970" y="1735388"/>
                  <a:pt x="220134" y="1718734"/>
                </a:cubicBezTo>
                <a:cubicBezTo>
                  <a:pt x="224463" y="1701418"/>
                  <a:pt x="233566" y="1685437"/>
                  <a:pt x="237067" y="1667934"/>
                </a:cubicBezTo>
                <a:lnTo>
                  <a:pt x="245534" y="1625600"/>
                </a:lnTo>
                <a:cubicBezTo>
                  <a:pt x="242712" y="1563511"/>
                  <a:pt x="241834" y="1501304"/>
                  <a:pt x="237067" y="1439334"/>
                </a:cubicBezTo>
                <a:cubicBezTo>
                  <a:pt x="235674" y="1421230"/>
                  <a:pt x="225194" y="1397776"/>
                  <a:pt x="220134" y="1380067"/>
                </a:cubicBezTo>
                <a:cubicBezTo>
                  <a:pt x="216937" y="1368878"/>
                  <a:pt x="214489" y="1357489"/>
                  <a:pt x="211667" y="1346200"/>
                </a:cubicBezTo>
                <a:cubicBezTo>
                  <a:pt x="208845" y="1289756"/>
                  <a:pt x="207534" y="1233215"/>
                  <a:pt x="203200" y="1176867"/>
                </a:cubicBezTo>
                <a:cubicBezTo>
                  <a:pt x="199179" y="1124590"/>
                  <a:pt x="197089" y="1138544"/>
                  <a:pt x="186267" y="1100667"/>
                </a:cubicBezTo>
                <a:cubicBezTo>
                  <a:pt x="183070" y="1089478"/>
                  <a:pt x="180997" y="1077989"/>
                  <a:pt x="177800" y="1066800"/>
                </a:cubicBezTo>
                <a:cubicBezTo>
                  <a:pt x="175348" y="1058219"/>
                  <a:pt x="171786" y="1049981"/>
                  <a:pt x="169334" y="1041400"/>
                </a:cubicBezTo>
                <a:cubicBezTo>
                  <a:pt x="166137" y="1030212"/>
                  <a:pt x="164064" y="1018722"/>
                  <a:pt x="160867" y="1007534"/>
                </a:cubicBezTo>
                <a:cubicBezTo>
                  <a:pt x="158415" y="998953"/>
                  <a:pt x="154748" y="990744"/>
                  <a:pt x="152400" y="982134"/>
                </a:cubicBezTo>
                <a:cubicBezTo>
                  <a:pt x="146277" y="959681"/>
                  <a:pt x="142826" y="936479"/>
                  <a:pt x="135467" y="914400"/>
                </a:cubicBezTo>
                <a:cubicBezTo>
                  <a:pt x="129823" y="897467"/>
                  <a:pt x="122863" y="880916"/>
                  <a:pt x="118534" y="863600"/>
                </a:cubicBezTo>
                <a:cubicBezTo>
                  <a:pt x="112889" y="841022"/>
                  <a:pt x="114509" y="815231"/>
                  <a:pt x="101600" y="795867"/>
                </a:cubicBezTo>
                <a:cubicBezTo>
                  <a:pt x="90311" y="778934"/>
                  <a:pt x="74170" y="764374"/>
                  <a:pt x="67734" y="745067"/>
                </a:cubicBezTo>
                <a:cubicBezTo>
                  <a:pt x="56049" y="710014"/>
                  <a:pt x="64217" y="727093"/>
                  <a:pt x="42334" y="694267"/>
                </a:cubicBezTo>
                <a:cubicBezTo>
                  <a:pt x="32091" y="591843"/>
                  <a:pt x="42836" y="636505"/>
                  <a:pt x="16934" y="558800"/>
                </a:cubicBezTo>
                <a:lnTo>
                  <a:pt x="8467" y="533400"/>
                </a:lnTo>
                <a:lnTo>
                  <a:pt x="0" y="508000"/>
                </a:lnTo>
                <a:cubicBezTo>
                  <a:pt x="18349" y="361215"/>
                  <a:pt x="-8009" y="490036"/>
                  <a:pt x="25400" y="414867"/>
                </a:cubicBezTo>
                <a:cubicBezTo>
                  <a:pt x="32649" y="398556"/>
                  <a:pt x="42334" y="364067"/>
                  <a:pt x="42334" y="364067"/>
                </a:cubicBezTo>
                <a:cubicBezTo>
                  <a:pt x="45156" y="344311"/>
                  <a:pt x="46886" y="324369"/>
                  <a:pt x="50800" y="304800"/>
                </a:cubicBezTo>
                <a:cubicBezTo>
                  <a:pt x="52550" y="296049"/>
                  <a:pt x="53692" y="286369"/>
                  <a:pt x="59267" y="279400"/>
                </a:cubicBezTo>
                <a:cubicBezTo>
                  <a:pt x="65624" y="271454"/>
                  <a:pt x="76200" y="268111"/>
                  <a:pt x="84667" y="262467"/>
                </a:cubicBezTo>
                <a:cubicBezTo>
                  <a:pt x="87489" y="254000"/>
                  <a:pt x="89618" y="245270"/>
                  <a:pt x="93134" y="237067"/>
                </a:cubicBezTo>
                <a:cubicBezTo>
                  <a:pt x="98106" y="225466"/>
                  <a:pt x="107229" y="215498"/>
                  <a:pt x="110067" y="203200"/>
                </a:cubicBezTo>
                <a:cubicBezTo>
                  <a:pt x="131863" y="108750"/>
                  <a:pt x="92410" y="144416"/>
                  <a:pt x="143934" y="110067"/>
                </a:cubicBezTo>
                <a:cubicBezTo>
                  <a:pt x="146756" y="101600"/>
                  <a:pt x="146825" y="91636"/>
                  <a:pt x="152400" y="84667"/>
                </a:cubicBezTo>
                <a:cubicBezTo>
                  <a:pt x="158757" y="76721"/>
                  <a:pt x="169854" y="74091"/>
                  <a:pt x="177800" y="67734"/>
                </a:cubicBezTo>
                <a:cubicBezTo>
                  <a:pt x="184034" y="62747"/>
                  <a:pt x="188348" y="55590"/>
                  <a:pt x="194734" y="50800"/>
                </a:cubicBezTo>
                <a:cubicBezTo>
                  <a:pt x="211015" y="38589"/>
                  <a:pt x="228601" y="28223"/>
                  <a:pt x="245534" y="16934"/>
                </a:cubicBezTo>
                <a:lnTo>
                  <a:pt x="270934" y="0"/>
                </a:lnTo>
                <a:cubicBezTo>
                  <a:pt x="279401" y="2822"/>
                  <a:pt x="290023" y="2156"/>
                  <a:pt x="296334" y="8467"/>
                </a:cubicBezTo>
                <a:cubicBezTo>
                  <a:pt x="302645" y="14778"/>
                  <a:pt x="304800" y="24942"/>
                  <a:pt x="304800" y="33867"/>
                </a:cubicBezTo>
                <a:cubicBezTo>
                  <a:pt x="304800" y="70664"/>
                  <a:pt x="299156" y="107245"/>
                  <a:pt x="296334" y="143934"/>
                </a:cubicBezTo>
                <a:cubicBezTo>
                  <a:pt x="301382" y="285284"/>
                  <a:pt x="286186" y="320086"/>
                  <a:pt x="313267" y="414867"/>
                </a:cubicBezTo>
                <a:cubicBezTo>
                  <a:pt x="315719" y="423448"/>
                  <a:pt x="319569" y="431609"/>
                  <a:pt x="321734" y="440267"/>
                </a:cubicBezTo>
                <a:cubicBezTo>
                  <a:pt x="325224" y="454228"/>
                  <a:pt x="326710" y="468639"/>
                  <a:pt x="330200" y="482600"/>
                </a:cubicBezTo>
                <a:cubicBezTo>
                  <a:pt x="332365" y="491258"/>
                  <a:pt x="331698" y="502425"/>
                  <a:pt x="338667" y="508000"/>
                </a:cubicBezTo>
                <a:cubicBezTo>
                  <a:pt x="347754" y="515269"/>
                  <a:pt x="361056" y="514554"/>
                  <a:pt x="372534" y="516467"/>
                </a:cubicBezTo>
                <a:cubicBezTo>
                  <a:pt x="394978" y="520208"/>
                  <a:pt x="417689" y="522112"/>
                  <a:pt x="440267" y="524934"/>
                </a:cubicBezTo>
                <a:cubicBezTo>
                  <a:pt x="448734" y="527756"/>
                  <a:pt x="458405" y="528213"/>
                  <a:pt x="465667" y="533400"/>
                </a:cubicBezTo>
                <a:cubicBezTo>
                  <a:pt x="478658" y="542679"/>
                  <a:pt x="484388" y="562218"/>
                  <a:pt x="499534" y="567267"/>
                </a:cubicBezTo>
                <a:cubicBezTo>
                  <a:pt x="528030" y="576766"/>
                  <a:pt x="529506" y="575928"/>
                  <a:pt x="558800" y="592667"/>
                </a:cubicBezTo>
                <a:cubicBezTo>
                  <a:pt x="567635" y="597715"/>
                  <a:pt x="574901" y="605467"/>
                  <a:pt x="584200" y="609600"/>
                </a:cubicBezTo>
                <a:cubicBezTo>
                  <a:pt x="584225" y="609611"/>
                  <a:pt x="647687" y="630762"/>
                  <a:pt x="660400" y="635000"/>
                </a:cubicBezTo>
                <a:lnTo>
                  <a:pt x="685800" y="643467"/>
                </a:lnTo>
                <a:cubicBezTo>
                  <a:pt x="714022" y="640645"/>
                  <a:pt x="742104" y="635000"/>
                  <a:pt x="770467" y="635000"/>
                </a:cubicBezTo>
                <a:cubicBezTo>
                  <a:pt x="805708" y="635000"/>
                  <a:pt x="802083" y="646575"/>
                  <a:pt x="829734" y="660400"/>
                </a:cubicBezTo>
                <a:cubicBezTo>
                  <a:pt x="837716" y="664391"/>
                  <a:pt x="846931" y="665351"/>
                  <a:pt x="855134" y="668867"/>
                </a:cubicBezTo>
                <a:cubicBezTo>
                  <a:pt x="866735" y="673839"/>
                  <a:pt x="877282" y="681113"/>
                  <a:pt x="889000" y="685800"/>
                </a:cubicBezTo>
                <a:cubicBezTo>
                  <a:pt x="905573" y="692429"/>
                  <a:pt x="939800" y="702734"/>
                  <a:pt x="939800" y="702734"/>
                </a:cubicBezTo>
                <a:cubicBezTo>
                  <a:pt x="1029386" y="680337"/>
                  <a:pt x="923893" y="710745"/>
                  <a:pt x="999067" y="677334"/>
                </a:cubicBezTo>
                <a:cubicBezTo>
                  <a:pt x="999092" y="677323"/>
                  <a:pt x="1062554" y="656172"/>
                  <a:pt x="1075267" y="651934"/>
                </a:cubicBezTo>
                <a:cubicBezTo>
                  <a:pt x="1083734" y="649112"/>
                  <a:pt x="1093241" y="648417"/>
                  <a:pt x="1100667" y="643467"/>
                </a:cubicBezTo>
                <a:cubicBezTo>
                  <a:pt x="1135749" y="620079"/>
                  <a:pt x="1116195" y="629002"/>
                  <a:pt x="1159934" y="618067"/>
                </a:cubicBezTo>
                <a:cubicBezTo>
                  <a:pt x="1193801" y="620889"/>
                  <a:pt x="1228210" y="619869"/>
                  <a:pt x="1261534" y="626534"/>
                </a:cubicBezTo>
                <a:cubicBezTo>
                  <a:pt x="1271512" y="628530"/>
                  <a:pt x="1276770" y="642983"/>
                  <a:pt x="1286934" y="643467"/>
                </a:cubicBezTo>
                <a:lnTo>
                  <a:pt x="1439334" y="635000"/>
                </a:lnTo>
                <a:cubicBezTo>
                  <a:pt x="1444978" y="626533"/>
                  <a:pt x="1446142" y="610612"/>
                  <a:pt x="1456267" y="609600"/>
                </a:cubicBezTo>
                <a:cubicBezTo>
                  <a:pt x="1540548" y="601172"/>
                  <a:pt x="1581989" y="593337"/>
                  <a:pt x="1634067" y="635000"/>
                </a:cubicBezTo>
                <a:cubicBezTo>
                  <a:pt x="1640300" y="639987"/>
                  <a:pt x="1645356" y="646289"/>
                  <a:pt x="1651000" y="651934"/>
                </a:cubicBezTo>
                <a:lnTo>
                  <a:pt x="1667934" y="702734"/>
                </a:lnTo>
                <a:cubicBezTo>
                  <a:pt x="1674821" y="723395"/>
                  <a:pt x="1676919" y="737119"/>
                  <a:pt x="1693334" y="753534"/>
                </a:cubicBezTo>
                <a:cubicBezTo>
                  <a:pt x="1700529" y="760729"/>
                  <a:pt x="1710267" y="764823"/>
                  <a:pt x="1718734" y="770467"/>
                </a:cubicBezTo>
                <a:cubicBezTo>
                  <a:pt x="1724378" y="778934"/>
                  <a:pt x="1730619" y="787032"/>
                  <a:pt x="1735667" y="795867"/>
                </a:cubicBezTo>
                <a:cubicBezTo>
                  <a:pt x="1741929" y="806826"/>
                  <a:pt x="1745599" y="819232"/>
                  <a:pt x="1752600" y="829734"/>
                </a:cubicBezTo>
                <a:cubicBezTo>
                  <a:pt x="1757028" y="836376"/>
                  <a:pt x="1763889" y="841023"/>
                  <a:pt x="1769534" y="846667"/>
                </a:cubicBezTo>
                <a:cubicBezTo>
                  <a:pt x="1773526" y="858643"/>
                  <a:pt x="1786467" y="895306"/>
                  <a:pt x="1786467" y="905934"/>
                </a:cubicBezTo>
                <a:cubicBezTo>
                  <a:pt x="1786467" y="941173"/>
                  <a:pt x="1774892" y="937550"/>
                  <a:pt x="1761067" y="965200"/>
                </a:cubicBezTo>
                <a:cubicBezTo>
                  <a:pt x="1757076" y="973182"/>
                  <a:pt x="1757192" y="982947"/>
                  <a:pt x="1752600" y="990600"/>
                </a:cubicBezTo>
                <a:cubicBezTo>
                  <a:pt x="1748493" y="997445"/>
                  <a:pt x="1740654" y="1001301"/>
                  <a:pt x="1735667" y="1007534"/>
                </a:cubicBezTo>
                <a:cubicBezTo>
                  <a:pt x="1729310" y="1015480"/>
                  <a:pt x="1724378" y="1024467"/>
                  <a:pt x="1718734" y="1032934"/>
                </a:cubicBezTo>
                <a:cubicBezTo>
                  <a:pt x="1720037" y="1048573"/>
                  <a:pt x="1757874" y="1144458"/>
                  <a:pt x="1701800" y="1151467"/>
                </a:cubicBezTo>
                <a:cubicBezTo>
                  <a:pt x="1687521" y="1153252"/>
                  <a:pt x="1673578" y="1145822"/>
                  <a:pt x="1659467" y="1143000"/>
                </a:cubicBezTo>
                <a:cubicBezTo>
                  <a:pt x="1658534" y="1143187"/>
                  <a:pt x="1588391" y="1156518"/>
                  <a:pt x="1583267" y="1159934"/>
                </a:cubicBezTo>
                <a:cubicBezTo>
                  <a:pt x="1574800" y="1165578"/>
                  <a:pt x="1573529" y="1178139"/>
                  <a:pt x="1566334" y="1185334"/>
                </a:cubicBezTo>
                <a:cubicBezTo>
                  <a:pt x="1559139" y="1192529"/>
                  <a:pt x="1549401" y="1196623"/>
                  <a:pt x="1540934" y="1202267"/>
                </a:cubicBezTo>
                <a:cubicBezTo>
                  <a:pt x="1535289" y="1210734"/>
                  <a:pt x="1528551" y="1218565"/>
                  <a:pt x="1524000" y="1227667"/>
                </a:cubicBezTo>
                <a:cubicBezTo>
                  <a:pt x="1520009" y="1235649"/>
                  <a:pt x="1522503" y="1247492"/>
                  <a:pt x="1515534" y="1253067"/>
                </a:cubicBezTo>
                <a:cubicBezTo>
                  <a:pt x="1506448" y="1260336"/>
                  <a:pt x="1493026" y="1259010"/>
                  <a:pt x="1481667" y="1261534"/>
                </a:cubicBezTo>
                <a:cubicBezTo>
                  <a:pt x="1467619" y="1264656"/>
                  <a:pt x="1453295" y="1266510"/>
                  <a:pt x="1439334" y="1270000"/>
                </a:cubicBezTo>
                <a:cubicBezTo>
                  <a:pt x="1430676" y="1272165"/>
                  <a:pt x="1422836" y="1277831"/>
                  <a:pt x="1413934" y="1278467"/>
                </a:cubicBezTo>
                <a:cubicBezTo>
                  <a:pt x="1343501" y="1283498"/>
                  <a:pt x="1272823" y="1284112"/>
                  <a:pt x="1202267" y="1286934"/>
                </a:cubicBezTo>
                <a:lnTo>
                  <a:pt x="1151467" y="1303867"/>
                </a:lnTo>
                <a:cubicBezTo>
                  <a:pt x="1143000" y="1306689"/>
                  <a:pt x="1134725" y="1310169"/>
                  <a:pt x="1126067" y="1312334"/>
                </a:cubicBezTo>
                <a:lnTo>
                  <a:pt x="1058334" y="1329267"/>
                </a:lnTo>
                <a:cubicBezTo>
                  <a:pt x="1047045" y="1332089"/>
                  <a:pt x="1035506" y="1334054"/>
                  <a:pt x="1024467" y="1337734"/>
                </a:cubicBezTo>
                <a:cubicBezTo>
                  <a:pt x="954735" y="1360978"/>
                  <a:pt x="991337" y="1352143"/>
                  <a:pt x="914400" y="1363134"/>
                </a:cubicBezTo>
                <a:cubicBezTo>
                  <a:pt x="897467" y="1368778"/>
                  <a:pt x="878452" y="1370166"/>
                  <a:pt x="863600" y="1380067"/>
                </a:cubicBezTo>
                <a:cubicBezTo>
                  <a:pt x="855133" y="1385711"/>
                  <a:pt x="847499" y="1392867"/>
                  <a:pt x="838200" y="1397000"/>
                </a:cubicBezTo>
                <a:cubicBezTo>
                  <a:pt x="821889" y="1404249"/>
                  <a:pt x="804333" y="1408290"/>
                  <a:pt x="787400" y="1413934"/>
                </a:cubicBezTo>
                <a:lnTo>
                  <a:pt x="736600" y="1430867"/>
                </a:lnTo>
                <a:cubicBezTo>
                  <a:pt x="728133" y="1433689"/>
                  <a:pt x="719858" y="1437170"/>
                  <a:pt x="711200" y="1439334"/>
                </a:cubicBezTo>
                <a:cubicBezTo>
                  <a:pt x="699911" y="1442156"/>
                  <a:pt x="688522" y="1444603"/>
                  <a:pt x="677334" y="1447800"/>
                </a:cubicBezTo>
                <a:cubicBezTo>
                  <a:pt x="668753" y="1450252"/>
                  <a:pt x="660059" y="1452574"/>
                  <a:pt x="651934" y="1456267"/>
                </a:cubicBezTo>
                <a:cubicBezTo>
                  <a:pt x="628954" y="1466713"/>
                  <a:pt x="584200" y="1490134"/>
                  <a:pt x="584200" y="1490134"/>
                </a:cubicBezTo>
                <a:cubicBezTo>
                  <a:pt x="550473" y="1540725"/>
                  <a:pt x="587308" y="1496735"/>
                  <a:pt x="541867" y="1524000"/>
                </a:cubicBezTo>
                <a:cubicBezTo>
                  <a:pt x="483758" y="1558866"/>
                  <a:pt x="571487" y="1525417"/>
                  <a:pt x="499534" y="1549400"/>
                </a:cubicBezTo>
                <a:cubicBezTo>
                  <a:pt x="493889" y="1560689"/>
                  <a:pt x="491525" y="1574342"/>
                  <a:pt x="482600" y="1583267"/>
                </a:cubicBezTo>
                <a:cubicBezTo>
                  <a:pt x="476289" y="1589578"/>
                  <a:pt x="463511" y="1585423"/>
                  <a:pt x="457200" y="1591734"/>
                </a:cubicBezTo>
                <a:cubicBezTo>
                  <a:pt x="450889" y="1598045"/>
                  <a:pt x="453326" y="1609481"/>
                  <a:pt x="448734" y="1617134"/>
                </a:cubicBezTo>
                <a:cubicBezTo>
                  <a:pt x="444627" y="1623979"/>
                  <a:pt x="437932" y="1628957"/>
                  <a:pt x="431800" y="1634067"/>
                </a:cubicBezTo>
                <a:cubicBezTo>
                  <a:pt x="420960" y="1643101"/>
                  <a:pt x="409417" y="1651265"/>
                  <a:pt x="397934" y="1659467"/>
                </a:cubicBezTo>
                <a:cubicBezTo>
                  <a:pt x="389654" y="1665381"/>
                  <a:pt x="380480" y="1670043"/>
                  <a:pt x="372534" y="1676400"/>
                </a:cubicBezTo>
                <a:cubicBezTo>
                  <a:pt x="366300" y="1681387"/>
                  <a:pt x="361986" y="1688544"/>
                  <a:pt x="355600" y="1693334"/>
                </a:cubicBezTo>
                <a:cubicBezTo>
                  <a:pt x="309021" y="1728268"/>
                  <a:pt x="318999" y="1722467"/>
                  <a:pt x="279400" y="1735667"/>
                </a:cubicBezTo>
                <a:cubicBezTo>
                  <a:pt x="270933" y="1744134"/>
                  <a:pt x="263963" y="1754425"/>
                  <a:pt x="254000" y="1761067"/>
                </a:cubicBezTo>
                <a:cubicBezTo>
                  <a:pt x="246574" y="1766018"/>
                  <a:pt x="217311" y="1776589"/>
                  <a:pt x="211667" y="1769534"/>
                </a:cubicBezTo>
                <a:close/>
              </a:path>
            </a:pathLst>
          </a:cu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১১নং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7247467" y="4214793"/>
            <a:ext cx="4318857" cy="2328216"/>
          </a:xfrm>
          <a:custGeom>
            <a:avLst/>
            <a:gdLst>
              <a:gd name="connsiteX0" fmla="*/ 4318000 w 4318857"/>
              <a:gd name="connsiteY0" fmla="*/ 2177174 h 2328216"/>
              <a:gd name="connsiteX1" fmla="*/ 4241800 w 4318857"/>
              <a:gd name="connsiteY1" fmla="*/ 2219507 h 2328216"/>
              <a:gd name="connsiteX2" fmla="*/ 4199466 w 4318857"/>
              <a:gd name="connsiteY2" fmla="*/ 2244907 h 2328216"/>
              <a:gd name="connsiteX3" fmla="*/ 4157133 w 4318857"/>
              <a:gd name="connsiteY3" fmla="*/ 2253374 h 2328216"/>
              <a:gd name="connsiteX4" fmla="*/ 4055533 w 4318857"/>
              <a:gd name="connsiteY4" fmla="*/ 2270307 h 2328216"/>
              <a:gd name="connsiteX5" fmla="*/ 4030133 w 4318857"/>
              <a:gd name="connsiteY5" fmla="*/ 2278774 h 2328216"/>
              <a:gd name="connsiteX6" fmla="*/ 3877733 w 4318857"/>
              <a:gd name="connsiteY6" fmla="*/ 2295707 h 2328216"/>
              <a:gd name="connsiteX7" fmla="*/ 2997200 w 4318857"/>
              <a:gd name="connsiteY7" fmla="*/ 2270307 h 2328216"/>
              <a:gd name="connsiteX8" fmla="*/ 2971800 w 4318857"/>
              <a:gd name="connsiteY8" fmla="*/ 2261841 h 2328216"/>
              <a:gd name="connsiteX9" fmla="*/ 2709333 w 4318857"/>
              <a:gd name="connsiteY9" fmla="*/ 2278774 h 2328216"/>
              <a:gd name="connsiteX10" fmla="*/ 2683933 w 4318857"/>
              <a:gd name="connsiteY10" fmla="*/ 2287241 h 2328216"/>
              <a:gd name="connsiteX11" fmla="*/ 2616200 w 4318857"/>
              <a:gd name="connsiteY11" fmla="*/ 2304174 h 2328216"/>
              <a:gd name="connsiteX12" fmla="*/ 2336800 w 4318857"/>
              <a:gd name="connsiteY12" fmla="*/ 2295707 h 2328216"/>
              <a:gd name="connsiteX13" fmla="*/ 1371600 w 4318857"/>
              <a:gd name="connsiteY13" fmla="*/ 2287241 h 2328216"/>
              <a:gd name="connsiteX14" fmla="*/ 1346200 w 4318857"/>
              <a:gd name="connsiteY14" fmla="*/ 2278774 h 2328216"/>
              <a:gd name="connsiteX15" fmla="*/ 1261533 w 4318857"/>
              <a:gd name="connsiteY15" fmla="*/ 2253374 h 2328216"/>
              <a:gd name="connsiteX16" fmla="*/ 1168400 w 4318857"/>
              <a:gd name="connsiteY16" fmla="*/ 2236441 h 2328216"/>
              <a:gd name="connsiteX17" fmla="*/ 1049866 w 4318857"/>
              <a:gd name="connsiteY17" fmla="*/ 2244907 h 2328216"/>
              <a:gd name="connsiteX18" fmla="*/ 1032933 w 4318857"/>
              <a:gd name="connsiteY18" fmla="*/ 2261841 h 2328216"/>
              <a:gd name="connsiteX19" fmla="*/ 1007533 w 4318857"/>
              <a:gd name="connsiteY19" fmla="*/ 2270307 h 2328216"/>
              <a:gd name="connsiteX20" fmla="*/ 939800 w 4318857"/>
              <a:gd name="connsiteY20" fmla="*/ 2287241 h 2328216"/>
              <a:gd name="connsiteX21" fmla="*/ 872066 w 4318857"/>
              <a:gd name="connsiteY21" fmla="*/ 2278774 h 2328216"/>
              <a:gd name="connsiteX22" fmla="*/ 431800 w 4318857"/>
              <a:gd name="connsiteY22" fmla="*/ 2270307 h 2328216"/>
              <a:gd name="connsiteX23" fmla="*/ 381000 w 4318857"/>
              <a:gd name="connsiteY23" fmla="*/ 2253374 h 2328216"/>
              <a:gd name="connsiteX24" fmla="*/ 347133 w 4318857"/>
              <a:gd name="connsiteY24" fmla="*/ 2244907 h 2328216"/>
              <a:gd name="connsiteX25" fmla="*/ 296333 w 4318857"/>
              <a:gd name="connsiteY25" fmla="*/ 2227974 h 2328216"/>
              <a:gd name="connsiteX26" fmla="*/ 237066 w 4318857"/>
              <a:gd name="connsiteY26" fmla="*/ 2194107 h 2328216"/>
              <a:gd name="connsiteX27" fmla="*/ 186266 w 4318857"/>
              <a:gd name="connsiteY27" fmla="*/ 2177174 h 2328216"/>
              <a:gd name="connsiteX28" fmla="*/ 160866 w 4318857"/>
              <a:gd name="connsiteY28" fmla="*/ 2168707 h 2328216"/>
              <a:gd name="connsiteX29" fmla="*/ 127000 w 4318857"/>
              <a:gd name="connsiteY29" fmla="*/ 2151774 h 2328216"/>
              <a:gd name="connsiteX30" fmla="*/ 101600 w 4318857"/>
              <a:gd name="connsiteY30" fmla="*/ 2134841 h 2328216"/>
              <a:gd name="connsiteX31" fmla="*/ 59266 w 4318857"/>
              <a:gd name="connsiteY31" fmla="*/ 2092507 h 2328216"/>
              <a:gd name="connsiteX32" fmla="*/ 42333 w 4318857"/>
              <a:gd name="connsiteY32" fmla="*/ 2041707 h 2328216"/>
              <a:gd name="connsiteX33" fmla="*/ 25400 w 4318857"/>
              <a:gd name="connsiteY33" fmla="*/ 1940107 h 2328216"/>
              <a:gd name="connsiteX34" fmla="*/ 42333 w 4318857"/>
              <a:gd name="connsiteY34" fmla="*/ 1694574 h 2328216"/>
              <a:gd name="connsiteX35" fmla="*/ 59266 w 4318857"/>
              <a:gd name="connsiteY35" fmla="*/ 1635307 h 2328216"/>
              <a:gd name="connsiteX36" fmla="*/ 33866 w 4318857"/>
              <a:gd name="connsiteY36" fmla="*/ 1550641 h 2328216"/>
              <a:gd name="connsiteX37" fmla="*/ 25400 w 4318857"/>
              <a:gd name="connsiteY37" fmla="*/ 1525241 h 2328216"/>
              <a:gd name="connsiteX38" fmla="*/ 8466 w 4318857"/>
              <a:gd name="connsiteY38" fmla="*/ 1508307 h 2328216"/>
              <a:gd name="connsiteX39" fmla="*/ 0 w 4318857"/>
              <a:gd name="connsiteY39" fmla="*/ 1474441 h 2328216"/>
              <a:gd name="connsiteX40" fmla="*/ 16933 w 4318857"/>
              <a:gd name="connsiteY40" fmla="*/ 1440574 h 2328216"/>
              <a:gd name="connsiteX41" fmla="*/ 101600 w 4318857"/>
              <a:gd name="connsiteY41" fmla="*/ 1381307 h 2328216"/>
              <a:gd name="connsiteX42" fmla="*/ 152400 w 4318857"/>
              <a:gd name="connsiteY42" fmla="*/ 1364374 h 2328216"/>
              <a:gd name="connsiteX43" fmla="*/ 220133 w 4318857"/>
              <a:gd name="connsiteY43" fmla="*/ 1372841 h 2328216"/>
              <a:gd name="connsiteX44" fmla="*/ 270933 w 4318857"/>
              <a:gd name="connsiteY44" fmla="*/ 1415174 h 2328216"/>
              <a:gd name="connsiteX45" fmla="*/ 330200 w 4318857"/>
              <a:gd name="connsiteY45" fmla="*/ 1432107 h 2328216"/>
              <a:gd name="connsiteX46" fmla="*/ 364066 w 4318857"/>
              <a:gd name="connsiteY46" fmla="*/ 1406707 h 2328216"/>
              <a:gd name="connsiteX47" fmla="*/ 389466 w 4318857"/>
              <a:gd name="connsiteY47" fmla="*/ 1347441 h 2328216"/>
              <a:gd name="connsiteX48" fmla="*/ 381000 w 4318857"/>
              <a:gd name="connsiteY48" fmla="*/ 1313574 h 2328216"/>
              <a:gd name="connsiteX49" fmla="*/ 364066 w 4318857"/>
              <a:gd name="connsiteY49" fmla="*/ 1288174 h 2328216"/>
              <a:gd name="connsiteX50" fmla="*/ 372533 w 4318857"/>
              <a:gd name="connsiteY50" fmla="*/ 1245841 h 2328216"/>
              <a:gd name="connsiteX51" fmla="*/ 406400 w 4318857"/>
              <a:gd name="connsiteY51" fmla="*/ 1254307 h 2328216"/>
              <a:gd name="connsiteX52" fmla="*/ 457200 w 4318857"/>
              <a:gd name="connsiteY52" fmla="*/ 1296641 h 2328216"/>
              <a:gd name="connsiteX53" fmla="*/ 491066 w 4318857"/>
              <a:gd name="connsiteY53" fmla="*/ 1313574 h 2328216"/>
              <a:gd name="connsiteX54" fmla="*/ 508000 w 4318857"/>
              <a:gd name="connsiteY54" fmla="*/ 1330507 h 2328216"/>
              <a:gd name="connsiteX55" fmla="*/ 558800 w 4318857"/>
              <a:gd name="connsiteY55" fmla="*/ 1338974 h 2328216"/>
              <a:gd name="connsiteX56" fmla="*/ 567266 w 4318857"/>
              <a:gd name="connsiteY56" fmla="*/ 1288174 h 2328216"/>
              <a:gd name="connsiteX57" fmla="*/ 668866 w 4318857"/>
              <a:gd name="connsiteY57" fmla="*/ 1305107 h 2328216"/>
              <a:gd name="connsiteX58" fmla="*/ 694266 w 4318857"/>
              <a:gd name="connsiteY58" fmla="*/ 1322041 h 2328216"/>
              <a:gd name="connsiteX59" fmla="*/ 787400 w 4318857"/>
              <a:gd name="connsiteY59" fmla="*/ 1322041 h 2328216"/>
              <a:gd name="connsiteX60" fmla="*/ 795866 w 4318857"/>
              <a:gd name="connsiteY60" fmla="*/ 1296641 h 2328216"/>
              <a:gd name="connsiteX61" fmla="*/ 770466 w 4318857"/>
              <a:gd name="connsiteY61" fmla="*/ 1245841 h 2328216"/>
              <a:gd name="connsiteX62" fmla="*/ 753533 w 4318857"/>
              <a:gd name="connsiteY62" fmla="*/ 1220441 h 2328216"/>
              <a:gd name="connsiteX63" fmla="*/ 787400 w 4318857"/>
              <a:gd name="connsiteY63" fmla="*/ 1135774 h 2328216"/>
              <a:gd name="connsiteX64" fmla="*/ 812800 w 4318857"/>
              <a:gd name="connsiteY64" fmla="*/ 1127307 h 2328216"/>
              <a:gd name="connsiteX65" fmla="*/ 821266 w 4318857"/>
              <a:gd name="connsiteY65" fmla="*/ 1254307 h 2328216"/>
              <a:gd name="connsiteX66" fmla="*/ 855133 w 4318857"/>
              <a:gd name="connsiteY66" fmla="*/ 1279707 h 2328216"/>
              <a:gd name="connsiteX67" fmla="*/ 965200 w 4318857"/>
              <a:gd name="connsiteY67" fmla="*/ 1271241 h 2328216"/>
              <a:gd name="connsiteX68" fmla="*/ 956733 w 4318857"/>
              <a:gd name="connsiteY68" fmla="*/ 1228907 h 2328216"/>
              <a:gd name="connsiteX69" fmla="*/ 939800 w 4318857"/>
              <a:gd name="connsiteY69" fmla="*/ 1203507 h 2328216"/>
              <a:gd name="connsiteX70" fmla="*/ 897466 w 4318857"/>
              <a:gd name="connsiteY70" fmla="*/ 1161174 h 2328216"/>
              <a:gd name="connsiteX71" fmla="*/ 905933 w 4318857"/>
              <a:gd name="connsiteY71" fmla="*/ 1118841 h 2328216"/>
              <a:gd name="connsiteX72" fmla="*/ 939800 w 4318857"/>
              <a:gd name="connsiteY72" fmla="*/ 1127307 h 2328216"/>
              <a:gd name="connsiteX73" fmla="*/ 982133 w 4318857"/>
              <a:gd name="connsiteY73" fmla="*/ 1178107 h 2328216"/>
              <a:gd name="connsiteX74" fmla="*/ 999066 w 4318857"/>
              <a:gd name="connsiteY74" fmla="*/ 1195041 h 2328216"/>
              <a:gd name="connsiteX75" fmla="*/ 1007533 w 4318857"/>
              <a:gd name="connsiteY75" fmla="*/ 1228907 h 2328216"/>
              <a:gd name="connsiteX76" fmla="*/ 1041400 w 4318857"/>
              <a:gd name="connsiteY76" fmla="*/ 1178107 h 2328216"/>
              <a:gd name="connsiteX77" fmla="*/ 1032933 w 4318857"/>
              <a:gd name="connsiteY77" fmla="*/ 1118841 h 2328216"/>
              <a:gd name="connsiteX78" fmla="*/ 999066 w 4318857"/>
              <a:gd name="connsiteY78" fmla="*/ 1034174 h 2328216"/>
              <a:gd name="connsiteX79" fmla="*/ 1007533 w 4318857"/>
              <a:gd name="connsiteY79" fmla="*/ 1000307 h 2328216"/>
              <a:gd name="connsiteX80" fmla="*/ 1016000 w 4318857"/>
              <a:gd name="connsiteY80" fmla="*/ 974907 h 2328216"/>
              <a:gd name="connsiteX81" fmla="*/ 1041400 w 4318857"/>
              <a:gd name="connsiteY81" fmla="*/ 907174 h 2328216"/>
              <a:gd name="connsiteX82" fmla="*/ 1049866 w 4318857"/>
              <a:gd name="connsiteY82" fmla="*/ 839441 h 2328216"/>
              <a:gd name="connsiteX83" fmla="*/ 1058333 w 4318857"/>
              <a:gd name="connsiteY83" fmla="*/ 814041 h 2328216"/>
              <a:gd name="connsiteX84" fmla="*/ 1075266 w 4318857"/>
              <a:gd name="connsiteY84" fmla="*/ 754774 h 2328216"/>
              <a:gd name="connsiteX85" fmla="*/ 1066800 w 4318857"/>
              <a:gd name="connsiteY85" fmla="*/ 678574 h 2328216"/>
              <a:gd name="connsiteX86" fmla="*/ 1117600 w 4318857"/>
              <a:gd name="connsiteY86" fmla="*/ 754774 h 2328216"/>
              <a:gd name="connsiteX87" fmla="*/ 1126066 w 4318857"/>
              <a:gd name="connsiteY87" fmla="*/ 797107 h 2328216"/>
              <a:gd name="connsiteX88" fmla="*/ 1134533 w 4318857"/>
              <a:gd name="connsiteY88" fmla="*/ 991841 h 2328216"/>
              <a:gd name="connsiteX89" fmla="*/ 1143000 w 4318857"/>
              <a:gd name="connsiteY89" fmla="*/ 1017241 h 2328216"/>
              <a:gd name="connsiteX90" fmla="*/ 1151466 w 4318857"/>
              <a:gd name="connsiteY90" fmla="*/ 1051107 h 2328216"/>
              <a:gd name="connsiteX91" fmla="*/ 1202266 w 4318857"/>
              <a:gd name="connsiteY91" fmla="*/ 1093441 h 2328216"/>
              <a:gd name="connsiteX92" fmla="*/ 1261533 w 4318857"/>
              <a:gd name="connsiteY92" fmla="*/ 1101907 h 2328216"/>
              <a:gd name="connsiteX93" fmla="*/ 1270000 w 4318857"/>
              <a:gd name="connsiteY93" fmla="*/ 1161174 h 2328216"/>
              <a:gd name="connsiteX94" fmla="*/ 1278466 w 4318857"/>
              <a:gd name="connsiteY94" fmla="*/ 1186574 h 2328216"/>
              <a:gd name="connsiteX95" fmla="*/ 1286933 w 4318857"/>
              <a:gd name="connsiteY95" fmla="*/ 1237374 h 2328216"/>
              <a:gd name="connsiteX96" fmla="*/ 1320800 w 4318857"/>
              <a:gd name="connsiteY96" fmla="*/ 1195041 h 2328216"/>
              <a:gd name="connsiteX97" fmla="*/ 1388533 w 4318857"/>
              <a:gd name="connsiteY97" fmla="*/ 1144241 h 2328216"/>
              <a:gd name="connsiteX98" fmla="*/ 1422400 w 4318857"/>
              <a:gd name="connsiteY98" fmla="*/ 1101907 h 2328216"/>
              <a:gd name="connsiteX99" fmla="*/ 1447800 w 4318857"/>
              <a:gd name="connsiteY99" fmla="*/ 1110374 h 2328216"/>
              <a:gd name="connsiteX100" fmla="*/ 1473200 w 4318857"/>
              <a:gd name="connsiteY100" fmla="*/ 1135774 h 2328216"/>
              <a:gd name="connsiteX101" fmla="*/ 1498600 w 4318857"/>
              <a:gd name="connsiteY101" fmla="*/ 1127307 h 2328216"/>
              <a:gd name="connsiteX102" fmla="*/ 1490133 w 4318857"/>
              <a:gd name="connsiteY102" fmla="*/ 1042641 h 2328216"/>
              <a:gd name="connsiteX103" fmla="*/ 1481666 w 4318857"/>
              <a:gd name="connsiteY103" fmla="*/ 1017241 h 2328216"/>
              <a:gd name="connsiteX104" fmla="*/ 1515533 w 4318857"/>
              <a:gd name="connsiteY104" fmla="*/ 915641 h 2328216"/>
              <a:gd name="connsiteX105" fmla="*/ 1532466 w 4318857"/>
              <a:gd name="connsiteY105" fmla="*/ 898707 h 2328216"/>
              <a:gd name="connsiteX106" fmla="*/ 1557866 w 4318857"/>
              <a:gd name="connsiteY106" fmla="*/ 890241 h 2328216"/>
              <a:gd name="connsiteX107" fmla="*/ 1566333 w 4318857"/>
              <a:gd name="connsiteY107" fmla="*/ 966441 h 2328216"/>
              <a:gd name="connsiteX108" fmla="*/ 1574800 w 4318857"/>
              <a:gd name="connsiteY108" fmla="*/ 1025707 h 2328216"/>
              <a:gd name="connsiteX109" fmla="*/ 1591733 w 4318857"/>
              <a:gd name="connsiteY109" fmla="*/ 1161174 h 2328216"/>
              <a:gd name="connsiteX110" fmla="*/ 1651000 w 4318857"/>
              <a:gd name="connsiteY110" fmla="*/ 1144241 h 2328216"/>
              <a:gd name="connsiteX111" fmla="*/ 1676400 w 4318857"/>
              <a:gd name="connsiteY111" fmla="*/ 1093441 h 2328216"/>
              <a:gd name="connsiteX112" fmla="*/ 1701800 w 4318857"/>
              <a:gd name="connsiteY112" fmla="*/ 1084974 h 2328216"/>
              <a:gd name="connsiteX113" fmla="*/ 1667933 w 4318857"/>
              <a:gd name="connsiteY113" fmla="*/ 1051107 h 2328216"/>
              <a:gd name="connsiteX114" fmla="*/ 1735666 w 4318857"/>
              <a:gd name="connsiteY114" fmla="*/ 1034174 h 2328216"/>
              <a:gd name="connsiteX115" fmla="*/ 1828800 w 4318857"/>
              <a:gd name="connsiteY115" fmla="*/ 1025707 h 2328216"/>
              <a:gd name="connsiteX116" fmla="*/ 1854200 w 4318857"/>
              <a:gd name="connsiteY116" fmla="*/ 1000307 h 2328216"/>
              <a:gd name="connsiteX117" fmla="*/ 1879600 w 4318857"/>
              <a:gd name="connsiteY117" fmla="*/ 991841 h 2328216"/>
              <a:gd name="connsiteX118" fmla="*/ 1888066 w 4318857"/>
              <a:gd name="connsiteY118" fmla="*/ 966441 h 2328216"/>
              <a:gd name="connsiteX119" fmla="*/ 1879600 w 4318857"/>
              <a:gd name="connsiteY119" fmla="*/ 941041 h 2328216"/>
              <a:gd name="connsiteX120" fmla="*/ 1862666 w 4318857"/>
              <a:gd name="connsiteY120" fmla="*/ 907174 h 2328216"/>
              <a:gd name="connsiteX121" fmla="*/ 1888066 w 4318857"/>
              <a:gd name="connsiteY121" fmla="*/ 788641 h 2328216"/>
              <a:gd name="connsiteX122" fmla="*/ 1905000 w 4318857"/>
              <a:gd name="connsiteY122" fmla="*/ 771707 h 2328216"/>
              <a:gd name="connsiteX123" fmla="*/ 1896533 w 4318857"/>
              <a:gd name="connsiteY123" fmla="*/ 653174 h 2328216"/>
              <a:gd name="connsiteX124" fmla="*/ 1879600 w 4318857"/>
              <a:gd name="connsiteY124" fmla="*/ 602374 h 2328216"/>
              <a:gd name="connsiteX125" fmla="*/ 1862666 w 4318857"/>
              <a:gd name="connsiteY125" fmla="*/ 585441 h 2328216"/>
              <a:gd name="connsiteX126" fmla="*/ 1871133 w 4318857"/>
              <a:gd name="connsiteY126" fmla="*/ 543107 h 2328216"/>
              <a:gd name="connsiteX127" fmla="*/ 1888066 w 4318857"/>
              <a:gd name="connsiteY127" fmla="*/ 576974 h 2328216"/>
              <a:gd name="connsiteX128" fmla="*/ 1921933 w 4318857"/>
              <a:gd name="connsiteY128" fmla="*/ 636241 h 2328216"/>
              <a:gd name="connsiteX129" fmla="*/ 1930400 w 4318857"/>
              <a:gd name="connsiteY129" fmla="*/ 797107 h 2328216"/>
              <a:gd name="connsiteX130" fmla="*/ 1947333 w 4318857"/>
              <a:gd name="connsiteY130" fmla="*/ 830974 h 2328216"/>
              <a:gd name="connsiteX131" fmla="*/ 1981200 w 4318857"/>
              <a:gd name="connsiteY131" fmla="*/ 881774 h 2328216"/>
              <a:gd name="connsiteX132" fmla="*/ 1989666 w 4318857"/>
              <a:gd name="connsiteY132" fmla="*/ 907174 h 2328216"/>
              <a:gd name="connsiteX133" fmla="*/ 2023533 w 4318857"/>
              <a:gd name="connsiteY133" fmla="*/ 839441 h 2328216"/>
              <a:gd name="connsiteX134" fmla="*/ 2048933 w 4318857"/>
              <a:gd name="connsiteY134" fmla="*/ 881774 h 2328216"/>
              <a:gd name="connsiteX135" fmla="*/ 2057400 w 4318857"/>
              <a:gd name="connsiteY135" fmla="*/ 1017241 h 2328216"/>
              <a:gd name="connsiteX136" fmla="*/ 2175933 w 4318857"/>
              <a:gd name="connsiteY136" fmla="*/ 1025707 h 2328216"/>
              <a:gd name="connsiteX137" fmla="*/ 2218266 w 4318857"/>
              <a:gd name="connsiteY137" fmla="*/ 1034174 h 2328216"/>
              <a:gd name="connsiteX138" fmla="*/ 2269066 w 4318857"/>
              <a:gd name="connsiteY138" fmla="*/ 1008774 h 2328216"/>
              <a:gd name="connsiteX139" fmla="*/ 2302933 w 4318857"/>
              <a:gd name="connsiteY139" fmla="*/ 974907 h 2328216"/>
              <a:gd name="connsiteX140" fmla="*/ 2328333 w 4318857"/>
              <a:gd name="connsiteY140" fmla="*/ 924107 h 2328216"/>
              <a:gd name="connsiteX141" fmla="*/ 2336800 w 4318857"/>
              <a:gd name="connsiteY141" fmla="*/ 890241 h 2328216"/>
              <a:gd name="connsiteX142" fmla="*/ 2396066 w 4318857"/>
              <a:gd name="connsiteY142" fmla="*/ 822507 h 2328216"/>
              <a:gd name="connsiteX143" fmla="*/ 2472266 w 4318857"/>
              <a:gd name="connsiteY143" fmla="*/ 814041 h 2328216"/>
              <a:gd name="connsiteX144" fmla="*/ 2489200 w 4318857"/>
              <a:gd name="connsiteY144" fmla="*/ 797107 h 2328216"/>
              <a:gd name="connsiteX145" fmla="*/ 2514600 w 4318857"/>
              <a:gd name="connsiteY145" fmla="*/ 788641 h 2328216"/>
              <a:gd name="connsiteX146" fmla="*/ 2556933 w 4318857"/>
              <a:gd name="connsiteY146" fmla="*/ 712441 h 2328216"/>
              <a:gd name="connsiteX147" fmla="*/ 2573866 w 4318857"/>
              <a:gd name="connsiteY147" fmla="*/ 695507 h 2328216"/>
              <a:gd name="connsiteX148" fmla="*/ 2590800 w 4318857"/>
              <a:gd name="connsiteY148" fmla="*/ 627774 h 2328216"/>
              <a:gd name="connsiteX149" fmla="*/ 2599266 w 4318857"/>
              <a:gd name="connsiteY149" fmla="*/ 593907 h 2328216"/>
              <a:gd name="connsiteX150" fmla="*/ 2607733 w 4318857"/>
              <a:gd name="connsiteY150" fmla="*/ 543107 h 2328216"/>
              <a:gd name="connsiteX151" fmla="*/ 2624666 w 4318857"/>
              <a:gd name="connsiteY151" fmla="*/ 492307 h 2328216"/>
              <a:gd name="connsiteX152" fmla="*/ 2633133 w 4318857"/>
              <a:gd name="connsiteY152" fmla="*/ 466907 h 2328216"/>
              <a:gd name="connsiteX153" fmla="*/ 2607733 w 4318857"/>
              <a:gd name="connsiteY153" fmla="*/ 382241 h 2328216"/>
              <a:gd name="connsiteX154" fmla="*/ 2590800 w 4318857"/>
              <a:gd name="connsiteY154" fmla="*/ 348374 h 2328216"/>
              <a:gd name="connsiteX155" fmla="*/ 2633133 w 4318857"/>
              <a:gd name="connsiteY155" fmla="*/ 399174 h 2328216"/>
              <a:gd name="connsiteX156" fmla="*/ 2667000 w 4318857"/>
              <a:gd name="connsiteY156" fmla="*/ 441507 h 2328216"/>
              <a:gd name="connsiteX157" fmla="*/ 2675466 w 4318857"/>
              <a:gd name="connsiteY157" fmla="*/ 483841 h 2328216"/>
              <a:gd name="connsiteX158" fmla="*/ 2683933 w 4318857"/>
              <a:gd name="connsiteY158" fmla="*/ 509241 h 2328216"/>
              <a:gd name="connsiteX159" fmla="*/ 2667000 w 4318857"/>
              <a:gd name="connsiteY159" fmla="*/ 661641 h 2328216"/>
              <a:gd name="connsiteX160" fmla="*/ 2650066 w 4318857"/>
              <a:gd name="connsiteY160" fmla="*/ 695507 h 2328216"/>
              <a:gd name="connsiteX161" fmla="*/ 2650066 w 4318857"/>
              <a:gd name="connsiteY161" fmla="*/ 881774 h 2328216"/>
              <a:gd name="connsiteX162" fmla="*/ 2667000 w 4318857"/>
              <a:gd name="connsiteY162" fmla="*/ 907174 h 2328216"/>
              <a:gd name="connsiteX163" fmla="*/ 2709333 w 4318857"/>
              <a:gd name="connsiteY163" fmla="*/ 856374 h 2328216"/>
              <a:gd name="connsiteX164" fmla="*/ 2734733 w 4318857"/>
              <a:gd name="connsiteY164" fmla="*/ 805574 h 2328216"/>
              <a:gd name="connsiteX165" fmla="*/ 2785533 w 4318857"/>
              <a:gd name="connsiteY165" fmla="*/ 754774 h 2328216"/>
              <a:gd name="connsiteX166" fmla="*/ 2810933 w 4318857"/>
              <a:gd name="connsiteY166" fmla="*/ 729374 h 2328216"/>
              <a:gd name="connsiteX167" fmla="*/ 2827866 w 4318857"/>
              <a:gd name="connsiteY167" fmla="*/ 703974 h 2328216"/>
              <a:gd name="connsiteX168" fmla="*/ 2836333 w 4318857"/>
              <a:gd name="connsiteY168" fmla="*/ 661641 h 2328216"/>
              <a:gd name="connsiteX169" fmla="*/ 2844800 w 4318857"/>
              <a:gd name="connsiteY169" fmla="*/ 627774 h 2328216"/>
              <a:gd name="connsiteX170" fmla="*/ 2861733 w 4318857"/>
              <a:gd name="connsiteY170" fmla="*/ 475374 h 2328216"/>
              <a:gd name="connsiteX171" fmla="*/ 2853266 w 4318857"/>
              <a:gd name="connsiteY171" fmla="*/ 356841 h 2328216"/>
              <a:gd name="connsiteX172" fmla="*/ 2836333 w 4318857"/>
              <a:gd name="connsiteY172" fmla="*/ 339907 h 2328216"/>
              <a:gd name="connsiteX173" fmla="*/ 2819400 w 4318857"/>
              <a:gd name="connsiteY173" fmla="*/ 314507 h 2328216"/>
              <a:gd name="connsiteX174" fmla="*/ 2802466 w 4318857"/>
              <a:gd name="connsiteY174" fmla="*/ 280641 h 2328216"/>
              <a:gd name="connsiteX175" fmla="*/ 2768600 w 4318857"/>
              <a:gd name="connsiteY175" fmla="*/ 238307 h 2328216"/>
              <a:gd name="connsiteX176" fmla="*/ 2760133 w 4318857"/>
              <a:gd name="connsiteY176" fmla="*/ 212907 h 2328216"/>
              <a:gd name="connsiteX177" fmla="*/ 2726266 w 4318857"/>
              <a:gd name="connsiteY177" fmla="*/ 162107 h 2328216"/>
              <a:gd name="connsiteX178" fmla="*/ 2709333 w 4318857"/>
              <a:gd name="connsiteY178" fmla="*/ 136707 h 2328216"/>
              <a:gd name="connsiteX179" fmla="*/ 2692400 w 4318857"/>
              <a:gd name="connsiteY179" fmla="*/ 111307 h 2328216"/>
              <a:gd name="connsiteX180" fmla="*/ 2667000 w 4318857"/>
              <a:gd name="connsiteY180" fmla="*/ 102841 h 2328216"/>
              <a:gd name="connsiteX181" fmla="*/ 2650066 w 4318857"/>
              <a:gd name="connsiteY181" fmla="*/ 77441 h 2328216"/>
              <a:gd name="connsiteX182" fmla="*/ 2633133 w 4318857"/>
              <a:gd name="connsiteY182" fmla="*/ 26641 h 2328216"/>
              <a:gd name="connsiteX183" fmla="*/ 2650066 w 4318857"/>
              <a:gd name="connsiteY183" fmla="*/ 1241 h 2328216"/>
              <a:gd name="connsiteX184" fmla="*/ 2700866 w 4318857"/>
              <a:gd name="connsiteY184" fmla="*/ 9707 h 2328216"/>
              <a:gd name="connsiteX185" fmla="*/ 2743200 w 4318857"/>
              <a:gd name="connsiteY185" fmla="*/ 43574 h 2328216"/>
              <a:gd name="connsiteX186" fmla="*/ 2802466 w 4318857"/>
              <a:gd name="connsiteY186" fmla="*/ 119774 h 2328216"/>
              <a:gd name="connsiteX187" fmla="*/ 2810933 w 4318857"/>
              <a:gd name="connsiteY187" fmla="*/ 145174 h 2328216"/>
              <a:gd name="connsiteX188" fmla="*/ 2870200 w 4318857"/>
              <a:gd name="connsiteY188" fmla="*/ 195974 h 2328216"/>
              <a:gd name="connsiteX189" fmla="*/ 2937933 w 4318857"/>
              <a:gd name="connsiteY189" fmla="*/ 280641 h 2328216"/>
              <a:gd name="connsiteX190" fmla="*/ 2980266 w 4318857"/>
              <a:gd name="connsiteY190" fmla="*/ 314507 h 2328216"/>
              <a:gd name="connsiteX191" fmla="*/ 3014133 w 4318857"/>
              <a:gd name="connsiteY191" fmla="*/ 322974 h 2328216"/>
              <a:gd name="connsiteX192" fmla="*/ 3039533 w 4318857"/>
              <a:gd name="connsiteY192" fmla="*/ 306041 h 2328216"/>
              <a:gd name="connsiteX193" fmla="*/ 3014133 w 4318857"/>
              <a:gd name="connsiteY193" fmla="*/ 187507 h 2328216"/>
              <a:gd name="connsiteX194" fmla="*/ 2963333 w 4318857"/>
              <a:gd name="connsiteY194" fmla="*/ 145174 h 2328216"/>
              <a:gd name="connsiteX195" fmla="*/ 2946400 w 4318857"/>
              <a:gd name="connsiteY195" fmla="*/ 119774 h 2328216"/>
              <a:gd name="connsiteX196" fmla="*/ 2937933 w 4318857"/>
              <a:gd name="connsiteY196" fmla="*/ 94374 h 2328216"/>
              <a:gd name="connsiteX197" fmla="*/ 2912533 w 4318857"/>
              <a:gd name="connsiteY197" fmla="*/ 77441 h 2328216"/>
              <a:gd name="connsiteX198" fmla="*/ 2954866 w 4318857"/>
              <a:gd name="connsiteY198" fmla="*/ 43574 h 2328216"/>
              <a:gd name="connsiteX199" fmla="*/ 3081866 w 4318857"/>
              <a:gd name="connsiteY199" fmla="*/ 85907 h 2328216"/>
              <a:gd name="connsiteX200" fmla="*/ 3132666 w 4318857"/>
              <a:gd name="connsiteY200" fmla="*/ 94374 h 2328216"/>
              <a:gd name="connsiteX201" fmla="*/ 3158066 w 4318857"/>
              <a:gd name="connsiteY201" fmla="*/ 102841 h 2328216"/>
              <a:gd name="connsiteX202" fmla="*/ 3420533 w 4318857"/>
              <a:gd name="connsiteY202" fmla="*/ 111307 h 2328216"/>
              <a:gd name="connsiteX203" fmla="*/ 3454400 w 4318857"/>
              <a:gd name="connsiteY203" fmla="*/ 119774 h 2328216"/>
              <a:gd name="connsiteX204" fmla="*/ 3513666 w 4318857"/>
              <a:gd name="connsiteY204" fmla="*/ 162107 h 2328216"/>
              <a:gd name="connsiteX205" fmla="*/ 3539066 w 4318857"/>
              <a:gd name="connsiteY205" fmla="*/ 179041 h 2328216"/>
              <a:gd name="connsiteX206" fmla="*/ 3598333 w 4318857"/>
              <a:gd name="connsiteY206" fmla="*/ 238307 h 2328216"/>
              <a:gd name="connsiteX207" fmla="*/ 3615266 w 4318857"/>
              <a:gd name="connsiteY207" fmla="*/ 255241 h 2328216"/>
              <a:gd name="connsiteX208" fmla="*/ 3640666 w 4318857"/>
              <a:gd name="connsiteY208" fmla="*/ 272174 h 2328216"/>
              <a:gd name="connsiteX209" fmla="*/ 3657600 w 4318857"/>
              <a:gd name="connsiteY209" fmla="*/ 306041 h 2328216"/>
              <a:gd name="connsiteX210" fmla="*/ 3674533 w 4318857"/>
              <a:gd name="connsiteY210" fmla="*/ 331441 h 2328216"/>
              <a:gd name="connsiteX211" fmla="*/ 3683000 w 4318857"/>
              <a:gd name="connsiteY211" fmla="*/ 356841 h 2328216"/>
              <a:gd name="connsiteX212" fmla="*/ 3708400 w 4318857"/>
              <a:gd name="connsiteY212" fmla="*/ 382241 h 2328216"/>
              <a:gd name="connsiteX213" fmla="*/ 3759200 w 4318857"/>
              <a:gd name="connsiteY213" fmla="*/ 449974 h 2328216"/>
              <a:gd name="connsiteX214" fmla="*/ 3776133 w 4318857"/>
              <a:gd name="connsiteY214" fmla="*/ 483841 h 2328216"/>
              <a:gd name="connsiteX215" fmla="*/ 3810000 w 4318857"/>
              <a:gd name="connsiteY215" fmla="*/ 534641 h 2328216"/>
              <a:gd name="connsiteX216" fmla="*/ 3818466 w 4318857"/>
              <a:gd name="connsiteY216" fmla="*/ 560041 h 2328216"/>
              <a:gd name="connsiteX217" fmla="*/ 3835400 w 4318857"/>
              <a:gd name="connsiteY217" fmla="*/ 593907 h 2328216"/>
              <a:gd name="connsiteX218" fmla="*/ 3852333 w 4318857"/>
              <a:gd name="connsiteY218" fmla="*/ 661641 h 2328216"/>
              <a:gd name="connsiteX219" fmla="*/ 3894666 w 4318857"/>
              <a:gd name="connsiteY219" fmla="*/ 746307 h 2328216"/>
              <a:gd name="connsiteX220" fmla="*/ 3920066 w 4318857"/>
              <a:gd name="connsiteY220" fmla="*/ 805574 h 2328216"/>
              <a:gd name="connsiteX221" fmla="*/ 3911600 w 4318857"/>
              <a:gd name="connsiteY221" fmla="*/ 915641 h 2328216"/>
              <a:gd name="connsiteX222" fmla="*/ 3903133 w 4318857"/>
              <a:gd name="connsiteY222" fmla="*/ 941041 h 2328216"/>
              <a:gd name="connsiteX223" fmla="*/ 3886200 w 4318857"/>
              <a:gd name="connsiteY223" fmla="*/ 1127307 h 2328216"/>
              <a:gd name="connsiteX224" fmla="*/ 3877733 w 4318857"/>
              <a:gd name="connsiteY224" fmla="*/ 1296641 h 2328216"/>
              <a:gd name="connsiteX225" fmla="*/ 3869266 w 4318857"/>
              <a:gd name="connsiteY225" fmla="*/ 1330507 h 2328216"/>
              <a:gd name="connsiteX226" fmla="*/ 3877733 w 4318857"/>
              <a:gd name="connsiteY226" fmla="*/ 1482907 h 2328216"/>
              <a:gd name="connsiteX227" fmla="*/ 3911600 w 4318857"/>
              <a:gd name="connsiteY227" fmla="*/ 1465974 h 2328216"/>
              <a:gd name="connsiteX228" fmla="*/ 3928533 w 4318857"/>
              <a:gd name="connsiteY228" fmla="*/ 1491374 h 2328216"/>
              <a:gd name="connsiteX229" fmla="*/ 3937000 w 4318857"/>
              <a:gd name="connsiteY229" fmla="*/ 1516774 h 2328216"/>
              <a:gd name="connsiteX230" fmla="*/ 3979333 w 4318857"/>
              <a:gd name="connsiteY230" fmla="*/ 1567574 h 2328216"/>
              <a:gd name="connsiteX231" fmla="*/ 3987800 w 4318857"/>
              <a:gd name="connsiteY231" fmla="*/ 1601441 h 2328216"/>
              <a:gd name="connsiteX232" fmla="*/ 3996266 w 4318857"/>
              <a:gd name="connsiteY232" fmla="*/ 1626841 h 2328216"/>
              <a:gd name="connsiteX233" fmla="*/ 4030133 w 4318857"/>
              <a:gd name="connsiteY233" fmla="*/ 1745374 h 2328216"/>
              <a:gd name="connsiteX234" fmla="*/ 4055533 w 4318857"/>
              <a:gd name="connsiteY234" fmla="*/ 1804641 h 2328216"/>
              <a:gd name="connsiteX235" fmla="*/ 4080933 w 4318857"/>
              <a:gd name="connsiteY235" fmla="*/ 1830041 h 2328216"/>
              <a:gd name="connsiteX236" fmla="*/ 4131733 w 4318857"/>
              <a:gd name="connsiteY236" fmla="*/ 1880841 h 2328216"/>
              <a:gd name="connsiteX237" fmla="*/ 4148666 w 4318857"/>
              <a:gd name="connsiteY237" fmla="*/ 1906241 h 2328216"/>
              <a:gd name="connsiteX238" fmla="*/ 4174066 w 4318857"/>
              <a:gd name="connsiteY238" fmla="*/ 1931641 h 2328216"/>
              <a:gd name="connsiteX239" fmla="*/ 4207933 w 4318857"/>
              <a:gd name="connsiteY239" fmla="*/ 1990907 h 2328216"/>
              <a:gd name="connsiteX240" fmla="*/ 4250266 w 4318857"/>
              <a:gd name="connsiteY240" fmla="*/ 2067107 h 2328216"/>
              <a:gd name="connsiteX241" fmla="*/ 4267200 w 4318857"/>
              <a:gd name="connsiteY241" fmla="*/ 2100974 h 2328216"/>
              <a:gd name="connsiteX242" fmla="*/ 4275666 w 4318857"/>
              <a:gd name="connsiteY242" fmla="*/ 2134841 h 2328216"/>
              <a:gd name="connsiteX243" fmla="*/ 4284133 w 4318857"/>
              <a:gd name="connsiteY243" fmla="*/ 2177174 h 2328216"/>
              <a:gd name="connsiteX244" fmla="*/ 4318000 w 4318857"/>
              <a:gd name="connsiteY244" fmla="*/ 2177174 h 2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4318857" h="2328216">
                <a:moveTo>
                  <a:pt x="4318000" y="2177174"/>
                </a:moveTo>
                <a:cubicBezTo>
                  <a:pt x="4310945" y="2184229"/>
                  <a:pt x="4321306" y="2184171"/>
                  <a:pt x="4241800" y="2219507"/>
                </a:cubicBezTo>
                <a:cubicBezTo>
                  <a:pt x="4226762" y="2226190"/>
                  <a:pt x="4214745" y="2238795"/>
                  <a:pt x="4199466" y="2244907"/>
                </a:cubicBezTo>
                <a:cubicBezTo>
                  <a:pt x="4186105" y="2250252"/>
                  <a:pt x="4171094" y="2249884"/>
                  <a:pt x="4157133" y="2253374"/>
                </a:cubicBezTo>
                <a:cubicBezTo>
                  <a:pt x="4077705" y="2273232"/>
                  <a:pt x="4225889" y="2251380"/>
                  <a:pt x="4055533" y="2270307"/>
                </a:cubicBezTo>
                <a:cubicBezTo>
                  <a:pt x="4047066" y="2273129"/>
                  <a:pt x="4038791" y="2276609"/>
                  <a:pt x="4030133" y="2278774"/>
                </a:cubicBezTo>
                <a:cubicBezTo>
                  <a:pt x="3974369" y="2292716"/>
                  <a:pt x="3944226" y="2290593"/>
                  <a:pt x="3877733" y="2295707"/>
                </a:cubicBezTo>
                <a:cubicBezTo>
                  <a:pt x="2643987" y="2283246"/>
                  <a:pt x="3319649" y="2391226"/>
                  <a:pt x="2997200" y="2270307"/>
                </a:cubicBezTo>
                <a:cubicBezTo>
                  <a:pt x="2988844" y="2267173"/>
                  <a:pt x="2980267" y="2264663"/>
                  <a:pt x="2971800" y="2261841"/>
                </a:cubicBezTo>
                <a:cubicBezTo>
                  <a:pt x="2918047" y="2264400"/>
                  <a:pt x="2780199" y="2267871"/>
                  <a:pt x="2709333" y="2278774"/>
                </a:cubicBezTo>
                <a:cubicBezTo>
                  <a:pt x="2700512" y="2280131"/>
                  <a:pt x="2692543" y="2284893"/>
                  <a:pt x="2683933" y="2287241"/>
                </a:cubicBezTo>
                <a:cubicBezTo>
                  <a:pt x="2661481" y="2293364"/>
                  <a:pt x="2616200" y="2304174"/>
                  <a:pt x="2616200" y="2304174"/>
                </a:cubicBezTo>
                <a:lnTo>
                  <a:pt x="2336800" y="2295707"/>
                </a:lnTo>
                <a:lnTo>
                  <a:pt x="1371600" y="2287241"/>
                </a:lnTo>
                <a:cubicBezTo>
                  <a:pt x="1362677" y="2287088"/>
                  <a:pt x="1354730" y="2281399"/>
                  <a:pt x="1346200" y="2278774"/>
                </a:cubicBezTo>
                <a:cubicBezTo>
                  <a:pt x="1318038" y="2270109"/>
                  <a:pt x="1290003" y="2260966"/>
                  <a:pt x="1261533" y="2253374"/>
                </a:cubicBezTo>
                <a:cubicBezTo>
                  <a:pt x="1241801" y="2248112"/>
                  <a:pt x="1186353" y="2239433"/>
                  <a:pt x="1168400" y="2236441"/>
                </a:cubicBezTo>
                <a:cubicBezTo>
                  <a:pt x="1128889" y="2239263"/>
                  <a:pt x="1088800" y="2237607"/>
                  <a:pt x="1049866" y="2244907"/>
                </a:cubicBezTo>
                <a:cubicBezTo>
                  <a:pt x="1042020" y="2246378"/>
                  <a:pt x="1039778" y="2257734"/>
                  <a:pt x="1032933" y="2261841"/>
                </a:cubicBezTo>
                <a:cubicBezTo>
                  <a:pt x="1025280" y="2266433"/>
                  <a:pt x="1016143" y="2267959"/>
                  <a:pt x="1007533" y="2270307"/>
                </a:cubicBezTo>
                <a:cubicBezTo>
                  <a:pt x="985080" y="2276430"/>
                  <a:pt x="939800" y="2287241"/>
                  <a:pt x="939800" y="2287241"/>
                </a:cubicBezTo>
                <a:cubicBezTo>
                  <a:pt x="917222" y="2284419"/>
                  <a:pt x="894807" y="2279532"/>
                  <a:pt x="872066" y="2278774"/>
                </a:cubicBezTo>
                <a:cubicBezTo>
                  <a:pt x="725365" y="2273884"/>
                  <a:pt x="578387" y="2277889"/>
                  <a:pt x="431800" y="2270307"/>
                </a:cubicBezTo>
                <a:cubicBezTo>
                  <a:pt x="413975" y="2269385"/>
                  <a:pt x="398316" y="2257703"/>
                  <a:pt x="381000" y="2253374"/>
                </a:cubicBezTo>
                <a:cubicBezTo>
                  <a:pt x="369711" y="2250552"/>
                  <a:pt x="358279" y="2248251"/>
                  <a:pt x="347133" y="2244907"/>
                </a:cubicBezTo>
                <a:cubicBezTo>
                  <a:pt x="330036" y="2239778"/>
                  <a:pt x="311185" y="2237875"/>
                  <a:pt x="296333" y="2227974"/>
                </a:cubicBezTo>
                <a:cubicBezTo>
                  <a:pt x="273424" y="2212702"/>
                  <a:pt x="263918" y="2204848"/>
                  <a:pt x="237066" y="2194107"/>
                </a:cubicBezTo>
                <a:cubicBezTo>
                  <a:pt x="220493" y="2187478"/>
                  <a:pt x="203199" y="2182818"/>
                  <a:pt x="186266" y="2177174"/>
                </a:cubicBezTo>
                <a:cubicBezTo>
                  <a:pt x="177799" y="2174352"/>
                  <a:pt x="168848" y="2172698"/>
                  <a:pt x="160866" y="2168707"/>
                </a:cubicBezTo>
                <a:cubicBezTo>
                  <a:pt x="149577" y="2163063"/>
                  <a:pt x="137958" y="2158036"/>
                  <a:pt x="127000" y="2151774"/>
                </a:cubicBezTo>
                <a:cubicBezTo>
                  <a:pt x="118165" y="2146726"/>
                  <a:pt x="109258" y="2141542"/>
                  <a:pt x="101600" y="2134841"/>
                </a:cubicBezTo>
                <a:cubicBezTo>
                  <a:pt x="86581" y="2121700"/>
                  <a:pt x="59266" y="2092507"/>
                  <a:pt x="59266" y="2092507"/>
                </a:cubicBezTo>
                <a:cubicBezTo>
                  <a:pt x="53622" y="2075574"/>
                  <a:pt x="44547" y="2059418"/>
                  <a:pt x="42333" y="2041707"/>
                </a:cubicBezTo>
                <a:cubicBezTo>
                  <a:pt x="32423" y="1962427"/>
                  <a:pt x="39384" y="1996048"/>
                  <a:pt x="25400" y="1940107"/>
                </a:cubicBezTo>
                <a:cubicBezTo>
                  <a:pt x="31044" y="1858263"/>
                  <a:pt x="33274" y="1776111"/>
                  <a:pt x="42333" y="1694574"/>
                </a:cubicBezTo>
                <a:cubicBezTo>
                  <a:pt x="44602" y="1674153"/>
                  <a:pt x="57802" y="1655801"/>
                  <a:pt x="59266" y="1635307"/>
                </a:cubicBezTo>
                <a:cubicBezTo>
                  <a:pt x="62781" y="1586097"/>
                  <a:pt x="55027" y="1582381"/>
                  <a:pt x="33866" y="1550641"/>
                </a:cubicBezTo>
                <a:cubicBezTo>
                  <a:pt x="31044" y="1542174"/>
                  <a:pt x="29992" y="1532894"/>
                  <a:pt x="25400" y="1525241"/>
                </a:cubicBezTo>
                <a:cubicBezTo>
                  <a:pt x="21293" y="1518396"/>
                  <a:pt x="12036" y="1515447"/>
                  <a:pt x="8466" y="1508307"/>
                </a:cubicBezTo>
                <a:cubicBezTo>
                  <a:pt x="3262" y="1497899"/>
                  <a:pt x="2822" y="1485730"/>
                  <a:pt x="0" y="1474441"/>
                </a:cubicBezTo>
                <a:cubicBezTo>
                  <a:pt x="5644" y="1463152"/>
                  <a:pt x="8719" y="1450157"/>
                  <a:pt x="16933" y="1440574"/>
                </a:cubicBezTo>
                <a:cubicBezTo>
                  <a:pt x="24660" y="1431559"/>
                  <a:pt x="100239" y="1381761"/>
                  <a:pt x="101600" y="1381307"/>
                </a:cubicBezTo>
                <a:lnTo>
                  <a:pt x="152400" y="1364374"/>
                </a:lnTo>
                <a:cubicBezTo>
                  <a:pt x="174978" y="1367196"/>
                  <a:pt x="198181" y="1366854"/>
                  <a:pt x="220133" y="1372841"/>
                </a:cubicBezTo>
                <a:cubicBezTo>
                  <a:pt x="243573" y="1379234"/>
                  <a:pt x="252368" y="1402797"/>
                  <a:pt x="270933" y="1415174"/>
                </a:cubicBezTo>
                <a:cubicBezTo>
                  <a:pt x="278223" y="1420034"/>
                  <a:pt x="325680" y="1430977"/>
                  <a:pt x="330200" y="1432107"/>
                </a:cubicBezTo>
                <a:cubicBezTo>
                  <a:pt x="341489" y="1423640"/>
                  <a:pt x="354883" y="1417421"/>
                  <a:pt x="364066" y="1406707"/>
                </a:cubicBezTo>
                <a:cubicBezTo>
                  <a:pt x="375482" y="1393388"/>
                  <a:pt x="383733" y="1364641"/>
                  <a:pt x="389466" y="1347441"/>
                </a:cubicBezTo>
                <a:cubicBezTo>
                  <a:pt x="386644" y="1336152"/>
                  <a:pt x="385584" y="1324270"/>
                  <a:pt x="381000" y="1313574"/>
                </a:cubicBezTo>
                <a:cubicBezTo>
                  <a:pt x="376992" y="1304221"/>
                  <a:pt x="365328" y="1298271"/>
                  <a:pt x="364066" y="1288174"/>
                </a:cubicBezTo>
                <a:cubicBezTo>
                  <a:pt x="362281" y="1273895"/>
                  <a:pt x="369711" y="1259952"/>
                  <a:pt x="372533" y="1245841"/>
                </a:cubicBezTo>
                <a:cubicBezTo>
                  <a:pt x="383822" y="1248663"/>
                  <a:pt x="395704" y="1249723"/>
                  <a:pt x="406400" y="1254307"/>
                </a:cubicBezTo>
                <a:cubicBezTo>
                  <a:pt x="439991" y="1268703"/>
                  <a:pt x="426689" y="1274847"/>
                  <a:pt x="457200" y="1296641"/>
                </a:cubicBezTo>
                <a:cubicBezTo>
                  <a:pt x="467470" y="1303977"/>
                  <a:pt x="480565" y="1306573"/>
                  <a:pt x="491066" y="1313574"/>
                </a:cubicBezTo>
                <a:cubicBezTo>
                  <a:pt x="497708" y="1318002"/>
                  <a:pt x="500526" y="1327704"/>
                  <a:pt x="508000" y="1330507"/>
                </a:cubicBezTo>
                <a:cubicBezTo>
                  <a:pt x="524074" y="1336535"/>
                  <a:pt x="541867" y="1336152"/>
                  <a:pt x="558800" y="1338974"/>
                </a:cubicBezTo>
                <a:cubicBezTo>
                  <a:pt x="625729" y="1383593"/>
                  <a:pt x="535974" y="1331983"/>
                  <a:pt x="567266" y="1288174"/>
                </a:cubicBezTo>
                <a:cubicBezTo>
                  <a:pt x="569891" y="1284500"/>
                  <a:pt x="658082" y="1302950"/>
                  <a:pt x="668866" y="1305107"/>
                </a:cubicBezTo>
                <a:cubicBezTo>
                  <a:pt x="677333" y="1310752"/>
                  <a:pt x="685164" y="1317490"/>
                  <a:pt x="694266" y="1322041"/>
                </a:cubicBezTo>
                <a:cubicBezTo>
                  <a:pt x="728720" y="1339268"/>
                  <a:pt x="742761" y="1327620"/>
                  <a:pt x="787400" y="1322041"/>
                </a:cubicBezTo>
                <a:cubicBezTo>
                  <a:pt x="790222" y="1313574"/>
                  <a:pt x="795866" y="1305566"/>
                  <a:pt x="795866" y="1296641"/>
                </a:cubicBezTo>
                <a:cubicBezTo>
                  <a:pt x="795866" y="1258861"/>
                  <a:pt x="788493" y="1268374"/>
                  <a:pt x="770466" y="1245841"/>
                </a:cubicBezTo>
                <a:cubicBezTo>
                  <a:pt x="764109" y="1237895"/>
                  <a:pt x="759177" y="1228908"/>
                  <a:pt x="753533" y="1220441"/>
                </a:cubicBezTo>
                <a:cubicBezTo>
                  <a:pt x="760227" y="1173582"/>
                  <a:pt x="749968" y="1160729"/>
                  <a:pt x="787400" y="1135774"/>
                </a:cubicBezTo>
                <a:cubicBezTo>
                  <a:pt x="794826" y="1130823"/>
                  <a:pt x="804333" y="1130129"/>
                  <a:pt x="812800" y="1127307"/>
                </a:cubicBezTo>
                <a:cubicBezTo>
                  <a:pt x="806654" y="1176472"/>
                  <a:pt x="793685" y="1208339"/>
                  <a:pt x="821266" y="1254307"/>
                </a:cubicBezTo>
                <a:cubicBezTo>
                  <a:pt x="828526" y="1266407"/>
                  <a:pt x="843844" y="1271240"/>
                  <a:pt x="855133" y="1279707"/>
                </a:cubicBezTo>
                <a:cubicBezTo>
                  <a:pt x="891822" y="1276885"/>
                  <a:pt x="932287" y="1287697"/>
                  <a:pt x="965200" y="1271241"/>
                </a:cubicBezTo>
                <a:cubicBezTo>
                  <a:pt x="978072" y="1264805"/>
                  <a:pt x="961786" y="1242382"/>
                  <a:pt x="956733" y="1228907"/>
                </a:cubicBezTo>
                <a:cubicBezTo>
                  <a:pt x="953160" y="1219379"/>
                  <a:pt x="946501" y="1211165"/>
                  <a:pt x="939800" y="1203507"/>
                </a:cubicBezTo>
                <a:cubicBezTo>
                  <a:pt x="926659" y="1188488"/>
                  <a:pt x="897466" y="1161174"/>
                  <a:pt x="897466" y="1161174"/>
                </a:cubicBezTo>
                <a:cubicBezTo>
                  <a:pt x="900288" y="1147063"/>
                  <a:pt x="894696" y="1127831"/>
                  <a:pt x="905933" y="1118841"/>
                </a:cubicBezTo>
                <a:cubicBezTo>
                  <a:pt x="915020" y="1111572"/>
                  <a:pt x="929697" y="1121534"/>
                  <a:pt x="939800" y="1127307"/>
                </a:cubicBezTo>
                <a:cubicBezTo>
                  <a:pt x="962029" y="1140009"/>
                  <a:pt x="967368" y="1159650"/>
                  <a:pt x="982133" y="1178107"/>
                </a:cubicBezTo>
                <a:cubicBezTo>
                  <a:pt x="987120" y="1184340"/>
                  <a:pt x="993422" y="1189396"/>
                  <a:pt x="999066" y="1195041"/>
                </a:cubicBezTo>
                <a:cubicBezTo>
                  <a:pt x="1001888" y="1206330"/>
                  <a:pt x="996244" y="1226085"/>
                  <a:pt x="1007533" y="1228907"/>
                </a:cubicBezTo>
                <a:cubicBezTo>
                  <a:pt x="1027047" y="1233785"/>
                  <a:pt x="1038237" y="1187594"/>
                  <a:pt x="1041400" y="1178107"/>
                </a:cubicBezTo>
                <a:cubicBezTo>
                  <a:pt x="1038578" y="1158352"/>
                  <a:pt x="1037420" y="1138286"/>
                  <a:pt x="1032933" y="1118841"/>
                </a:cubicBezTo>
                <a:cubicBezTo>
                  <a:pt x="1023965" y="1079978"/>
                  <a:pt x="1015528" y="1067098"/>
                  <a:pt x="999066" y="1034174"/>
                </a:cubicBezTo>
                <a:cubicBezTo>
                  <a:pt x="1001888" y="1022885"/>
                  <a:pt x="1004336" y="1011496"/>
                  <a:pt x="1007533" y="1000307"/>
                </a:cubicBezTo>
                <a:cubicBezTo>
                  <a:pt x="1009985" y="991726"/>
                  <a:pt x="1014064" y="983619"/>
                  <a:pt x="1016000" y="974907"/>
                </a:cubicBezTo>
                <a:cubicBezTo>
                  <a:pt x="1029970" y="912042"/>
                  <a:pt x="1010378" y="938194"/>
                  <a:pt x="1041400" y="907174"/>
                </a:cubicBezTo>
                <a:cubicBezTo>
                  <a:pt x="1044222" y="884596"/>
                  <a:pt x="1045796" y="861827"/>
                  <a:pt x="1049866" y="839441"/>
                </a:cubicBezTo>
                <a:cubicBezTo>
                  <a:pt x="1051462" y="830660"/>
                  <a:pt x="1055769" y="822589"/>
                  <a:pt x="1058333" y="814041"/>
                </a:cubicBezTo>
                <a:cubicBezTo>
                  <a:pt x="1064237" y="794361"/>
                  <a:pt x="1069622" y="774530"/>
                  <a:pt x="1075266" y="754774"/>
                </a:cubicBezTo>
                <a:cubicBezTo>
                  <a:pt x="1072444" y="729374"/>
                  <a:pt x="1051466" y="699019"/>
                  <a:pt x="1066800" y="678574"/>
                </a:cubicBezTo>
                <a:cubicBezTo>
                  <a:pt x="1076193" y="666050"/>
                  <a:pt x="1115184" y="749943"/>
                  <a:pt x="1117600" y="754774"/>
                </a:cubicBezTo>
                <a:cubicBezTo>
                  <a:pt x="1120422" y="768885"/>
                  <a:pt x="1125041" y="782753"/>
                  <a:pt x="1126066" y="797107"/>
                </a:cubicBezTo>
                <a:cubicBezTo>
                  <a:pt x="1130695" y="861915"/>
                  <a:pt x="1129550" y="927060"/>
                  <a:pt x="1134533" y="991841"/>
                </a:cubicBezTo>
                <a:cubicBezTo>
                  <a:pt x="1135218" y="1000739"/>
                  <a:pt x="1140548" y="1008660"/>
                  <a:pt x="1143000" y="1017241"/>
                </a:cubicBezTo>
                <a:cubicBezTo>
                  <a:pt x="1146197" y="1028429"/>
                  <a:pt x="1146262" y="1040699"/>
                  <a:pt x="1151466" y="1051107"/>
                </a:cubicBezTo>
                <a:cubicBezTo>
                  <a:pt x="1156555" y="1061285"/>
                  <a:pt x="1200590" y="1092831"/>
                  <a:pt x="1202266" y="1093441"/>
                </a:cubicBezTo>
                <a:cubicBezTo>
                  <a:pt x="1221021" y="1100261"/>
                  <a:pt x="1241777" y="1099085"/>
                  <a:pt x="1261533" y="1101907"/>
                </a:cubicBezTo>
                <a:cubicBezTo>
                  <a:pt x="1264355" y="1121663"/>
                  <a:pt x="1266086" y="1141605"/>
                  <a:pt x="1270000" y="1161174"/>
                </a:cubicBezTo>
                <a:cubicBezTo>
                  <a:pt x="1271750" y="1169925"/>
                  <a:pt x="1276530" y="1177862"/>
                  <a:pt x="1278466" y="1186574"/>
                </a:cubicBezTo>
                <a:cubicBezTo>
                  <a:pt x="1282190" y="1203332"/>
                  <a:pt x="1284111" y="1220441"/>
                  <a:pt x="1286933" y="1237374"/>
                </a:cubicBezTo>
                <a:cubicBezTo>
                  <a:pt x="1345115" y="1217979"/>
                  <a:pt x="1281819" y="1247015"/>
                  <a:pt x="1320800" y="1195041"/>
                </a:cubicBezTo>
                <a:cubicBezTo>
                  <a:pt x="1338757" y="1171098"/>
                  <a:pt x="1366297" y="1162030"/>
                  <a:pt x="1388533" y="1144241"/>
                </a:cubicBezTo>
                <a:cubicBezTo>
                  <a:pt x="1405765" y="1130455"/>
                  <a:pt x="1409829" y="1120763"/>
                  <a:pt x="1422400" y="1101907"/>
                </a:cubicBezTo>
                <a:cubicBezTo>
                  <a:pt x="1430867" y="1104729"/>
                  <a:pt x="1440374" y="1105423"/>
                  <a:pt x="1447800" y="1110374"/>
                </a:cubicBezTo>
                <a:cubicBezTo>
                  <a:pt x="1457763" y="1117016"/>
                  <a:pt x="1461841" y="1131988"/>
                  <a:pt x="1473200" y="1135774"/>
                </a:cubicBezTo>
                <a:lnTo>
                  <a:pt x="1498600" y="1127307"/>
                </a:lnTo>
                <a:cubicBezTo>
                  <a:pt x="1495778" y="1099085"/>
                  <a:pt x="1494446" y="1070674"/>
                  <a:pt x="1490133" y="1042641"/>
                </a:cubicBezTo>
                <a:cubicBezTo>
                  <a:pt x="1488776" y="1033820"/>
                  <a:pt x="1480925" y="1026135"/>
                  <a:pt x="1481666" y="1017241"/>
                </a:cubicBezTo>
                <a:cubicBezTo>
                  <a:pt x="1485588" y="970183"/>
                  <a:pt x="1490119" y="947409"/>
                  <a:pt x="1515533" y="915641"/>
                </a:cubicBezTo>
                <a:cubicBezTo>
                  <a:pt x="1520520" y="909408"/>
                  <a:pt x="1525621" y="902814"/>
                  <a:pt x="1532466" y="898707"/>
                </a:cubicBezTo>
                <a:cubicBezTo>
                  <a:pt x="1540119" y="894115"/>
                  <a:pt x="1549399" y="893063"/>
                  <a:pt x="1557866" y="890241"/>
                </a:cubicBezTo>
                <a:cubicBezTo>
                  <a:pt x="1560688" y="915641"/>
                  <a:pt x="1563163" y="941082"/>
                  <a:pt x="1566333" y="966441"/>
                </a:cubicBezTo>
                <a:cubicBezTo>
                  <a:pt x="1568808" y="986243"/>
                  <a:pt x="1572219" y="1005919"/>
                  <a:pt x="1574800" y="1025707"/>
                </a:cubicBezTo>
                <a:cubicBezTo>
                  <a:pt x="1580686" y="1070832"/>
                  <a:pt x="1586089" y="1116018"/>
                  <a:pt x="1591733" y="1161174"/>
                </a:cubicBezTo>
                <a:cubicBezTo>
                  <a:pt x="1611489" y="1155530"/>
                  <a:pt x="1633039" y="1154219"/>
                  <a:pt x="1651000" y="1144241"/>
                </a:cubicBezTo>
                <a:cubicBezTo>
                  <a:pt x="1686328" y="1124614"/>
                  <a:pt x="1652923" y="1116918"/>
                  <a:pt x="1676400" y="1093441"/>
                </a:cubicBezTo>
                <a:cubicBezTo>
                  <a:pt x="1682711" y="1087130"/>
                  <a:pt x="1693333" y="1087796"/>
                  <a:pt x="1701800" y="1084974"/>
                </a:cubicBezTo>
                <a:cubicBezTo>
                  <a:pt x="1690511" y="1073685"/>
                  <a:pt x="1659077" y="1064391"/>
                  <a:pt x="1667933" y="1051107"/>
                </a:cubicBezTo>
                <a:cubicBezTo>
                  <a:pt x="1680842" y="1031743"/>
                  <a:pt x="1712678" y="1037804"/>
                  <a:pt x="1735666" y="1034174"/>
                </a:cubicBezTo>
                <a:cubicBezTo>
                  <a:pt x="1766457" y="1029312"/>
                  <a:pt x="1797755" y="1028529"/>
                  <a:pt x="1828800" y="1025707"/>
                </a:cubicBezTo>
                <a:cubicBezTo>
                  <a:pt x="1837267" y="1017240"/>
                  <a:pt x="1844237" y="1006949"/>
                  <a:pt x="1854200" y="1000307"/>
                </a:cubicBezTo>
                <a:cubicBezTo>
                  <a:pt x="1861626" y="995357"/>
                  <a:pt x="1873289" y="998152"/>
                  <a:pt x="1879600" y="991841"/>
                </a:cubicBezTo>
                <a:cubicBezTo>
                  <a:pt x="1885911" y="985530"/>
                  <a:pt x="1885244" y="974908"/>
                  <a:pt x="1888066" y="966441"/>
                </a:cubicBezTo>
                <a:cubicBezTo>
                  <a:pt x="1885244" y="957974"/>
                  <a:pt x="1883116" y="949244"/>
                  <a:pt x="1879600" y="941041"/>
                </a:cubicBezTo>
                <a:cubicBezTo>
                  <a:pt x="1874628" y="929440"/>
                  <a:pt x="1863506" y="919768"/>
                  <a:pt x="1862666" y="907174"/>
                </a:cubicBezTo>
                <a:cubicBezTo>
                  <a:pt x="1858646" y="846880"/>
                  <a:pt x="1858219" y="825950"/>
                  <a:pt x="1888066" y="788641"/>
                </a:cubicBezTo>
                <a:cubicBezTo>
                  <a:pt x="1893053" y="782407"/>
                  <a:pt x="1899355" y="777352"/>
                  <a:pt x="1905000" y="771707"/>
                </a:cubicBezTo>
                <a:cubicBezTo>
                  <a:pt x="1902178" y="732196"/>
                  <a:pt x="1902409" y="692347"/>
                  <a:pt x="1896533" y="653174"/>
                </a:cubicBezTo>
                <a:cubicBezTo>
                  <a:pt x="1893885" y="635522"/>
                  <a:pt x="1892222" y="614995"/>
                  <a:pt x="1879600" y="602374"/>
                </a:cubicBezTo>
                <a:lnTo>
                  <a:pt x="1862666" y="585441"/>
                </a:lnTo>
                <a:cubicBezTo>
                  <a:pt x="1865488" y="571330"/>
                  <a:pt x="1857481" y="547658"/>
                  <a:pt x="1871133" y="543107"/>
                </a:cubicBezTo>
                <a:cubicBezTo>
                  <a:pt x="1883107" y="539116"/>
                  <a:pt x="1881804" y="566016"/>
                  <a:pt x="1888066" y="576974"/>
                </a:cubicBezTo>
                <a:cubicBezTo>
                  <a:pt x="1935935" y="660745"/>
                  <a:pt x="1870763" y="533899"/>
                  <a:pt x="1921933" y="636241"/>
                </a:cubicBezTo>
                <a:cubicBezTo>
                  <a:pt x="1924755" y="689863"/>
                  <a:pt x="1923455" y="743862"/>
                  <a:pt x="1930400" y="797107"/>
                </a:cubicBezTo>
                <a:cubicBezTo>
                  <a:pt x="1932032" y="809622"/>
                  <a:pt x="1940839" y="820151"/>
                  <a:pt x="1947333" y="830974"/>
                </a:cubicBezTo>
                <a:cubicBezTo>
                  <a:pt x="1957804" y="848425"/>
                  <a:pt x="1981200" y="881774"/>
                  <a:pt x="1981200" y="881774"/>
                </a:cubicBezTo>
                <a:cubicBezTo>
                  <a:pt x="1984022" y="890241"/>
                  <a:pt x="1980741" y="907174"/>
                  <a:pt x="1989666" y="907174"/>
                </a:cubicBezTo>
                <a:cubicBezTo>
                  <a:pt x="2018126" y="907174"/>
                  <a:pt x="2021269" y="850759"/>
                  <a:pt x="2023533" y="839441"/>
                </a:cubicBezTo>
                <a:cubicBezTo>
                  <a:pt x="2032000" y="853552"/>
                  <a:pt x="2045854" y="865608"/>
                  <a:pt x="2048933" y="881774"/>
                </a:cubicBezTo>
                <a:cubicBezTo>
                  <a:pt x="2057399" y="926219"/>
                  <a:pt x="2027466" y="983316"/>
                  <a:pt x="2057400" y="1017241"/>
                </a:cubicBezTo>
                <a:cubicBezTo>
                  <a:pt x="2083608" y="1046943"/>
                  <a:pt x="2136422" y="1022885"/>
                  <a:pt x="2175933" y="1025707"/>
                </a:cubicBezTo>
                <a:cubicBezTo>
                  <a:pt x="2190044" y="1028529"/>
                  <a:pt x="2203876" y="1034174"/>
                  <a:pt x="2218266" y="1034174"/>
                </a:cubicBezTo>
                <a:cubicBezTo>
                  <a:pt x="2233289" y="1034174"/>
                  <a:pt x="2259078" y="1017335"/>
                  <a:pt x="2269066" y="1008774"/>
                </a:cubicBezTo>
                <a:cubicBezTo>
                  <a:pt x="2281188" y="998384"/>
                  <a:pt x="2302933" y="974907"/>
                  <a:pt x="2302933" y="974907"/>
                </a:cubicBezTo>
                <a:cubicBezTo>
                  <a:pt x="2338611" y="867877"/>
                  <a:pt x="2279093" y="1038998"/>
                  <a:pt x="2328333" y="924107"/>
                </a:cubicBezTo>
                <a:cubicBezTo>
                  <a:pt x="2332917" y="913412"/>
                  <a:pt x="2331596" y="900649"/>
                  <a:pt x="2336800" y="890241"/>
                </a:cubicBezTo>
                <a:cubicBezTo>
                  <a:pt x="2344863" y="874115"/>
                  <a:pt x="2369457" y="829159"/>
                  <a:pt x="2396066" y="822507"/>
                </a:cubicBezTo>
                <a:cubicBezTo>
                  <a:pt x="2420859" y="816309"/>
                  <a:pt x="2446866" y="816863"/>
                  <a:pt x="2472266" y="814041"/>
                </a:cubicBezTo>
                <a:cubicBezTo>
                  <a:pt x="2477911" y="808396"/>
                  <a:pt x="2482355" y="801214"/>
                  <a:pt x="2489200" y="797107"/>
                </a:cubicBezTo>
                <a:cubicBezTo>
                  <a:pt x="2496853" y="792515"/>
                  <a:pt x="2508289" y="794952"/>
                  <a:pt x="2514600" y="788641"/>
                </a:cubicBezTo>
                <a:cubicBezTo>
                  <a:pt x="2592260" y="710981"/>
                  <a:pt x="2524996" y="765670"/>
                  <a:pt x="2556933" y="712441"/>
                </a:cubicBezTo>
                <a:cubicBezTo>
                  <a:pt x="2561040" y="705596"/>
                  <a:pt x="2568222" y="701152"/>
                  <a:pt x="2573866" y="695507"/>
                </a:cubicBezTo>
                <a:cubicBezTo>
                  <a:pt x="2588994" y="650124"/>
                  <a:pt x="2577180" y="689067"/>
                  <a:pt x="2590800" y="627774"/>
                </a:cubicBezTo>
                <a:cubicBezTo>
                  <a:pt x="2593324" y="616415"/>
                  <a:pt x="2596984" y="605317"/>
                  <a:pt x="2599266" y="593907"/>
                </a:cubicBezTo>
                <a:cubicBezTo>
                  <a:pt x="2602633" y="577073"/>
                  <a:pt x="2603569" y="559761"/>
                  <a:pt x="2607733" y="543107"/>
                </a:cubicBezTo>
                <a:cubicBezTo>
                  <a:pt x="2612062" y="525791"/>
                  <a:pt x="2619022" y="509240"/>
                  <a:pt x="2624666" y="492307"/>
                </a:cubicBezTo>
                <a:lnTo>
                  <a:pt x="2633133" y="466907"/>
                </a:lnTo>
                <a:cubicBezTo>
                  <a:pt x="2626576" y="421009"/>
                  <a:pt x="2634028" y="412293"/>
                  <a:pt x="2607733" y="382241"/>
                </a:cubicBezTo>
                <a:cubicBezTo>
                  <a:pt x="2567673" y="336458"/>
                  <a:pt x="2542629" y="332316"/>
                  <a:pt x="2590800" y="348374"/>
                </a:cubicBezTo>
                <a:cubicBezTo>
                  <a:pt x="2632841" y="411437"/>
                  <a:pt x="2578808" y="333984"/>
                  <a:pt x="2633133" y="399174"/>
                </a:cubicBezTo>
                <a:cubicBezTo>
                  <a:pt x="2686526" y="463246"/>
                  <a:pt x="2617742" y="392252"/>
                  <a:pt x="2667000" y="441507"/>
                </a:cubicBezTo>
                <a:cubicBezTo>
                  <a:pt x="2669822" y="455618"/>
                  <a:pt x="2671976" y="469880"/>
                  <a:pt x="2675466" y="483841"/>
                </a:cubicBezTo>
                <a:cubicBezTo>
                  <a:pt x="2677630" y="492499"/>
                  <a:pt x="2683933" y="500316"/>
                  <a:pt x="2683933" y="509241"/>
                </a:cubicBezTo>
                <a:cubicBezTo>
                  <a:pt x="2683933" y="554627"/>
                  <a:pt x="2686976" y="615031"/>
                  <a:pt x="2667000" y="661641"/>
                </a:cubicBezTo>
                <a:cubicBezTo>
                  <a:pt x="2662028" y="673242"/>
                  <a:pt x="2655711" y="684218"/>
                  <a:pt x="2650066" y="695507"/>
                </a:cubicBezTo>
                <a:cubicBezTo>
                  <a:pt x="2638790" y="774448"/>
                  <a:pt x="2633492" y="782330"/>
                  <a:pt x="2650066" y="881774"/>
                </a:cubicBezTo>
                <a:cubicBezTo>
                  <a:pt x="2651739" y="891811"/>
                  <a:pt x="2661355" y="898707"/>
                  <a:pt x="2667000" y="907174"/>
                </a:cubicBezTo>
                <a:cubicBezTo>
                  <a:pt x="2685726" y="888448"/>
                  <a:pt x="2697545" y="879950"/>
                  <a:pt x="2709333" y="856374"/>
                </a:cubicBezTo>
                <a:cubicBezTo>
                  <a:pt x="2726144" y="822751"/>
                  <a:pt x="2707005" y="836769"/>
                  <a:pt x="2734733" y="805574"/>
                </a:cubicBezTo>
                <a:cubicBezTo>
                  <a:pt x="2750643" y="787675"/>
                  <a:pt x="2768600" y="771707"/>
                  <a:pt x="2785533" y="754774"/>
                </a:cubicBezTo>
                <a:cubicBezTo>
                  <a:pt x="2794000" y="746307"/>
                  <a:pt x="2804291" y="739337"/>
                  <a:pt x="2810933" y="729374"/>
                </a:cubicBezTo>
                <a:lnTo>
                  <a:pt x="2827866" y="703974"/>
                </a:lnTo>
                <a:cubicBezTo>
                  <a:pt x="2830688" y="689863"/>
                  <a:pt x="2833211" y="675689"/>
                  <a:pt x="2836333" y="661641"/>
                </a:cubicBezTo>
                <a:cubicBezTo>
                  <a:pt x="2838857" y="650282"/>
                  <a:pt x="2843582" y="639347"/>
                  <a:pt x="2844800" y="627774"/>
                </a:cubicBezTo>
                <a:cubicBezTo>
                  <a:pt x="2861526" y="468870"/>
                  <a:pt x="2838236" y="545862"/>
                  <a:pt x="2861733" y="475374"/>
                </a:cubicBezTo>
                <a:cubicBezTo>
                  <a:pt x="2858911" y="435863"/>
                  <a:pt x="2860566" y="395774"/>
                  <a:pt x="2853266" y="356841"/>
                </a:cubicBezTo>
                <a:cubicBezTo>
                  <a:pt x="2851795" y="348995"/>
                  <a:pt x="2841320" y="346140"/>
                  <a:pt x="2836333" y="339907"/>
                </a:cubicBezTo>
                <a:cubicBezTo>
                  <a:pt x="2829976" y="331961"/>
                  <a:pt x="2824449" y="323342"/>
                  <a:pt x="2819400" y="314507"/>
                </a:cubicBezTo>
                <a:cubicBezTo>
                  <a:pt x="2813138" y="303549"/>
                  <a:pt x="2809467" y="291142"/>
                  <a:pt x="2802466" y="280641"/>
                </a:cubicBezTo>
                <a:cubicBezTo>
                  <a:pt x="2770970" y="233397"/>
                  <a:pt x="2799353" y="299814"/>
                  <a:pt x="2768600" y="238307"/>
                </a:cubicBezTo>
                <a:cubicBezTo>
                  <a:pt x="2764609" y="230325"/>
                  <a:pt x="2764467" y="220709"/>
                  <a:pt x="2760133" y="212907"/>
                </a:cubicBezTo>
                <a:cubicBezTo>
                  <a:pt x="2750249" y="195117"/>
                  <a:pt x="2737555" y="179040"/>
                  <a:pt x="2726266" y="162107"/>
                </a:cubicBezTo>
                <a:lnTo>
                  <a:pt x="2709333" y="136707"/>
                </a:lnTo>
                <a:cubicBezTo>
                  <a:pt x="2703689" y="128240"/>
                  <a:pt x="2702054" y="114525"/>
                  <a:pt x="2692400" y="111307"/>
                </a:cubicBezTo>
                <a:lnTo>
                  <a:pt x="2667000" y="102841"/>
                </a:lnTo>
                <a:cubicBezTo>
                  <a:pt x="2661355" y="94374"/>
                  <a:pt x="2654199" y="86740"/>
                  <a:pt x="2650066" y="77441"/>
                </a:cubicBezTo>
                <a:cubicBezTo>
                  <a:pt x="2642817" y="61130"/>
                  <a:pt x="2633133" y="26641"/>
                  <a:pt x="2633133" y="26641"/>
                </a:cubicBezTo>
                <a:cubicBezTo>
                  <a:pt x="2638777" y="18174"/>
                  <a:pt x="2640194" y="3709"/>
                  <a:pt x="2650066" y="1241"/>
                </a:cubicBezTo>
                <a:cubicBezTo>
                  <a:pt x="2666720" y="-2923"/>
                  <a:pt x="2684580" y="4278"/>
                  <a:pt x="2700866" y="9707"/>
                </a:cubicBezTo>
                <a:cubicBezTo>
                  <a:pt x="2713199" y="13818"/>
                  <a:pt x="2734531" y="32979"/>
                  <a:pt x="2743200" y="43574"/>
                </a:cubicBezTo>
                <a:cubicBezTo>
                  <a:pt x="2763576" y="68478"/>
                  <a:pt x="2802466" y="119774"/>
                  <a:pt x="2802466" y="119774"/>
                </a:cubicBezTo>
                <a:cubicBezTo>
                  <a:pt x="2805288" y="128241"/>
                  <a:pt x="2805982" y="137748"/>
                  <a:pt x="2810933" y="145174"/>
                </a:cubicBezTo>
                <a:cubicBezTo>
                  <a:pt x="2822726" y="162864"/>
                  <a:pt x="2854549" y="184236"/>
                  <a:pt x="2870200" y="195974"/>
                </a:cubicBezTo>
                <a:cubicBezTo>
                  <a:pt x="2895346" y="233694"/>
                  <a:pt x="2903463" y="253066"/>
                  <a:pt x="2937933" y="280641"/>
                </a:cubicBezTo>
                <a:cubicBezTo>
                  <a:pt x="2952044" y="291930"/>
                  <a:pt x="2964469" y="305731"/>
                  <a:pt x="2980266" y="314507"/>
                </a:cubicBezTo>
                <a:cubicBezTo>
                  <a:pt x="2990438" y="320158"/>
                  <a:pt x="3002844" y="320152"/>
                  <a:pt x="3014133" y="322974"/>
                </a:cubicBezTo>
                <a:cubicBezTo>
                  <a:pt x="3022600" y="317330"/>
                  <a:pt x="3037860" y="316078"/>
                  <a:pt x="3039533" y="306041"/>
                </a:cubicBezTo>
                <a:cubicBezTo>
                  <a:pt x="3045435" y="270627"/>
                  <a:pt x="3036797" y="219237"/>
                  <a:pt x="3014133" y="187507"/>
                </a:cubicBezTo>
                <a:cubicBezTo>
                  <a:pt x="2999317" y="166764"/>
                  <a:pt x="2983586" y="158676"/>
                  <a:pt x="2963333" y="145174"/>
                </a:cubicBezTo>
                <a:cubicBezTo>
                  <a:pt x="2957689" y="136707"/>
                  <a:pt x="2950951" y="128875"/>
                  <a:pt x="2946400" y="119774"/>
                </a:cubicBezTo>
                <a:cubicBezTo>
                  <a:pt x="2942409" y="111792"/>
                  <a:pt x="2943508" y="101343"/>
                  <a:pt x="2937933" y="94374"/>
                </a:cubicBezTo>
                <a:cubicBezTo>
                  <a:pt x="2931576" y="86428"/>
                  <a:pt x="2921000" y="83085"/>
                  <a:pt x="2912533" y="77441"/>
                </a:cubicBezTo>
                <a:cubicBezTo>
                  <a:pt x="2918708" y="71266"/>
                  <a:pt x="2945710" y="42048"/>
                  <a:pt x="2954866" y="43574"/>
                </a:cubicBezTo>
                <a:cubicBezTo>
                  <a:pt x="2998882" y="50910"/>
                  <a:pt x="3038960" y="73648"/>
                  <a:pt x="3081866" y="85907"/>
                </a:cubicBezTo>
                <a:cubicBezTo>
                  <a:pt x="3098372" y="90623"/>
                  <a:pt x="3115908" y="90650"/>
                  <a:pt x="3132666" y="94374"/>
                </a:cubicBezTo>
                <a:cubicBezTo>
                  <a:pt x="3141378" y="96310"/>
                  <a:pt x="3149157" y="102317"/>
                  <a:pt x="3158066" y="102841"/>
                </a:cubicBezTo>
                <a:cubicBezTo>
                  <a:pt x="3245449" y="107981"/>
                  <a:pt x="3333044" y="108485"/>
                  <a:pt x="3420533" y="111307"/>
                </a:cubicBezTo>
                <a:cubicBezTo>
                  <a:pt x="3431822" y="114129"/>
                  <a:pt x="3443704" y="115190"/>
                  <a:pt x="3454400" y="119774"/>
                </a:cubicBezTo>
                <a:cubicBezTo>
                  <a:pt x="3464380" y="124051"/>
                  <a:pt x="3509326" y="159007"/>
                  <a:pt x="3513666" y="162107"/>
                </a:cubicBezTo>
                <a:cubicBezTo>
                  <a:pt x="3521946" y="168022"/>
                  <a:pt x="3531502" y="172234"/>
                  <a:pt x="3539066" y="179041"/>
                </a:cubicBezTo>
                <a:cubicBezTo>
                  <a:pt x="3559833" y="197731"/>
                  <a:pt x="3578577" y="218551"/>
                  <a:pt x="3598333" y="238307"/>
                </a:cubicBezTo>
                <a:cubicBezTo>
                  <a:pt x="3603978" y="243952"/>
                  <a:pt x="3608624" y="250813"/>
                  <a:pt x="3615266" y="255241"/>
                </a:cubicBezTo>
                <a:lnTo>
                  <a:pt x="3640666" y="272174"/>
                </a:lnTo>
                <a:cubicBezTo>
                  <a:pt x="3646311" y="283463"/>
                  <a:pt x="3651338" y="295082"/>
                  <a:pt x="3657600" y="306041"/>
                </a:cubicBezTo>
                <a:cubicBezTo>
                  <a:pt x="3662649" y="314876"/>
                  <a:pt x="3669982" y="322340"/>
                  <a:pt x="3674533" y="331441"/>
                </a:cubicBezTo>
                <a:cubicBezTo>
                  <a:pt x="3678524" y="339423"/>
                  <a:pt x="3678049" y="349415"/>
                  <a:pt x="3683000" y="356841"/>
                </a:cubicBezTo>
                <a:cubicBezTo>
                  <a:pt x="3689642" y="366804"/>
                  <a:pt x="3701049" y="372790"/>
                  <a:pt x="3708400" y="382241"/>
                </a:cubicBezTo>
                <a:cubicBezTo>
                  <a:pt x="3775409" y="468396"/>
                  <a:pt x="3716612" y="407388"/>
                  <a:pt x="3759200" y="449974"/>
                </a:cubicBezTo>
                <a:cubicBezTo>
                  <a:pt x="3764844" y="461263"/>
                  <a:pt x="3769639" y="473018"/>
                  <a:pt x="3776133" y="483841"/>
                </a:cubicBezTo>
                <a:cubicBezTo>
                  <a:pt x="3786604" y="501292"/>
                  <a:pt x="3810000" y="534641"/>
                  <a:pt x="3810000" y="534641"/>
                </a:cubicBezTo>
                <a:cubicBezTo>
                  <a:pt x="3812822" y="543108"/>
                  <a:pt x="3814950" y="551838"/>
                  <a:pt x="3818466" y="560041"/>
                </a:cubicBezTo>
                <a:cubicBezTo>
                  <a:pt x="3823438" y="571642"/>
                  <a:pt x="3831409" y="581933"/>
                  <a:pt x="3835400" y="593907"/>
                </a:cubicBezTo>
                <a:cubicBezTo>
                  <a:pt x="3842760" y="615986"/>
                  <a:pt x="3840359" y="641685"/>
                  <a:pt x="3852333" y="661641"/>
                </a:cubicBezTo>
                <a:cubicBezTo>
                  <a:pt x="3896249" y="734833"/>
                  <a:pt x="3861743" y="672231"/>
                  <a:pt x="3894666" y="746307"/>
                </a:cubicBezTo>
                <a:cubicBezTo>
                  <a:pt x="3922565" y="809079"/>
                  <a:pt x="3902678" y="753406"/>
                  <a:pt x="3920066" y="805574"/>
                </a:cubicBezTo>
                <a:cubicBezTo>
                  <a:pt x="3917244" y="842263"/>
                  <a:pt x="3916164" y="879128"/>
                  <a:pt x="3911600" y="915641"/>
                </a:cubicBezTo>
                <a:cubicBezTo>
                  <a:pt x="3910493" y="924497"/>
                  <a:pt x="3903979" y="932157"/>
                  <a:pt x="3903133" y="941041"/>
                </a:cubicBezTo>
                <a:cubicBezTo>
                  <a:pt x="3883505" y="1147122"/>
                  <a:pt x="3909410" y="1034462"/>
                  <a:pt x="3886200" y="1127307"/>
                </a:cubicBezTo>
                <a:cubicBezTo>
                  <a:pt x="3883378" y="1183752"/>
                  <a:pt x="3882427" y="1240321"/>
                  <a:pt x="3877733" y="1296641"/>
                </a:cubicBezTo>
                <a:cubicBezTo>
                  <a:pt x="3876767" y="1308237"/>
                  <a:pt x="3869266" y="1318871"/>
                  <a:pt x="3869266" y="1330507"/>
                </a:cubicBezTo>
                <a:cubicBezTo>
                  <a:pt x="3869266" y="1381385"/>
                  <a:pt x="3874911" y="1432107"/>
                  <a:pt x="3877733" y="1482907"/>
                </a:cubicBezTo>
                <a:cubicBezTo>
                  <a:pt x="3889022" y="1477263"/>
                  <a:pt x="3899150" y="1463899"/>
                  <a:pt x="3911600" y="1465974"/>
                </a:cubicBezTo>
                <a:cubicBezTo>
                  <a:pt x="3921637" y="1467647"/>
                  <a:pt x="3923982" y="1482273"/>
                  <a:pt x="3928533" y="1491374"/>
                </a:cubicBezTo>
                <a:cubicBezTo>
                  <a:pt x="3932524" y="1499356"/>
                  <a:pt x="3933009" y="1508792"/>
                  <a:pt x="3937000" y="1516774"/>
                </a:cubicBezTo>
                <a:cubicBezTo>
                  <a:pt x="3948788" y="1540350"/>
                  <a:pt x="3960607" y="1548848"/>
                  <a:pt x="3979333" y="1567574"/>
                </a:cubicBezTo>
                <a:cubicBezTo>
                  <a:pt x="3982155" y="1578863"/>
                  <a:pt x="3984603" y="1590252"/>
                  <a:pt x="3987800" y="1601441"/>
                </a:cubicBezTo>
                <a:cubicBezTo>
                  <a:pt x="3990252" y="1610022"/>
                  <a:pt x="3993918" y="1618231"/>
                  <a:pt x="3996266" y="1626841"/>
                </a:cubicBezTo>
                <a:cubicBezTo>
                  <a:pt x="4028153" y="1743760"/>
                  <a:pt x="3997693" y="1648053"/>
                  <a:pt x="4030133" y="1745374"/>
                </a:cubicBezTo>
                <a:cubicBezTo>
                  <a:pt x="4037042" y="1766100"/>
                  <a:pt x="4042457" y="1786335"/>
                  <a:pt x="4055533" y="1804641"/>
                </a:cubicBezTo>
                <a:cubicBezTo>
                  <a:pt x="4062492" y="1814384"/>
                  <a:pt x="4073268" y="1820843"/>
                  <a:pt x="4080933" y="1830041"/>
                </a:cubicBezTo>
                <a:cubicBezTo>
                  <a:pt x="4122201" y="1879563"/>
                  <a:pt x="4066834" y="1832167"/>
                  <a:pt x="4131733" y="1880841"/>
                </a:cubicBezTo>
                <a:cubicBezTo>
                  <a:pt x="4137377" y="1889308"/>
                  <a:pt x="4142152" y="1898424"/>
                  <a:pt x="4148666" y="1906241"/>
                </a:cubicBezTo>
                <a:cubicBezTo>
                  <a:pt x="4156331" y="1915439"/>
                  <a:pt x="4168125" y="1921245"/>
                  <a:pt x="4174066" y="1931641"/>
                </a:cubicBezTo>
                <a:cubicBezTo>
                  <a:pt x="4219549" y="2011235"/>
                  <a:pt x="4139203" y="1922177"/>
                  <a:pt x="4207933" y="1990907"/>
                </a:cubicBezTo>
                <a:cubicBezTo>
                  <a:pt x="4231346" y="2061143"/>
                  <a:pt x="4192044" y="1950666"/>
                  <a:pt x="4250266" y="2067107"/>
                </a:cubicBezTo>
                <a:lnTo>
                  <a:pt x="4267200" y="2100974"/>
                </a:lnTo>
                <a:cubicBezTo>
                  <a:pt x="4270022" y="2112263"/>
                  <a:pt x="4273142" y="2123482"/>
                  <a:pt x="4275666" y="2134841"/>
                </a:cubicBezTo>
                <a:cubicBezTo>
                  <a:pt x="4278788" y="2148889"/>
                  <a:pt x="4280643" y="2163213"/>
                  <a:pt x="4284133" y="2177174"/>
                </a:cubicBezTo>
                <a:cubicBezTo>
                  <a:pt x="4286298" y="2185832"/>
                  <a:pt x="4325055" y="2170119"/>
                  <a:pt x="4318000" y="217717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১০ নং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48" name="Freeform 47"/>
          <p:cNvSpPr/>
          <p:nvPr/>
        </p:nvSpPr>
        <p:spPr>
          <a:xfrm>
            <a:off x="8203992" y="4181157"/>
            <a:ext cx="1888275" cy="1262543"/>
          </a:xfrm>
          <a:custGeom>
            <a:avLst/>
            <a:gdLst>
              <a:gd name="connsiteX0" fmla="*/ 208 w 1888275"/>
              <a:gd name="connsiteY0" fmla="*/ 331210 h 1262543"/>
              <a:gd name="connsiteX1" fmla="*/ 42541 w 1888275"/>
              <a:gd name="connsiteY1" fmla="*/ 348143 h 1262543"/>
              <a:gd name="connsiteX2" fmla="*/ 93341 w 1888275"/>
              <a:gd name="connsiteY2" fmla="*/ 339677 h 1262543"/>
              <a:gd name="connsiteX3" fmla="*/ 135675 w 1888275"/>
              <a:gd name="connsiteY3" fmla="*/ 331210 h 1262543"/>
              <a:gd name="connsiteX4" fmla="*/ 169541 w 1888275"/>
              <a:gd name="connsiteY4" fmla="*/ 322743 h 1262543"/>
              <a:gd name="connsiteX5" fmla="*/ 262675 w 1888275"/>
              <a:gd name="connsiteY5" fmla="*/ 314277 h 1262543"/>
              <a:gd name="connsiteX6" fmla="*/ 516675 w 1888275"/>
              <a:gd name="connsiteY6" fmla="*/ 288877 h 1262543"/>
              <a:gd name="connsiteX7" fmla="*/ 601341 w 1888275"/>
              <a:gd name="connsiteY7" fmla="*/ 263477 h 1262543"/>
              <a:gd name="connsiteX8" fmla="*/ 626741 w 1888275"/>
              <a:gd name="connsiteY8" fmla="*/ 255010 h 1262543"/>
              <a:gd name="connsiteX9" fmla="*/ 829941 w 1888275"/>
              <a:gd name="connsiteY9" fmla="*/ 246543 h 1262543"/>
              <a:gd name="connsiteX10" fmla="*/ 897675 w 1888275"/>
              <a:gd name="connsiteY10" fmla="*/ 229610 h 1262543"/>
              <a:gd name="connsiteX11" fmla="*/ 923075 w 1888275"/>
              <a:gd name="connsiteY11" fmla="*/ 221143 h 1262543"/>
              <a:gd name="connsiteX12" fmla="*/ 1210941 w 1888275"/>
              <a:gd name="connsiteY12" fmla="*/ 204210 h 1262543"/>
              <a:gd name="connsiteX13" fmla="*/ 1261741 w 1888275"/>
              <a:gd name="connsiteY13" fmla="*/ 187277 h 1262543"/>
              <a:gd name="connsiteX14" fmla="*/ 1287141 w 1888275"/>
              <a:gd name="connsiteY14" fmla="*/ 178810 h 1262543"/>
              <a:gd name="connsiteX15" fmla="*/ 1380275 w 1888275"/>
              <a:gd name="connsiteY15" fmla="*/ 153410 h 1262543"/>
              <a:gd name="connsiteX16" fmla="*/ 1414141 w 1888275"/>
              <a:gd name="connsiteY16" fmla="*/ 136477 h 1262543"/>
              <a:gd name="connsiteX17" fmla="*/ 1439541 w 1888275"/>
              <a:gd name="connsiteY17" fmla="*/ 128010 h 1262543"/>
              <a:gd name="connsiteX18" fmla="*/ 1464941 w 1888275"/>
              <a:gd name="connsiteY18" fmla="*/ 111077 h 1262543"/>
              <a:gd name="connsiteX19" fmla="*/ 1524208 w 1888275"/>
              <a:gd name="connsiteY19" fmla="*/ 102610 h 1262543"/>
              <a:gd name="connsiteX20" fmla="*/ 1575008 w 1888275"/>
              <a:gd name="connsiteY20" fmla="*/ 77210 h 1262543"/>
              <a:gd name="connsiteX21" fmla="*/ 1600408 w 1888275"/>
              <a:gd name="connsiteY21" fmla="*/ 51810 h 1262543"/>
              <a:gd name="connsiteX22" fmla="*/ 1625808 w 1888275"/>
              <a:gd name="connsiteY22" fmla="*/ 43343 h 1262543"/>
              <a:gd name="connsiteX23" fmla="*/ 1659675 w 1888275"/>
              <a:gd name="connsiteY23" fmla="*/ 26410 h 1262543"/>
              <a:gd name="connsiteX24" fmla="*/ 1676608 w 1888275"/>
              <a:gd name="connsiteY24" fmla="*/ 1010 h 1262543"/>
              <a:gd name="connsiteX25" fmla="*/ 1735875 w 1888275"/>
              <a:gd name="connsiteY25" fmla="*/ 26410 h 1262543"/>
              <a:gd name="connsiteX26" fmla="*/ 1744341 w 1888275"/>
              <a:gd name="connsiteY26" fmla="*/ 51810 h 1262543"/>
              <a:gd name="connsiteX27" fmla="*/ 1718941 w 1888275"/>
              <a:gd name="connsiteY27" fmla="*/ 60277 h 1262543"/>
              <a:gd name="connsiteX28" fmla="*/ 1659675 w 1888275"/>
              <a:gd name="connsiteY28" fmla="*/ 68743 h 1262543"/>
              <a:gd name="connsiteX29" fmla="*/ 1625808 w 1888275"/>
              <a:gd name="connsiteY29" fmla="*/ 111077 h 1262543"/>
              <a:gd name="connsiteX30" fmla="*/ 1600408 w 1888275"/>
              <a:gd name="connsiteY30" fmla="*/ 128010 h 1262543"/>
              <a:gd name="connsiteX31" fmla="*/ 1583475 w 1888275"/>
              <a:gd name="connsiteY31" fmla="*/ 153410 h 1262543"/>
              <a:gd name="connsiteX32" fmla="*/ 1608875 w 1888275"/>
              <a:gd name="connsiteY32" fmla="*/ 161877 h 1262543"/>
              <a:gd name="connsiteX33" fmla="*/ 1659675 w 1888275"/>
              <a:gd name="connsiteY33" fmla="*/ 136477 h 1262543"/>
              <a:gd name="connsiteX34" fmla="*/ 1685075 w 1888275"/>
              <a:gd name="connsiteY34" fmla="*/ 144943 h 1262543"/>
              <a:gd name="connsiteX35" fmla="*/ 1702008 w 1888275"/>
              <a:gd name="connsiteY35" fmla="*/ 170343 h 1262543"/>
              <a:gd name="connsiteX36" fmla="*/ 1710475 w 1888275"/>
              <a:gd name="connsiteY36" fmla="*/ 195743 h 1262543"/>
              <a:gd name="connsiteX37" fmla="*/ 1735875 w 1888275"/>
              <a:gd name="connsiteY37" fmla="*/ 204210 h 1262543"/>
              <a:gd name="connsiteX38" fmla="*/ 1795141 w 1888275"/>
              <a:gd name="connsiteY38" fmla="*/ 280410 h 1262543"/>
              <a:gd name="connsiteX39" fmla="*/ 1812075 w 1888275"/>
              <a:gd name="connsiteY39" fmla="*/ 305810 h 1262543"/>
              <a:gd name="connsiteX40" fmla="*/ 1820541 w 1888275"/>
              <a:gd name="connsiteY40" fmla="*/ 331210 h 1262543"/>
              <a:gd name="connsiteX41" fmla="*/ 1854408 w 1888275"/>
              <a:gd name="connsiteY41" fmla="*/ 373543 h 1262543"/>
              <a:gd name="connsiteX42" fmla="*/ 1871341 w 1888275"/>
              <a:gd name="connsiteY42" fmla="*/ 424343 h 1262543"/>
              <a:gd name="connsiteX43" fmla="*/ 1879808 w 1888275"/>
              <a:gd name="connsiteY43" fmla="*/ 449743 h 1262543"/>
              <a:gd name="connsiteX44" fmla="*/ 1888275 w 1888275"/>
              <a:gd name="connsiteY44" fmla="*/ 475143 h 1262543"/>
              <a:gd name="connsiteX45" fmla="*/ 1879808 w 1888275"/>
              <a:gd name="connsiteY45" fmla="*/ 627543 h 1262543"/>
              <a:gd name="connsiteX46" fmla="*/ 1862875 w 1888275"/>
              <a:gd name="connsiteY46" fmla="*/ 686810 h 1262543"/>
              <a:gd name="connsiteX47" fmla="*/ 1854408 w 1888275"/>
              <a:gd name="connsiteY47" fmla="*/ 729143 h 1262543"/>
              <a:gd name="connsiteX48" fmla="*/ 1845941 w 1888275"/>
              <a:gd name="connsiteY48" fmla="*/ 754543 h 1262543"/>
              <a:gd name="connsiteX49" fmla="*/ 1812075 w 1888275"/>
              <a:gd name="connsiteY49" fmla="*/ 839210 h 1262543"/>
              <a:gd name="connsiteX50" fmla="*/ 1786675 w 1888275"/>
              <a:gd name="connsiteY50" fmla="*/ 856143 h 1262543"/>
              <a:gd name="connsiteX51" fmla="*/ 1778208 w 1888275"/>
              <a:gd name="connsiteY51" fmla="*/ 881543 h 1262543"/>
              <a:gd name="connsiteX52" fmla="*/ 1727408 w 1888275"/>
              <a:gd name="connsiteY52" fmla="*/ 906943 h 1262543"/>
              <a:gd name="connsiteX53" fmla="*/ 1685075 w 1888275"/>
              <a:gd name="connsiteY53" fmla="*/ 915410 h 1262543"/>
              <a:gd name="connsiteX54" fmla="*/ 1668141 w 1888275"/>
              <a:gd name="connsiteY54" fmla="*/ 864610 h 1262543"/>
              <a:gd name="connsiteX55" fmla="*/ 1676608 w 1888275"/>
              <a:gd name="connsiteY55" fmla="*/ 813810 h 1262543"/>
              <a:gd name="connsiteX56" fmla="*/ 1702008 w 1888275"/>
              <a:gd name="connsiteY56" fmla="*/ 737610 h 1262543"/>
              <a:gd name="connsiteX57" fmla="*/ 1710475 w 1888275"/>
              <a:gd name="connsiteY57" fmla="*/ 712210 h 1262543"/>
              <a:gd name="connsiteX58" fmla="*/ 1727408 w 1888275"/>
              <a:gd name="connsiteY58" fmla="*/ 585210 h 1262543"/>
              <a:gd name="connsiteX59" fmla="*/ 1718941 w 1888275"/>
              <a:gd name="connsiteY59" fmla="*/ 466677 h 1262543"/>
              <a:gd name="connsiteX60" fmla="*/ 1702008 w 1888275"/>
              <a:gd name="connsiteY60" fmla="*/ 449743 h 1262543"/>
              <a:gd name="connsiteX61" fmla="*/ 1651208 w 1888275"/>
              <a:gd name="connsiteY61" fmla="*/ 373543 h 1262543"/>
              <a:gd name="connsiteX62" fmla="*/ 1634275 w 1888275"/>
              <a:gd name="connsiteY62" fmla="*/ 348143 h 1262543"/>
              <a:gd name="connsiteX63" fmla="*/ 1617341 w 1888275"/>
              <a:gd name="connsiteY63" fmla="*/ 331210 h 1262543"/>
              <a:gd name="connsiteX64" fmla="*/ 1625808 w 1888275"/>
              <a:gd name="connsiteY64" fmla="*/ 466677 h 1262543"/>
              <a:gd name="connsiteX65" fmla="*/ 1617341 w 1888275"/>
              <a:gd name="connsiteY65" fmla="*/ 669877 h 1262543"/>
              <a:gd name="connsiteX66" fmla="*/ 1608875 w 1888275"/>
              <a:gd name="connsiteY66" fmla="*/ 695277 h 1262543"/>
              <a:gd name="connsiteX67" fmla="*/ 1591941 w 1888275"/>
              <a:gd name="connsiteY67" fmla="*/ 712210 h 1262543"/>
              <a:gd name="connsiteX68" fmla="*/ 1575008 w 1888275"/>
              <a:gd name="connsiteY68" fmla="*/ 763010 h 1262543"/>
              <a:gd name="connsiteX69" fmla="*/ 1541141 w 1888275"/>
              <a:gd name="connsiteY69" fmla="*/ 805343 h 1262543"/>
              <a:gd name="connsiteX70" fmla="*/ 1515741 w 1888275"/>
              <a:gd name="connsiteY70" fmla="*/ 813810 h 1262543"/>
              <a:gd name="connsiteX71" fmla="*/ 1464941 w 1888275"/>
              <a:gd name="connsiteY71" fmla="*/ 822277 h 1262543"/>
              <a:gd name="connsiteX72" fmla="*/ 1405675 w 1888275"/>
              <a:gd name="connsiteY72" fmla="*/ 890010 h 1262543"/>
              <a:gd name="connsiteX73" fmla="*/ 1371808 w 1888275"/>
              <a:gd name="connsiteY73" fmla="*/ 923877 h 1262543"/>
              <a:gd name="connsiteX74" fmla="*/ 1363341 w 1888275"/>
              <a:gd name="connsiteY74" fmla="*/ 957743 h 1262543"/>
              <a:gd name="connsiteX75" fmla="*/ 1346408 w 1888275"/>
              <a:gd name="connsiteY75" fmla="*/ 974677 h 1262543"/>
              <a:gd name="connsiteX76" fmla="*/ 1270208 w 1888275"/>
              <a:gd name="connsiteY76" fmla="*/ 1008543 h 1262543"/>
              <a:gd name="connsiteX77" fmla="*/ 1244808 w 1888275"/>
              <a:gd name="connsiteY77" fmla="*/ 1017010 h 1262543"/>
              <a:gd name="connsiteX78" fmla="*/ 1219408 w 1888275"/>
              <a:gd name="connsiteY78" fmla="*/ 1033943 h 1262543"/>
              <a:gd name="connsiteX79" fmla="*/ 1202475 w 1888275"/>
              <a:gd name="connsiteY79" fmla="*/ 1050877 h 1262543"/>
              <a:gd name="connsiteX80" fmla="*/ 1168608 w 1888275"/>
              <a:gd name="connsiteY80" fmla="*/ 1059343 h 1262543"/>
              <a:gd name="connsiteX81" fmla="*/ 1075475 w 1888275"/>
              <a:gd name="connsiteY81" fmla="*/ 1042410 h 1262543"/>
              <a:gd name="connsiteX82" fmla="*/ 1058541 w 1888275"/>
              <a:gd name="connsiteY82" fmla="*/ 1017010 h 1262543"/>
              <a:gd name="connsiteX83" fmla="*/ 1067008 w 1888275"/>
              <a:gd name="connsiteY83" fmla="*/ 906943 h 1262543"/>
              <a:gd name="connsiteX84" fmla="*/ 999275 w 1888275"/>
              <a:gd name="connsiteY84" fmla="*/ 898477 h 1262543"/>
              <a:gd name="connsiteX85" fmla="*/ 990808 w 1888275"/>
              <a:gd name="connsiteY85" fmla="*/ 864610 h 1262543"/>
              <a:gd name="connsiteX86" fmla="*/ 973875 w 1888275"/>
              <a:gd name="connsiteY86" fmla="*/ 839210 h 1262543"/>
              <a:gd name="connsiteX87" fmla="*/ 965408 w 1888275"/>
              <a:gd name="connsiteY87" fmla="*/ 788410 h 1262543"/>
              <a:gd name="connsiteX88" fmla="*/ 948475 w 1888275"/>
              <a:gd name="connsiteY88" fmla="*/ 737610 h 1262543"/>
              <a:gd name="connsiteX89" fmla="*/ 940008 w 1888275"/>
              <a:gd name="connsiteY89" fmla="*/ 712210 h 1262543"/>
              <a:gd name="connsiteX90" fmla="*/ 923075 w 1888275"/>
              <a:gd name="connsiteY90" fmla="*/ 652943 h 1262543"/>
              <a:gd name="connsiteX91" fmla="*/ 906141 w 1888275"/>
              <a:gd name="connsiteY91" fmla="*/ 763010 h 1262543"/>
              <a:gd name="connsiteX92" fmla="*/ 889208 w 1888275"/>
              <a:gd name="connsiteY92" fmla="*/ 813810 h 1262543"/>
              <a:gd name="connsiteX93" fmla="*/ 880741 w 1888275"/>
              <a:gd name="connsiteY93" fmla="*/ 839210 h 1262543"/>
              <a:gd name="connsiteX94" fmla="*/ 863808 w 1888275"/>
              <a:gd name="connsiteY94" fmla="*/ 906943 h 1262543"/>
              <a:gd name="connsiteX95" fmla="*/ 872275 w 1888275"/>
              <a:gd name="connsiteY95" fmla="*/ 991610 h 1262543"/>
              <a:gd name="connsiteX96" fmla="*/ 880741 w 1888275"/>
              <a:gd name="connsiteY96" fmla="*/ 1025477 h 1262543"/>
              <a:gd name="connsiteX97" fmla="*/ 855341 w 1888275"/>
              <a:gd name="connsiteY97" fmla="*/ 1042410 h 1262543"/>
              <a:gd name="connsiteX98" fmla="*/ 779141 w 1888275"/>
              <a:gd name="connsiteY98" fmla="*/ 1059343 h 1262543"/>
              <a:gd name="connsiteX99" fmla="*/ 728341 w 1888275"/>
              <a:gd name="connsiteY99" fmla="*/ 1076277 h 1262543"/>
              <a:gd name="connsiteX100" fmla="*/ 711408 w 1888275"/>
              <a:gd name="connsiteY100" fmla="*/ 1110143 h 1262543"/>
              <a:gd name="connsiteX101" fmla="*/ 702941 w 1888275"/>
              <a:gd name="connsiteY101" fmla="*/ 1135543 h 1262543"/>
              <a:gd name="connsiteX102" fmla="*/ 686008 w 1888275"/>
              <a:gd name="connsiteY102" fmla="*/ 1152477 h 1262543"/>
              <a:gd name="connsiteX103" fmla="*/ 677541 w 1888275"/>
              <a:gd name="connsiteY103" fmla="*/ 1177877 h 1262543"/>
              <a:gd name="connsiteX104" fmla="*/ 626741 w 1888275"/>
              <a:gd name="connsiteY104" fmla="*/ 1220210 h 1262543"/>
              <a:gd name="connsiteX105" fmla="*/ 609808 w 1888275"/>
              <a:gd name="connsiteY105" fmla="*/ 1160943 h 1262543"/>
              <a:gd name="connsiteX106" fmla="*/ 626741 w 1888275"/>
              <a:gd name="connsiteY106" fmla="*/ 1025477 h 1262543"/>
              <a:gd name="connsiteX107" fmla="*/ 609808 w 1888275"/>
              <a:gd name="connsiteY107" fmla="*/ 949277 h 1262543"/>
              <a:gd name="connsiteX108" fmla="*/ 559008 w 1888275"/>
              <a:gd name="connsiteY108" fmla="*/ 966210 h 1262543"/>
              <a:gd name="connsiteX109" fmla="*/ 516675 w 1888275"/>
              <a:gd name="connsiteY109" fmla="*/ 1000077 h 1262543"/>
              <a:gd name="connsiteX110" fmla="*/ 499741 w 1888275"/>
              <a:gd name="connsiteY110" fmla="*/ 1025477 h 1262543"/>
              <a:gd name="connsiteX111" fmla="*/ 491275 w 1888275"/>
              <a:gd name="connsiteY111" fmla="*/ 1084743 h 1262543"/>
              <a:gd name="connsiteX112" fmla="*/ 499741 w 1888275"/>
              <a:gd name="connsiteY112" fmla="*/ 1169410 h 1262543"/>
              <a:gd name="connsiteX113" fmla="*/ 465875 w 1888275"/>
              <a:gd name="connsiteY113" fmla="*/ 1177877 h 1262543"/>
              <a:gd name="connsiteX114" fmla="*/ 364275 w 1888275"/>
              <a:gd name="connsiteY114" fmla="*/ 1194810 h 1262543"/>
              <a:gd name="connsiteX115" fmla="*/ 338875 w 1888275"/>
              <a:gd name="connsiteY115" fmla="*/ 1211743 h 1262543"/>
              <a:gd name="connsiteX116" fmla="*/ 330408 w 1888275"/>
              <a:gd name="connsiteY116" fmla="*/ 1237143 h 1262543"/>
              <a:gd name="connsiteX117" fmla="*/ 313475 w 1888275"/>
              <a:gd name="connsiteY117" fmla="*/ 1262543 h 1262543"/>
              <a:gd name="connsiteX118" fmla="*/ 288075 w 1888275"/>
              <a:gd name="connsiteY118" fmla="*/ 1254077 h 1262543"/>
              <a:gd name="connsiteX119" fmla="*/ 262675 w 1888275"/>
              <a:gd name="connsiteY119" fmla="*/ 1194810 h 1262543"/>
              <a:gd name="connsiteX120" fmla="*/ 254208 w 1888275"/>
              <a:gd name="connsiteY120" fmla="*/ 1127077 h 1262543"/>
              <a:gd name="connsiteX121" fmla="*/ 237275 w 1888275"/>
              <a:gd name="connsiteY121" fmla="*/ 1110143 h 1262543"/>
              <a:gd name="connsiteX122" fmla="*/ 178008 w 1888275"/>
              <a:gd name="connsiteY122" fmla="*/ 1033943 h 1262543"/>
              <a:gd name="connsiteX123" fmla="*/ 169541 w 1888275"/>
              <a:gd name="connsiteY123" fmla="*/ 966210 h 1262543"/>
              <a:gd name="connsiteX124" fmla="*/ 152608 w 1888275"/>
              <a:gd name="connsiteY124" fmla="*/ 813810 h 1262543"/>
              <a:gd name="connsiteX125" fmla="*/ 135675 w 1888275"/>
              <a:gd name="connsiteY125" fmla="*/ 754543 h 1262543"/>
              <a:gd name="connsiteX126" fmla="*/ 118741 w 1888275"/>
              <a:gd name="connsiteY126" fmla="*/ 729143 h 1262543"/>
              <a:gd name="connsiteX127" fmla="*/ 93341 w 1888275"/>
              <a:gd name="connsiteY127" fmla="*/ 652943 h 1262543"/>
              <a:gd name="connsiteX128" fmla="*/ 84875 w 1888275"/>
              <a:gd name="connsiteY128" fmla="*/ 627543 h 1262543"/>
              <a:gd name="connsiteX129" fmla="*/ 76408 w 1888275"/>
              <a:gd name="connsiteY129" fmla="*/ 602143 h 1262543"/>
              <a:gd name="connsiteX130" fmla="*/ 67941 w 1888275"/>
              <a:gd name="connsiteY130" fmla="*/ 559810 h 1262543"/>
              <a:gd name="connsiteX131" fmla="*/ 51008 w 1888275"/>
              <a:gd name="connsiteY131" fmla="*/ 509010 h 1262543"/>
              <a:gd name="connsiteX132" fmla="*/ 42541 w 1888275"/>
              <a:gd name="connsiteY132" fmla="*/ 483610 h 1262543"/>
              <a:gd name="connsiteX133" fmla="*/ 34075 w 1888275"/>
              <a:gd name="connsiteY133" fmla="*/ 424343 h 1262543"/>
              <a:gd name="connsiteX134" fmla="*/ 25608 w 1888275"/>
              <a:gd name="connsiteY134" fmla="*/ 382010 h 1262543"/>
              <a:gd name="connsiteX135" fmla="*/ 208 w 1888275"/>
              <a:gd name="connsiteY135" fmla="*/ 331210 h 126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888275" h="1262543">
                <a:moveTo>
                  <a:pt x="208" y="331210"/>
                </a:moveTo>
                <a:cubicBezTo>
                  <a:pt x="3030" y="325566"/>
                  <a:pt x="27405" y="346767"/>
                  <a:pt x="42541" y="348143"/>
                </a:cubicBezTo>
                <a:cubicBezTo>
                  <a:pt x="59637" y="349697"/>
                  <a:pt x="76451" y="342748"/>
                  <a:pt x="93341" y="339677"/>
                </a:cubicBezTo>
                <a:cubicBezTo>
                  <a:pt x="107500" y="337103"/>
                  <a:pt x="121627" y="334332"/>
                  <a:pt x="135675" y="331210"/>
                </a:cubicBezTo>
                <a:cubicBezTo>
                  <a:pt x="147034" y="328686"/>
                  <a:pt x="158007" y="324281"/>
                  <a:pt x="169541" y="322743"/>
                </a:cubicBezTo>
                <a:cubicBezTo>
                  <a:pt x="200440" y="318623"/>
                  <a:pt x="231630" y="317099"/>
                  <a:pt x="262675" y="314277"/>
                </a:cubicBezTo>
                <a:cubicBezTo>
                  <a:pt x="377788" y="275904"/>
                  <a:pt x="295641" y="298086"/>
                  <a:pt x="516675" y="288877"/>
                </a:cubicBezTo>
                <a:cubicBezTo>
                  <a:pt x="567854" y="276081"/>
                  <a:pt x="539507" y="284088"/>
                  <a:pt x="601341" y="263477"/>
                </a:cubicBezTo>
                <a:cubicBezTo>
                  <a:pt x="609808" y="260655"/>
                  <a:pt x="617824" y="255382"/>
                  <a:pt x="626741" y="255010"/>
                </a:cubicBezTo>
                <a:lnTo>
                  <a:pt x="829941" y="246543"/>
                </a:lnTo>
                <a:cubicBezTo>
                  <a:pt x="852519" y="240899"/>
                  <a:pt x="875597" y="236970"/>
                  <a:pt x="897675" y="229610"/>
                </a:cubicBezTo>
                <a:cubicBezTo>
                  <a:pt x="906142" y="226788"/>
                  <a:pt x="914180" y="221864"/>
                  <a:pt x="923075" y="221143"/>
                </a:cubicBezTo>
                <a:cubicBezTo>
                  <a:pt x="1018882" y="213375"/>
                  <a:pt x="1210941" y="204210"/>
                  <a:pt x="1210941" y="204210"/>
                </a:cubicBezTo>
                <a:lnTo>
                  <a:pt x="1261741" y="187277"/>
                </a:lnTo>
                <a:cubicBezTo>
                  <a:pt x="1270208" y="184455"/>
                  <a:pt x="1278390" y="180560"/>
                  <a:pt x="1287141" y="178810"/>
                </a:cubicBezTo>
                <a:cubicBezTo>
                  <a:pt x="1318107" y="172617"/>
                  <a:pt x="1351631" y="167732"/>
                  <a:pt x="1380275" y="153410"/>
                </a:cubicBezTo>
                <a:cubicBezTo>
                  <a:pt x="1391564" y="147766"/>
                  <a:pt x="1402540" y="141449"/>
                  <a:pt x="1414141" y="136477"/>
                </a:cubicBezTo>
                <a:cubicBezTo>
                  <a:pt x="1422344" y="132961"/>
                  <a:pt x="1431559" y="132001"/>
                  <a:pt x="1439541" y="128010"/>
                </a:cubicBezTo>
                <a:cubicBezTo>
                  <a:pt x="1448642" y="123459"/>
                  <a:pt x="1455195" y="114001"/>
                  <a:pt x="1464941" y="111077"/>
                </a:cubicBezTo>
                <a:cubicBezTo>
                  <a:pt x="1484056" y="105343"/>
                  <a:pt x="1504452" y="105432"/>
                  <a:pt x="1524208" y="102610"/>
                </a:cubicBezTo>
                <a:cubicBezTo>
                  <a:pt x="1549664" y="94124"/>
                  <a:pt x="1553125" y="95446"/>
                  <a:pt x="1575008" y="77210"/>
                </a:cubicBezTo>
                <a:cubicBezTo>
                  <a:pt x="1584206" y="69545"/>
                  <a:pt x="1590445" y="58452"/>
                  <a:pt x="1600408" y="51810"/>
                </a:cubicBezTo>
                <a:cubicBezTo>
                  <a:pt x="1607834" y="46859"/>
                  <a:pt x="1617605" y="46859"/>
                  <a:pt x="1625808" y="43343"/>
                </a:cubicBezTo>
                <a:cubicBezTo>
                  <a:pt x="1637409" y="38371"/>
                  <a:pt x="1648386" y="32054"/>
                  <a:pt x="1659675" y="26410"/>
                </a:cubicBezTo>
                <a:cubicBezTo>
                  <a:pt x="1665319" y="17943"/>
                  <a:pt x="1666955" y="4228"/>
                  <a:pt x="1676608" y="1010"/>
                </a:cubicBezTo>
                <a:cubicBezTo>
                  <a:pt x="1694832" y="-5065"/>
                  <a:pt x="1723104" y="17896"/>
                  <a:pt x="1735875" y="26410"/>
                </a:cubicBezTo>
                <a:cubicBezTo>
                  <a:pt x="1738697" y="34877"/>
                  <a:pt x="1748332" y="43828"/>
                  <a:pt x="1744341" y="51810"/>
                </a:cubicBezTo>
                <a:cubicBezTo>
                  <a:pt x="1740350" y="59792"/>
                  <a:pt x="1727692" y="58527"/>
                  <a:pt x="1718941" y="60277"/>
                </a:cubicBezTo>
                <a:cubicBezTo>
                  <a:pt x="1699373" y="64191"/>
                  <a:pt x="1679430" y="65921"/>
                  <a:pt x="1659675" y="68743"/>
                </a:cubicBezTo>
                <a:cubicBezTo>
                  <a:pt x="1647104" y="87599"/>
                  <a:pt x="1643040" y="97291"/>
                  <a:pt x="1625808" y="111077"/>
                </a:cubicBezTo>
                <a:cubicBezTo>
                  <a:pt x="1617862" y="117434"/>
                  <a:pt x="1608875" y="122366"/>
                  <a:pt x="1600408" y="128010"/>
                </a:cubicBezTo>
                <a:cubicBezTo>
                  <a:pt x="1594764" y="136477"/>
                  <a:pt x="1589832" y="145464"/>
                  <a:pt x="1583475" y="153410"/>
                </a:cubicBezTo>
                <a:cubicBezTo>
                  <a:pt x="1562821" y="179227"/>
                  <a:pt x="1547075" y="174236"/>
                  <a:pt x="1608875" y="161877"/>
                </a:cubicBezTo>
                <a:cubicBezTo>
                  <a:pt x="1621719" y="153314"/>
                  <a:pt x="1642146" y="136477"/>
                  <a:pt x="1659675" y="136477"/>
                </a:cubicBezTo>
                <a:cubicBezTo>
                  <a:pt x="1668600" y="136477"/>
                  <a:pt x="1676608" y="142121"/>
                  <a:pt x="1685075" y="144943"/>
                </a:cubicBezTo>
                <a:cubicBezTo>
                  <a:pt x="1690719" y="153410"/>
                  <a:pt x="1697457" y="161242"/>
                  <a:pt x="1702008" y="170343"/>
                </a:cubicBezTo>
                <a:cubicBezTo>
                  <a:pt x="1705999" y="178325"/>
                  <a:pt x="1704164" y="189432"/>
                  <a:pt x="1710475" y="195743"/>
                </a:cubicBezTo>
                <a:cubicBezTo>
                  <a:pt x="1716786" y="202054"/>
                  <a:pt x="1727408" y="201388"/>
                  <a:pt x="1735875" y="204210"/>
                </a:cubicBezTo>
                <a:cubicBezTo>
                  <a:pt x="1775667" y="244002"/>
                  <a:pt x="1754631" y="219645"/>
                  <a:pt x="1795141" y="280410"/>
                </a:cubicBezTo>
                <a:lnTo>
                  <a:pt x="1812075" y="305810"/>
                </a:lnTo>
                <a:cubicBezTo>
                  <a:pt x="1814897" y="314277"/>
                  <a:pt x="1815949" y="323557"/>
                  <a:pt x="1820541" y="331210"/>
                </a:cubicBezTo>
                <a:cubicBezTo>
                  <a:pt x="1850703" y="381480"/>
                  <a:pt x="1825357" y="308177"/>
                  <a:pt x="1854408" y="373543"/>
                </a:cubicBezTo>
                <a:cubicBezTo>
                  <a:pt x="1861657" y="389854"/>
                  <a:pt x="1865697" y="407410"/>
                  <a:pt x="1871341" y="424343"/>
                </a:cubicBezTo>
                <a:lnTo>
                  <a:pt x="1879808" y="449743"/>
                </a:lnTo>
                <a:lnTo>
                  <a:pt x="1888275" y="475143"/>
                </a:lnTo>
                <a:cubicBezTo>
                  <a:pt x="1885453" y="525943"/>
                  <a:pt x="1884414" y="576874"/>
                  <a:pt x="1879808" y="627543"/>
                </a:cubicBezTo>
                <a:cubicBezTo>
                  <a:pt x="1877546" y="652422"/>
                  <a:pt x="1868601" y="663905"/>
                  <a:pt x="1862875" y="686810"/>
                </a:cubicBezTo>
                <a:cubicBezTo>
                  <a:pt x="1859385" y="700771"/>
                  <a:pt x="1857898" y="715182"/>
                  <a:pt x="1854408" y="729143"/>
                </a:cubicBezTo>
                <a:cubicBezTo>
                  <a:pt x="1852243" y="737801"/>
                  <a:pt x="1848393" y="745962"/>
                  <a:pt x="1845941" y="754543"/>
                </a:cubicBezTo>
                <a:cubicBezTo>
                  <a:pt x="1837662" y="783519"/>
                  <a:pt x="1834746" y="816539"/>
                  <a:pt x="1812075" y="839210"/>
                </a:cubicBezTo>
                <a:cubicBezTo>
                  <a:pt x="1804880" y="846405"/>
                  <a:pt x="1795142" y="850499"/>
                  <a:pt x="1786675" y="856143"/>
                </a:cubicBezTo>
                <a:cubicBezTo>
                  <a:pt x="1783853" y="864610"/>
                  <a:pt x="1783783" y="874574"/>
                  <a:pt x="1778208" y="881543"/>
                </a:cubicBezTo>
                <a:cubicBezTo>
                  <a:pt x="1766270" y="896466"/>
                  <a:pt x="1744142" y="901365"/>
                  <a:pt x="1727408" y="906943"/>
                </a:cubicBezTo>
                <a:cubicBezTo>
                  <a:pt x="1717271" y="917080"/>
                  <a:pt x="1703394" y="941056"/>
                  <a:pt x="1685075" y="915410"/>
                </a:cubicBezTo>
                <a:cubicBezTo>
                  <a:pt x="1674700" y="900885"/>
                  <a:pt x="1668141" y="864610"/>
                  <a:pt x="1668141" y="864610"/>
                </a:cubicBezTo>
                <a:cubicBezTo>
                  <a:pt x="1670963" y="847677"/>
                  <a:pt x="1672444" y="830464"/>
                  <a:pt x="1676608" y="813810"/>
                </a:cubicBezTo>
                <a:cubicBezTo>
                  <a:pt x="1676611" y="813796"/>
                  <a:pt x="1697772" y="750317"/>
                  <a:pt x="1702008" y="737610"/>
                </a:cubicBezTo>
                <a:cubicBezTo>
                  <a:pt x="1704830" y="729143"/>
                  <a:pt x="1708725" y="720961"/>
                  <a:pt x="1710475" y="712210"/>
                </a:cubicBezTo>
                <a:cubicBezTo>
                  <a:pt x="1724503" y="642065"/>
                  <a:pt x="1717509" y="684196"/>
                  <a:pt x="1727408" y="585210"/>
                </a:cubicBezTo>
                <a:cubicBezTo>
                  <a:pt x="1724586" y="545699"/>
                  <a:pt x="1726241" y="505610"/>
                  <a:pt x="1718941" y="466677"/>
                </a:cubicBezTo>
                <a:cubicBezTo>
                  <a:pt x="1717470" y="458831"/>
                  <a:pt x="1705578" y="456883"/>
                  <a:pt x="1702008" y="449743"/>
                </a:cubicBezTo>
                <a:cubicBezTo>
                  <a:pt x="1663497" y="372720"/>
                  <a:pt x="1712885" y="419801"/>
                  <a:pt x="1651208" y="373543"/>
                </a:cubicBezTo>
                <a:cubicBezTo>
                  <a:pt x="1645564" y="365076"/>
                  <a:pt x="1640632" y="356089"/>
                  <a:pt x="1634275" y="348143"/>
                </a:cubicBezTo>
                <a:cubicBezTo>
                  <a:pt x="1629288" y="341910"/>
                  <a:pt x="1617910" y="323248"/>
                  <a:pt x="1617341" y="331210"/>
                </a:cubicBezTo>
                <a:cubicBezTo>
                  <a:pt x="1614117" y="376339"/>
                  <a:pt x="1622986" y="421521"/>
                  <a:pt x="1625808" y="466677"/>
                </a:cubicBezTo>
                <a:cubicBezTo>
                  <a:pt x="1622986" y="534410"/>
                  <a:pt x="1622349" y="602270"/>
                  <a:pt x="1617341" y="669877"/>
                </a:cubicBezTo>
                <a:cubicBezTo>
                  <a:pt x="1616682" y="678777"/>
                  <a:pt x="1613467" y="687624"/>
                  <a:pt x="1608875" y="695277"/>
                </a:cubicBezTo>
                <a:cubicBezTo>
                  <a:pt x="1604768" y="702122"/>
                  <a:pt x="1597586" y="706566"/>
                  <a:pt x="1591941" y="712210"/>
                </a:cubicBezTo>
                <a:lnTo>
                  <a:pt x="1575008" y="763010"/>
                </a:lnTo>
                <a:cubicBezTo>
                  <a:pt x="1565243" y="792305"/>
                  <a:pt x="1571778" y="790025"/>
                  <a:pt x="1541141" y="805343"/>
                </a:cubicBezTo>
                <a:cubicBezTo>
                  <a:pt x="1533159" y="809334"/>
                  <a:pt x="1524453" y="811874"/>
                  <a:pt x="1515741" y="813810"/>
                </a:cubicBezTo>
                <a:cubicBezTo>
                  <a:pt x="1498983" y="817534"/>
                  <a:pt x="1481874" y="819455"/>
                  <a:pt x="1464941" y="822277"/>
                </a:cubicBezTo>
                <a:cubicBezTo>
                  <a:pt x="1392974" y="870254"/>
                  <a:pt x="1504452" y="791233"/>
                  <a:pt x="1405675" y="890010"/>
                </a:cubicBezTo>
                <a:lnTo>
                  <a:pt x="1371808" y="923877"/>
                </a:lnTo>
                <a:cubicBezTo>
                  <a:pt x="1368986" y="935166"/>
                  <a:pt x="1368545" y="947335"/>
                  <a:pt x="1363341" y="957743"/>
                </a:cubicBezTo>
                <a:cubicBezTo>
                  <a:pt x="1359771" y="964883"/>
                  <a:pt x="1352641" y="969690"/>
                  <a:pt x="1346408" y="974677"/>
                </a:cubicBezTo>
                <a:cubicBezTo>
                  <a:pt x="1317658" y="997677"/>
                  <a:pt x="1310486" y="995117"/>
                  <a:pt x="1270208" y="1008543"/>
                </a:cubicBezTo>
                <a:cubicBezTo>
                  <a:pt x="1261741" y="1011365"/>
                  <a:pt x="1252234" y="1012060"/>
                  <a:pt x="1244808" y="1017010"/>
                </a:cubicBezTo>
                <a:cubicBezTo>
                  <a:pt x="1236341" y="1022654"/>
                  <a:pt x="1227354" y="1027586"/>
                  <a:pt x="1219408" y="1033943"/>
                </a:cubicBezTo>
                <a:cubicBezTo>
                  <a:pt x="1213175" y="1038930"/>
                  <a:pt x="1209615" y="1047307"/>
                  <a:pt x="1202475" y="1050877"/>
                </a:cubicBezTo>
                <a:cubicBezTo>
                  <a:pt x="1192067" y="1056081"/>
                  <a:pt x="1179897" y="1056521"/>
                  <a:pt x="1168608" y="1059343"/>
                </a:cubicBezTo>
                <a:cubicBezTo>
                  <a:pt x="1137564" y="1053699"/>
                  <a:pt x="1104925" y="1053737"/>
                  <a:pt x="1075475" y="1042410"/>
                </a:cubicBezTo>
                <a:cubicBezTo>
                  <a:pt x="1065977" y="1038757"/>
                  <a:pt x="1059176" y="1027166"/>
                  <a:pt x="1058541" y="1017010"/>
                </a:cubicBezTo>
                <a:cubicBezTo>
                  <a:pt x="1056246" y="980284"/>
                  <a:pt x="1064186" y="943632"/>
                  <a:pt x="1067008" y="906943"/>
                </a:cubicBezTo>
                <a:cubicBezTo>
                  <a:pt x="1044430" y="904121"/>
                  <a:pt x="1019165" y="909527"/>
                  <a:pt x="999275" y="898477"/>
                </a:cubicBezTo>
                <a:cubicBezTo>
                  <a:pt x="989103" y="892826"/>
                  <a:pt x="995392" y="875306"/>
                  <a:pt x="990808" y="864610"/>
                </a:cubicBezTo>
                <a:cubicBezTo>
                  <a:pt x="986800" y="855257"/>
                  <a:pt x="979519" y="847677"/>
                  <a:pt x="973875" y="839210"/>
                </a:cubicBezTo>
                <a:cubicBezTo>
                  <a:pt x="971053" y="822277"/>
                  <a:pt x="969572" y="805064"/>
                  <a:pt x="965408" y="788410"/>
                </a:cubicBezTo>
                <a:cubicBezTo>
                  <a:pt x="961079" y="771094"/>
                  <a:pt x="954119" y="754543"/>
                  <a:pt x="948475" y="737610"/>
                </a:cubicBezTo>
                <a:cubicBezTo>
                  <a:pt x="945653" y="729143"/>
                  <a:pt x="942173" y="720868"/>
                  <a:pt x="940008" y="712210"/>
                </a:cubicBezTo>
                <a:cubicBezTo>
                  <a:pt x="929376" y="669685"/>
                  <a:pt x="935221" y="689382"/>
                  <a:pt x="923075" y="652943"/>
                </a:cubicBezTo>
                <a:cubicBezTo>
                  <a:pt x="899752" y="722909"/>
                  <a:pt x="934204" y="613342"/>
                  <a:pt x="906141" y="763010"/>
                </a:cubicBezTo>
                <a:cubicBezTo>
                  <a:pt x="902852" y="780554"/>
                  <a:pt x="894852" y="796877"/>
                  <a:pt x="889208" y="813810"/>
                </a:cubicBezTo>
                <a:cubicBezTo>
                  <a:pt x="886386" y="822277"/>
                  <a:pt x="882906" y="830552"/>
                  <a:pt x="880741" y="839210"/>
                </a:cubicBezTo>
                <a:lnTo>
                  <a:pt x="863808" y="906943"/>
                </a:lnTo>
                <a:cubicBezTo>
                  <a:pt x="866630" y="935165"/>
                  <a:pt x="868264" y="963532"/>
                  <a:pt x="872275" y="991610"/>
                </a:cubicBezTo>
                <a:cubicBezTo>
                  <a:pt x="873921" y="1003129"/>
                  <a:pt x="884421" y="1014438"/>
                  <a:pt x="880741" y="1025477"/>
                </a:cubicBezTo>
                <a:cubicBezTo>
                  <a:pt x="877523" y="1035130"/>
                  <a:pt x="864694" y="1038402"/>
                  <a:pt x="855341" y="1042410"/>
                </a:cubicBezTo>
                <a:cubicBezTo>
                  <a:pt x="842027" y="1048116"/>
                  <a:pt x="790202" y="1056326"/>
                  <a:pt x="779141" y="1059343"/>
                </a:cubicBezTo>
                <a:cubicBezTo>
                  <a:pt x="761921" y="1064039"/>
                  <a:pt x="728341" y="1076277"/>
                  <a:pt x="728341" y="1076277"/>
                </a:cubicBezTo>
                <a:cubicBezTo>
                  <a:pt x="722697" y="1087566"/>
                  <a:pt x="716380" y="1098542"/>
                  <a:pt x="711408" y="1110143"/>
                </a:cubicBezTo>
                <a:cubicBezTo>
                  <a:pt x="707892" y="1118346"/>
                  <a:pt x="707533" y="1127890"/>
                  <a:pt x="702941" y="1135543"/>
                </a:cubicBezTo>
                <a:cubicBezTo>
                  <a:pt x="698834" y="1142388"/>
                  <a:pt x="691652" y="1146832"/>
                  <a:pt x="686008" y="1152477"/>
                </a:cubicBezTo>
                <a:cubicBezTo>
                  <a:pt x="683186" y="1160944"/>
                  <a:pt x="682492" y="1170451"/>
                  <a:pt x="677541" y="1177877"/>
                </a:cubicBezTo>
                <a:cubicBezTo>
                  <a:pt x="664502" y="1197435"/>
                  <a:pt x="645484" y="1207715"/>
                  <a:pt x="626741" y="1220210"/>
                </a:cubicBezTo>
                <a:cubicBezTo>
                  <a:pt x="622749" y="1208234"/>
                  <a:pt x="609808" y="1171571"/>
                  <a:pt x="609808" y="1160943"/>
                </a:cubicBezTo>
                <a:cubicBezTo>
                  <a:pt x="609808" y="1102332"/>
                  <a:pt x="616672" y="1075825"/>
                  <a:pt x="626741" y="1025477"/>
                </a:cubicBezTo>
                <a:cubicBezTo>
                  <a:pt x="621097" y="1000077"/>
                  <a:pt x="629390" y="966411"/>
                  <a:pt x="609808" y="949277"/>
                </a:cubicBezTo>
                <a:cubicBezTo>
                  <a:pt x="596375" y="937523"/>
                  <a:pt x="575319" y="958961"/>
                  <a:pt x="559008" y="966210"/>
                </a:cubicBezTo>
                <a:cubicBezTo>
                  <a:pt x="545348" y="972281"/>
                  <a:pt x="526383" y="987942"/>
                  <a:pt x="516675" y="1000077"/>
                </a:cubicBezTo>
                <a:cubicBezTo>
                  <a:pt x="510318" y="1008023"/>
                  <a:pt x="505386" y="1017010"/>
                  <a:pt x="499741" y="1025477"/>
                </a:cubicBezTo>
                <a:cubicBezTo>
                  <a:pt x="496919" y="1045232"/>
                  <a:pt x="491275" y="1064787"/>
                  <a:pt x="491275" y="1084743"/>
                </a:cubicBezTo>
                <a:cubicBezTo>
                  <a:pt x="491275" y="1113106"/>
                  <a:pt x="507204" y="1142046"/>
                  <a:pt x="499741" y="1169410"/>
                </a:cubicBezTo>
                <a:cubicBezTo>
                  <a:pt x="496679" y="1180636"/>
                  <a:pt x="477312" y="1175733"/>
                  <a:pt x="465875" y="1177877"/>
                </a:cubicBezTo>
                <a:cubicBezTo>
                  <a:pt x="432129" y="1184204"/>
                  <a:pt x="398142" y="1189166"/>
                  <a:pt x="364275" y="1194810"/>
                </a:cubicBezTo>
                <a:cubicBezTo>
                  <a:pt x="355808" y="1200454"/>
                  <a:pt x="345232" y="1203797"/>
                  <a:pt x="338875" y="1211743"/>
                </a:cubicBezTo>
                <a:cubicBezTo>
                  <a:pt x="333300" y="1218712"/>
                  <a:pt x="334399" y="1229161"/>
                  <a:pt x="330408" y="1237143"/>
                </a:cubicBezTo>
                <a:cubicBezTo>
                  <a:pt x="325857" y="1246244"/>
                  <a:pt x="319119" y="1254076"/>
                  <a:pt x="313475" y="1262543"/>
                </a:cubicBezTo>
                <a:cubicBezTo>
                  <a:pt x="305008" y="1259721"/>
                  <a:pt x="294386" y="1260388"/>
                  <a:pt x="288075" y="1254077"/>
                </a:cubicBezTo>
                <a:cubicBezTo>
                  <a:pt x="277611" y="1243613"/>
                  <a:pt x="267735" y="1209992"/>
                  <a:pt x="262675" y="1194810"/>
                </a:cubicBezTo>
                <a:cubicBezTo>
                  <a:pt x="259853" y="1172232"/>
                  <a:pt x="260746" y="1148871"/>
                  <a:pt x="254208" y="1127077"/>
                </a:cubicBezTo>
                <a:cubicBezTo>
                  <a:pt x="251914" y="1119431"/>
                  <a:pt x="242064" y="1116529"/>
                  <a:pt x="237275" y="1110143"/>
                </a:cubicBezTo>
                <a:cubicBezTo>
                  <a:pt x="176516" y="1029130"/>
                  <a:pt x="229713" y="1085648"/>
                  <a:pt x="178008" y="1033943"/>
                </a:cubicBezTo>
                <a:cubicBezTo>
                  <a:pt x="175186" y="1011365"/>
                  <a:pt x="171805" y="988850"/>
                  <a:pt x="169541" y="966210"/>
                </a:cubicBezTo>
                <a:cubicBezTo>
                  <a:pt x="161255" y="883351"/>
                  <a:pt x="165851" y="880023"/>
                  <a:pt x="152608" y="813810"/>
                </a:cubicBezTo>
                <a:cubicBezTo>
                  <a:pt x="150801" y="804773"/>
                  <a:pt x="141053" y="765299"/>
                  <a:pt x="135675" y="754543"/>
                </a:cubicBezTo>
                <a:cubicBezTo>
                  <a:pt x="131124" y="745441"/>
                  <a:pt x="124386" y="737610"/>
                  <a:pt x="118741" y="729143"/>
                </a:cubicBezTo>
                <a:lnTo>
                  <a:pt x="93341" y="652943"/>
                </a:lnTo>
                <a:lnTo>
                  <a:pt x="84875" y="627543"/>
                </a:lnTo>
                <a:cubicBezTo>
                  <a:pt x="82053" y="619076"/>
                  <a:pt x="78158" y="610894"/>
                  <a:pt x="76408" y="602143"/>
                </a:cubicBezTo>
                <a:cubicBezTo>
                  <a:pt x="73586" y="588032"/>
                  <a:pt x="71727" y="573693"/>
                  <a:pt x="67941" y="559810"/>
                </a:cubicBezTo>
                <a:cubicBezTo>
                  <a:pt x="63245" y="542590"/>
                  <a:pt x="56652" y="525943"/>
                  <a:pt x="51008" y="509010"/>
                </a:cubicBezTo>
                <a:lnTo>
                  <a:pt x="42541" y="483610"/>
                </a:lnTo>
                <a:cubicBezTo>
                  <a:pt x="39719" y="463854"/>
                  <a:pt x="37356" y="444028"/>
                  <a:pt x="34075" y="424343"/>
                </a:cubicBezTo>
                <a:cubicBezTo>
                  <a:pt x="31709" y="410148"/>
                  <a:pt x="26911" y="396341"/>
                  <a:pt x="25608" y="382010"/>
                </a:cubicBezTo>
                <a:cubicBezTo>
                  <a:pt x="24075" y="365146"/>
                  <a:pt x="-2614" y="336854"/>
                  <a:pt x="208" y="33121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৯নং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49" name="Freeform 48"/>
          <p:cNvSpPr/>
          <p:nvPr/>
        </p:nvSpPr>
        <p:spPr>
          <a:xfrm>
            <a:off x="7840133" y="2878140"/>
            <a:ext cx="1786467" cy="1617707"/>
          </a:xfrm>
          <a:custGeom>
            <a:avLst/>
            <a:gdLst>
              <a:gd name="connsiteX0" fmla="*/ 389467 w 1786467"/>
              <a:gd name="connsiteY0" fmla="*/ 1617294 h 1617707"/>
              <a:gd name="connsiteX1" fmla="*/ 364067 w 1786467"/>
              <a:gd name="connsiteY1" fmla="*/ 1574960 h 1617707"/>
              <a:gd name="connsiteX2" fmla="*/ 355600 w 1786467"/>
              <a:gd name="connsiteY2" fmla="*/ 1532627 h 1617707"/>
              <a:gd name="connsiteX3" fmla="*/ 347134 w 1786467"/>
              <a:gd name="connsiteY3" fmla="*/ 1498760 h 1617707"/>
              <a:gd name="connsiteX4" fmla="*/ 355600 w 1786467"/>
              <a:gd name="connsiteY4" fmla="*/ 1414094 h 1617707"/>
              <a:gd name="connsiteX5" fmla="*/ 364067 w 1786467"/>
              <a:gd name="connsiteY5" fmla="*/ 1363294 h 1617707"/>
              <a:gd name="connsiteX6" fmla="*/ 389467 w 1786467"/>
              <a:gd name="connsiteY6" fmla="*/ 1354827 h 1617707"/>
              <a:gd name="connsiteX7" fmla="*/ 364067 w 1786467"/>
              <a:gd name="connsiteY7" fmla="*/ 1337894 h 1617707"/>
              <a:gd name="connsiteX8" fmla="*/ 347134 w 1786467"/>
              <a:gd name="connsiteY8" fmla="*/ 1312494 h 1617707"/>
              <a:gd name="connsiteX9" fmla="*/ 321734 w 1786467"/>
              <a:gd name="connsiteY9" fmla="*/ 1304027 h 1617707"/>
              <a:gd name="connsiteX10" fmla="*/ 304800 w 1786467"/>
              <a:gd name="connsiteY10" fmla="*/ 1287094 h 1617707"/>
              <a:gd name="connsiteX11" fmla="*/ 287867 w 1786467"/>
              <a:gd name="connsiteY11" fmla="*/ 1236294 h 1617707"/>
              <a:gd name="connsiteX12" fmla="*/ 296334 w 1786467"/>
              <a:gd name="connsiteY12" fmla="*/ 1126227 h 1617707"/>
              <a:gd name="connsiteX13" fmla="*/ 304800 w 1786467"/>
              <a:gd name="connsiteY13" fmla="*/ 1092360 h 1617707"/>
              <a:gd name="connsiteX14" fmla="*/ 347134 w 1786467"/>
              <a:gd name="connsiteY14" fmla="*/ 1050027 h 1617707"/>
              <a:gd name="connsiteX15" fmla="*/ 372534 w 1786467"/>
              <a:gd name="connsiteY15" fmla="*/ 1016160 h 1617707"/>
              <a:gd name="connsiteX16" fmla="*/ 364067 w 1786467"/>
              <a:gd name="connsiteY16" fmla="*/ 990760 h 1617707"/>
              <a:gd name="connsiteX17" fmla="*/ 313267 w 1786467"/>
              <a:gd name="connsiteY17" fmla="*/ 982294 h 1617707"/>
              <a:gd name="connsiteX18" fmla="*/ 279400 w 1786467"/>
              <a:gd name="connsiteY18" fmla="*/ 973827 h 1617707"/>
              <a:gd name="connsiteX19" fmla="*/ 203200 w 1786467"/>
              <a:gd name="connsiteY19" fmla="*/ 931494 h 1617707"/>
              <a:gd name="connsiteX20" fmla="*/ 186267 w 1786467"/>
              <a:gd name="connsiteY20" fmla="*/ 914560 h 1617707"/>
              <a:gd name="connsiteX21" fmla="*/ 160867 w 1786467"/>
              <a:gd name="connsiteY21" fmla="*/ 897627 h 1617707"/>
              <a:gd name="connsiteX22" fmla="*/ 143934 w 1786467"/>
              <a:gd name="connsiteY22" fmla="*/ 863760 h 1617707"/>
              <a:gd name="connsiteX23" fmla="*/ 152400 w 1786467"/>
              <a:gd name="connsiteY23" fmla="*/ 787560 h 1617707"/>
              <a:gd name="connsiteX24" fmla="*/ 177800 w 1786467"/>
              <a:gd name="connsiteY24" fmla="*/ 736760 h 1617707"/>
              <a:gd name="connsiteX25" fmla="*/ 186267 w 1786467"/>
              <a:gd name="connsiteY25" fmla="*/ 711360 h 1617707"/>
              <a:gd name="connsiteX26" fmla="*/ 127000 w 1786467"/>
              <a:gd name="connsiteY26" fmla="*/ 643627 h 1617707"/>
              <a:gd name="connsiteX27" fmla="*/ 84667 w 1786467"/>
              <a:gd name="connsiteY27" fmla="*/ 635160 h 1617707"/>
              <a:gd name="connsiteX28" fmla="*/ 50800 w 1786467"/>
              <a:gd name="connsiteY28" fmla="*/ 618227 h 1617707"/>
              <a:gd name="connsiteX29" fmla="*/ 42334 w 1786467"/>
              <a:gd name="connsiteY29" fmla="*/ 592827 h 1617707"/>
              <a:gd name="connsiteX30" fmla="*/ 25400 w 1786467"/>
              <a:gd name="connsiteY30" fmla="*/ 558960 h 1617707"/>
              <a:gd name="connsiteX31" fmla="*/ 0 w 1786467"/>
              <a:gd name="connsiteY31" fmla="*/ 508160 h 1617707"/>
              <a:gd name="connsiteX32" fmla="*/ 8467 w 1786467"/>
              <a:gd name="connsiteY32" fmla="*/ 347294 h 1617707"/>
              <a:gd name="connsiteX33" fmla="*/ 25400 w 1786467"/>
              <a:gd name="connsiteY33" fmla="*/ 330360 h 1617707"/>
              <a:gd name="connsiteX34" fmla="*/ 67734 w 1786467"/>
              <a:gd name="connsiteY34" fmla="*/ 279560 h 1617707"/>
              <a:gd name="connsiteX35" fmla="*/ 101600 w 1786467"/>
              <a:gd name="connsiteY35" fmla="*/ 262627 h 1617707"/>
              <a:gd name="connsiteX36" fmla="*/ 152400 w 1786467"/>
              <a:gd name="connsiteY36" fmla="*/ 203360 h 1617707"/>
              <a:gd name="connsiteX37" fmla="*/ 169334 w 1786467"/>
              <a:gd name="connsiteY37" fmla="*/ 186427 h 1617707"/>
              <a:gd name="connsiteX38" fmla="*/ 186267 w 1786467"/>
              <a:gd name="connsiteY38" fmla="*/ 152560 h 1617707"/>
              <a:gd name="connsiteX39" fmla="*/ 160867 w 1786467"/>
              <a:gd name="connsiteY39" fmla="*/ 101760 h 1617707"/>
              <a:gd name="connsiteX40" fmla="*/ 152400 w 1786467"/>
              <a:gd name="connsiteY40" fmla="*/ 76360 h 1617707"/>
              <a:gd name="connsiteX41" fmla="*/ 110067 w 1786467"/>
              <a:gd name="connsiteY41" fmla="*/ 17094 h 1617707"/>
              <a:gd name="connsiteX42" fmla="*/ 127000 w 1786467"/>
              <a:gd name="connsiteY42" fmla="*/ 160 h 1617707"/>
              <a:gd name="connsiteX43" fmla="*/ 254000 w 1786467"/>
              <a:gd name="connsiteY43" fmla="*/ 17094 h 1617707"/>
              <a:gd name="connsiteX44" fmla="*/ 296334 w 1786467"/>
              <a:gd name="connsiteY44" fmla="*/ 34027 h 1617707"/>
              <a:gd name="connsiteX45" fmla="*/ 338667 w 1786467"/>
              <a:gd name="connsiteY45" fmla="*/ 42494 h 1617707"/>
              <a:gd name="connsiteX46" fmla="*/ 364067 w 1786467"/>
              <a:gd name="connsiteY46" fmla="*/ 59427 h 1617707"/>
              <a:gd name="connsiteX47" fmla="*/ 431800 w 1786467"/>
              <a:gd name="connsiteY47" fmla="*/ 76360 h 1617707"/>
              <a:gd name="connsiteX48" fmla="*/ 457200 w 1786467"/>
              <a:gd name="connsiteY48" fmla="*/ 84827 h 1617707"/>
              <a:gd name="connsiteX49" fmla="*/ 499534 w 1786467"/>
              <a:gd name="connsiteY49" fmla="*/ 110227 h 1617707"/>
              <a:gd name="connsiteX50" fmla="*/ 524934 w 1786467"/>
              <a:gd name="connsiteY50" fmla="*/ 127160 h 1617707"/>
              <a:gd name="connsiteX51" fmla="*/ 550334 w 1786467"/>
              <a:gd name="connsiteY51" fmla="*/ 135627 h 1617707"/>
              <a:gd name="connsiteX52" fmla="*/ 575734 w 1786467"/>
              <a:gd name="connsiteY52" fmla="*/ 152560 h 1617707"/>
              <a:gd name="connsiteX53" fmla="*/ 609600 w 1786467"/>
              <a:gd name="connsiteY53" fmla="*/ 161027 h 1617707"/>
              <a:gd name="connsiteX54" fmla="*/ 660400 w 1786467"/>
              <a:gd name="connsiteY54" fmla="*/ 177960 h 1617707"/>
              <a:gd name="connsiteX55" fmla="*/ 736600 w 1786467"/>
              <a:gd name="connsiteY55" fmla="*/ 194894 h 1617707"/>
              <a:gd name="connsiteX56" fmla="*/ 778934 w 1786467"/>
              <a:gd name="connsiteY56" fmla="*/ 228760 h 1617707"/>
              <a:gd name="connsiteX57" fmla="*/ 812800 w 1786467"/>
              <a:gd name="connsiteY57" fmla="*/ 237227 h 1617707"/>
              <a:gd name="connsiteX58" fmla="*/ 863600 w 1786467"/>
              <a:gd name="connsiteY58" fmla="*/ 254160 h 1617707"/>
              <a:gd name="connsiteX59" fmla="*/ 939800 w 1786467"/>
              <a:gd name="connsiteY59" fmla="*/ 271094 h 1617707"/>
              <a:gd name="connsiteX60" fmla="*/ 982134 w 1786467"/>
              <a:gd name="connsiteY60" fmla="*/ 279560 h 1617707"/>
              <a:gd name="connsiteX61" fmla="*/ 1032934 w 1786467"/>
              <a:gd name="connsiteY61" fmla="*/ 304960 h 1617707"/>
              <a:gd name="connsiteX62" fmla="*/ 1049867 w 1786467"/>
              <a:gd name="connsiteY62" fmla="*/ 321894 h 1617707"/>
              <a:gd name="connsiteX63" fmla="*/ 1075267 w 1786467"/>
              <a:gd name="connsiteY63" fmla="*/ 338827 h 1617707"/>
              <a:gd name="connsiteX64" fmla="*/ 1100667 w 1786467"/>
              <a:gd name="connsiteY64" fmla="*/ 347294 h 1617707"/>
              <a:gd name="connsiteX65" fmla="*/ 1151467 w 1786467"/>
              <a:gd name="connsiteY65" fmla="*/ 381160 h 1617707"/>
              <a:gd name="connsiteX66" fmla="*/ 1168400 w 1786467"/>
              <a:gd name="connsiteY66" fmla="*/ 398094 h 1617707"/>
              <a:gd name="connsiteX67" fmla="*/ 1193800 w 1786467"/>
              <a:gd name="connsiteY67" fmla="*/ 406560 h 1617707"/>
              <a:gd name="connsiteX68" fmla="*/ 1244600 w 1786467"/>
              <a:gd name="connsiteY68" fmla="*/ 440427 h 1617707"/>
              <a:gd name="connsiteX69" fmla="*/ 1286934 w 1786467"/>
              <a:gd name="connsiteY69" fmla="*/ 474294 h 1617707"/>
              <a:gd name="connsiteX70" fmla="*/ 1303867 w 1786467"/>
              <a:gd name="connsiteY70" fmla="*/ 499694 h 1617707"/>
              <a:gd name="connsiteX71" fmla="*/ 1329267 w 1786467"/>
              <a:gd name="connsiteY71" fmla="*/ 516627 h 1617707"/>
              <a:gd name="connsiteX72" fmla="*/ 1346200 w 1786467"/>
              <a:gd name="connsiteY72" fmla="*/ 550494 h 1617707"/>
              <a:gd name="connsiteX73" fmla="*/ 1363134 w 1786467"/>
              <a:gd name="connsiteY73" fmla="*/ 575894 h 1617707"/>
              <a:gd name="connsiteX74" fmla="*/ 1371600 w 1786467"/>
              <a:gd name="connsiteY74" fmla="*/ 601294 h 1617707"/>
              <a:gd name="connsiteX75" fmla="*/ 1405467 w 1786467"/>
              <a:gd name="connsiteY75" fmla="*/ 652094 h 1617707"/>
              <a:gd name="connsiteX76" fmla="*/ 1430867 w 1786467"/>
              <a:gd name="connsiteY76" fmla="*/ 702894 h 1617707"/>
              <a:gd name="connsiteX77" fmla="*/ 1464734 w 1786467"/>
              <a:gd name="connsiteY77" fmla="*/ 753694 h 1617707"/>
              <a:gd name="connsiteX78" fmla="*/ 1490134 w 1786467"/>
              <a:gd name="connsiteY78" fmla="*/ 762160 h 1617707"/>
              <a:gd name="connsiteX79" fmla="*/ 1498600 w 1786467"/>
              <a:gd name="connsiteY79" fmla="*/ 796027 h 1617707"/>
              <a:gd name="connsiteX80" fmla="*/ 1507067 w 1786467"/>
              <a:gd name="connsiteY80" fmla="*/ 821427 h 1617707"/>
              <a:gd name="connsiteX81" fmla="*/ 1540934 w 1786467"/>
              <a:gd name="connsiteY81" fmla="*/ 829894 h 1617707"/>
              <a:gd name="connsiteX82" fmla="*/ 1566334 w 1786467"/>
              <a:gd name="connsiteY82" fmla="*/ 838360 h 1617707"/>
              <a:gd name="connsiteX83" fmla="*/ 1591734 w 1786467"/>
              <a:gd name="connsiteY83" fmla="*/ 880694 h 1617707"/>
              <a:gd name="connsiteX84" fmla="*/ 1600200 w 1786467"/>
              <a:gd name="connsiteY84" fmla="*/ 906094 h 1617707"/>
              <a:gd name="connsiteX85" fmla="*/ 1634067 w 1786467"/>
              <a:gd name="connsiteY85" fmla="*/ 956894 h 1617707"/>
              <a:gd name="connsiteX86" fmla="*/ 1651000 w 1786467"/>
              <a:gd name="connsiteY86" fmla="*/ 1041560 h 1617707"/>
              <a:gd name="connsiteX87" fmla="*/ 1667934 w 1786467"/>
              <a:gd name="connsiteY87" fmla="*/ 1100827 h 1617707"/>
              <a:gd name="connsiteX88" fmla="*/ 1684867 w 1786467"/>
              <a:gd name="connsiteY88" fmla="*/ 1126227 h 1617707"/>
              <a:gd name="connsiteX89" fmla="*/ 1710267 w 1786467"/>
              <a:gd name="connsiteY89" fmla="*/ 1185494 h 1617707"/>
              <a:gd name="connsiteX90" fmla="*/ 1744134 w 1786467"/>
              <a:gd name="connsiteY90" fmla="*/ 1261694 h 1617707"/>
              <a:gd name="connsiteX91" fmla="*/ 1761067 w 1786467"/>
              <a:gd name="connsiteY91" fmla="*/ 1312494 h 1617707"/>
              <a:gd name="connsiteX92" fmla="*/ 1769534 w 1786467"/>
              <a:gd name="connsiteY92" fmla="*/ 1337894 h 1617707"/>
              <a:gd name="connsiteX93" fmla="*/ 1786467 w 1786467"/>
              <a:gd name="connsiteY93" fmla="*/ 1397160 h 1617707"/>
              <a:gd name="connsiteX94" fmla="*/ 1778000 w 1786467"/>
              <a:gd name="connsiteY94" fmla="*/ 1464894 h 1617707"/>
              <a:gd name="connsiteX95" fmla="*/ 1744134 w 1786467"/>
              <a:gd name="connsiteY95" fmla="*/ 1473360 h 1617707"/>
              <a:gd name="connsiteX96" fmla="*/ 1524000 w 1786467"/>
              <a:gd name="connsiteY96" fmla="*/ 1481827 h 1617707"/>
              <a:gd name="connsiteX97" fmla="*/ 1498600 w 1786467"/>
              <a:gd name="connsiteY97" fmla="*/ 1490294 h 1617707"/>
              <a:gd name="connsiteX98" fmla="*/ 1278467 w 1786467"/>
              <a:gd name="connsiteY98" fmla="*/ 1515694 h 1617707"/>
              <a:gd name="connsiteX99" fmla="*/ 939800 w 1786467"/>
              <a:gd name="connsiteY99" fmla="*/ 1532627 h 1617707"/>
              <a:gd name="connsiteX100" fmla="*/ 897467 w 1786467"/>
              <a:gd name="connsiteY100" fmla="*/ 1549560 h 1617707"/>
              <a:gd name="connsiteX101" fmla="*/ 846667 w 1786467"/>
              <a:gd name="connsiteY101" fmla="*/ 1566494 h 1617707"/>
              <a:gd name="connsiteX102" fmla="*/ 762000 w 1786467"/>
              <a:gd name="connsiteY102" fmla="*/ 1591894 h 1617707"/>
              <a:gd name="connsiteX103" fmla="*/ 711200 w 1786467"/>
              <a:gd name="connsiteY103" fmla="*/ 1600360 h 1617707"/>
              <a:gd name="connsiteX104" fmla="*/ 389467 w 1786467"/>
              <a:gd name="connsiteY104" fmla="*/ 1617294 h 161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786467" h="1617707">
                <a:moveTo>
                  <a:pt x="389467" y="1617294"/>
                </a:moveTo>
                <a:cubicBezTo>
                  <a:pt x="331612" y="1613061"/>
                  <a:pt x="370179" y="1590239"/>
                  <a:pt x="364067" y="1574960"/>
                </a:cubicBezTo>
                <a:cubicBezTo>
                  <a:pt x="358722" y="1561599"/>
                  <a:pt x="358722" y="1546675"/>
                  <a:pt x="355600" y="1532627"/>
                </a:cubicBezTo>
                <a:cubicBezTo>
                  <a:pt x="353076" y="1521268"/>
                  <a:pt x="349956" y="1510049"/>
                  <a:pt x="347134" y="1498760"/>
                </a:cubicBezTo>
                <a:cubicBezTo>
                  <a:pt x="349956" y="1470538"/>
                  <a:pt x="352082" y="1442238"/>
                  <a:pt x="355600" y="1414094"/>
                </a:cubicBezTo>
                <a:cubicBezTo>
                  <a:pt x="357729" y="1397060"/>
                  <a:pt x="355550" y="1378199"/>
                  <a:pt x="364067" y="1363294"/>
                </a:cubicBezTo>
                <a:cubicBezTo>
                  <a:pt x="368495" y="1355545"/>
                  <a:pt x="381000" y="1357649"/>
                  <a:pt x="389467" y="1354827"/>
                </a:cubicBezTo>
                <a:cubicBezTo>
                  <a:pt x="381000" y="1349183"/>
                  <a:pt x="371262" y="1345089"/>
                  <a:pt x="364067" y="1337894"/>
                </a:cubicBezTo>
                <a:cubicBezTo>
                  <a:pt x="356872" y="1330699"/>
                  <a:pt x="355080" y="1318851"/>
                  <a:pt x="347134" y="1312494"/>
                </a:cubicBezTo>
                <a:cubicBezTo>
                  <a:pt x="340165" y="1306919"/>
                  <a:pt x="330201" y="1306849"/>
                  <a:pt x="321734" y="1304027"/>
                </a:cubicBezTo>
                <a:cubicBezTo>
                  <a:pt x="316089" y="1298383"/>
                  <a:pt x="308370" y="1294234"/>
                  <a:pt x="304800" y="1287094"/>
                </a:cubicBezTo>
                <a:cubicBezTo>
                  <a:pt x="296817" y="1271129"/>
                  <a:pt x="287867" y="1236294"/>
                  <a:pt x="287867" y="1236294"/>
                </a:cubicBezTo>
                <a:cubicBezTo>
                  <a:pt x="290689" y="1199605"/>
                  <a:pt x="292035" y="1162772"/>
                  <a:pt x="296334" y="1126227"/>
                </a:cubicBezTo>
                <a:cubicBezTo>
                  <a:pt x="297694" y="1114670"/>
                  <a:pt x="298345" y="1102042"/>
                  <a:pt x="304800" y="1092360"/>
                </a:cubicBezTo>
                <a:cubicBezTo>
                  <a:pt x="315870" y="1075755"/>
                  <a:pt x="335160" y="1065992"/>
                  <a:pt x="347134" y="1050027"/>
                </a:cubicBezTo>
                <a:lnTo>
                  <a:pt x="372534" y="1016160"/>
                </a:lnTo>
                <a:cubicBezTo>
                  <a:pt x="369712" y="1007693"/>
                  <a:pt x="371816" y="995188"/>
                  <a:pt x="364067" y="990760"/>
                </a:cubicBezTo>
                <a:cubicBezTo>
                  <a:pt x="349162" y="982243"/>
                  <a:pt x="330101" y="985661"/>
                  <a:pt x="313267" y="982294"/>
                </a:cubicBezTo>
                <a:cubicBezTo>
                  <a:pt x="301857" y="980012"/>
                  <a:pt x="290689" y="976649"/>
                  <a:pt x="279400" y="973827"/>
                </a:cubicBezTo>
                <a:cubicBezTo>
                  <a:pt x="221174" y="935009"/>
                  <a:pt x="247907" y="946395"/>
                  <a:pt x="203200" y="931494"/>
                </a:cubicBezTo>
                <a:cubicBezTo>
                  <a:pt x="197556" y="925849"/>
                  <a:pt x="192500" y="919547"/>
                  <a:pt x="186267" y="914560"/>
                </a:cubicBezTo>
                <a:cubicBezTo>
                  <a:pt x="178321" y="908203"/>
                  <a:pt x="167381" y="905444"/>
                  <a:pt x="160867" y="897627"/>
                </a:cubicBezTo>
                <a:cubicBezTo>
                  <a:pt x="152787" y="887931"/>
                  <a:pt x="149578" y="875049"/>
                  <a:pt x="143934" y="863760"/>
                </a:cubicBezTo>
                <a:cubicBezTo>
                  <a:pt x="146756" y="838360"/>
                  <a:pt x="148199" y="812769"/>
                  <a:pt x="152400" y="787560"/>
                </a:cubicBezTo>
                <a:cubicBezTo>
                  <a:pt x="157720" y="755641"/>
                  <a:pt x="163174" y="766012"/>
                  <a:pt x="177800" y="736760"/>
                </a:cubicBezTo>
                <a:cubicBezTo>
                  <a:pt x="181791" y="728778"/>
                  <a:pt x="183445" y="719827"/>
                  <a:pt x="186267" y="711360"/>
                </a:cubicBezTo>
                <a:cubicBezTo>
                  <a:pt x="167090" y="653827"/>
                  <a:pt x="183725" y="660645"/>
                  <a:pt x="127000" y="643627"/>
                </a:cubicBezTo>
                <a:cubicBezTo>
                  <a:pt x="113216" y="639492"/>
                  <a:pt x="98778" y="637982"/>
                  <a:pt x="84667" y="635160"/>
                </a:cubicBezTo>
                <a:cubicBezTo>
                  <a:pt x="73378" y="629516"/>
                  <a:pt x="59725" y="627152"/>
                  <a:pt x="50800" y="618227"/>
                </a:cubicBezTo>
                <a:cubicBezTo>
                  <a:pt x="44489" y="611916"/>
                  <a:pt x="45850" y="601030"/>
                  <a:pt x="42334" y="592827"/>
                </a:cubicBezTo>
                <a:cubicBezTo>
                  <a:pt x="37362" y="581226"/>
                  <a:pt x="30372" y="570561"/>
                  <a:pt x="25400" y="558960"/>
                </a:cubicBezTo>
                <a:cubicBezTo>
                  <a:pt x="4367" y="509883"/>
                  <a:pt x="32545" y="556975"/>
                  <a:pt x="0" y="508160"/>
                </a:cubicBezTo>
                <a:cubicBezTo>
                  <a:pt x="2822" y="454538"/>
                  <a:pt x="873" y="400451"/>
                  <a:pt x="8467" y="347294"/>
                </a:cubicBezTo>
                <a:cubicBezTo>
                  <a:pt x="9596" y="339392"/>
                  <a:pt x="20413" y="336593"/>
                  <a:pt x="25400" y="330360"/>
                </a:cubicBezTo>
                <a:cubicBezTo>
                  <a:pt x="45201" y="305608"/>
                  <a:pt x="39580" y="299670"/>
                  <a:pt x="67734" y="279560"/>
                </a:cubicBezTo>
                <a:cubicBezTo>
                  <a:pt x="78004" y="272224"/>
                  <a:pt x="91503" y="270200"/>
                  <a:pt x="101600" y="262627"/>
                </a:cubicBezTo>
                <a:cubicBezTo>
                  <a:pt x="142366" y="232052"/>
                  <a:pt x="126800" y="235359"/>
                  <a:pt x="152400" y="203360"/>
                </a:cubicBezTo>
                <a:cubicBezTo>
                  <a:pt x="157387" y="197127"/>
                  <a:pt x="163689" y="192071"/>
                  <a:pt x="169334" y="186427"/>
                </a:cubicBezTo>
                <a:cubicBezTo>
                  <a:pt x="174978" y="175138"/>
                  <a:pt x="184702" y="165084"/>
                  <a:pt x="186267" y="152560"/>
                </a:cubicBezTo>
                <a:cubicBezTo>
                  <a:pt x="189734" y="124821"/>
                  <a:pt x="176513" y="117406"/>
                  <a:pt x="160867" y="101760"/>
                </a:cubicBezTo>
                <a:cubicBezTo>
                  <a:pt x="158045" y="93293"/>
                  <a:pt x="156391" y="84342"/>
                  <a:pt x="152400" y="76360"/>
                </a:cubicBezTo>
                <a:cubicBezTo>
                  <a:pt x="146208" y="63976"/>
                  <a:pt x="115823" y="24768"/>
                  <a:pt x="110067" y="17094"/>
                </a:cubicBezTo>
                <a:cubicBezTo>
                  <a:pt x="115711" y="11449"/>
                  <a:pt x="119050" y="883"/>
                  <a:pt x="127000" y="160"/>
                </a:cubicBezTo>
                <a:cubicBezTo>
                  <a:pt x="147115" y="-1669"/>
                  <a:pt x="227126" y="12615"/>
                  <a:pt x="254000" y="17094"/>
                </a:cubicBezTo>
                <a:cubicBezTo>
                  <a:pt x="268111" y="22738"/>
                  <a:pt x="281777" y="29660"/>
                  <a:pt x="296334" y="34027"/>
                </a:cubicBezTo>
                <a:cubicBezTo>
                  <a:pt x="310118" y="38162"/>
                  <a:pt x="325193" y="37441"/>
                  <a:pt x="338667" y="42494"/>
                </a:cubicBezTo>
                <a:cubicBezTo>
                  <a:pt x="348195" y="46067"/>
                  <a:pt x="354966" y="54876"/>
                  <a:pt x="364067" y="59427"/>
                </a:cubicBezTo>
                <a:cubicBezTo>
                  <a:pt x="383424" y="69106"/>
                  <a:pt x="412472" y="71528"/>
                  <a:pt x="431800" y="76360"/>
                </a:cubicBezTo>
                <a:cubicBezTo>
                  <a:pt x="440458" y="78525"/>
                  <a:pt x="448733" y="82005"/>
                  <a:pt x="457200" y="84827"/>
                </a:cubicBezTo>
                <a:cubicBezTo>
                  <a:pt x="490276" y="117901"/>
                  <a:pt x="455570" y="88245"/>
                  <a:pt x="499534" y="110227"/>
                </a:cubicBezTo>
                <a:cubicBezTo>
                  <a:pt x="508635" y="114778"/>
                  <a:pt x="515833" y="122609"/>
                  <a:pt x="524934" y="127160"/>
                </a:cubicBezTo>
                <a:cubicBezTo>
                  <a:pt x="532916" y="131151"/>
                  <a:pt x="542352" y="131636"/>
                  <a:pt x="550334" y="135627"/>
                </a:cubicBezTo>
                <a:cubicBezTo>
                  <a:pt x="559435" y="140178"/>
                  <a:pt x="566381" y="148552"/>
                  <a:pt x="575734" y="152560"/>
                </a:cubicBezTo>
                <a:cubicBezTo>
                  <a:pt x="586429" y="157144"/>
                  <a:pt x="598455" y="157683"/>
                  <a:pt x="609600" y="161027"/>
                </a:cubicBezTo>
                <a:cubicBezTo>
                  <a:pt x="626696" y="166156"/>
                  <a:pt x="642794" y="175025"/>
                  <a:pt x="660400" y="177960"/>
                </a:cubicBezTo>
                <a:cubicBezTo>
                  <a:pt x="720003" y="187894"/>
                  <a:pt x="694914" y="180998"/>
                  <a:pt x="736600" y="194894"/>
                </a:cubicBezTo>
                <a:cubicBezTo>
                  <a:pt x="750256" y="208549"/>
                  <a:pt x="760243" y="220750"/>
                  <a:pt x="778934" y="228760"/>
                </a:cubicBezTo>
                <a:cubicBezTo>
                  <a:pt x="789629" y="233344"/>
                  <a:pt x="801655" y="233883"/>
                  <a:pt x="812800" y="237227"/>
                </a:cubicBezTo>
                <a:cubicBezTo>
                  <a:pt x="829896" y="242356"/>
                  <a:pt x="846097" y="250659"/>
                  <a:pt x="863600" y="254160"/>
                </a:cubicBezTo>
                <a:cubicBezTo>
                  <a:pt x="991362" y="279713"/>
                  <a:pt x="832123" y="247166"/>
                  <a:pt x="939800" y="271094"/>
                </a:cubicBezTo>
                <a:cubicBezTo>
                  <a:pt x="953848" y="274216"/>
                  <a:pt x="968023" y="276738"/>
                  <a:pt x="982134" y="279560"/>
                </a:cubicBezTo>
                <a:cubicBezTo>
                  <a:pt x="1021567" y="318995"/>
                  <a:pt x="970518" y="273752"/>
                  <a:pt x="1032934" y="304960"/>
                </a:cubicBezTo>
                <a:cubicBezTo>
                  <a:pt x="1040074" y="308530"/>
                  <a:pt x="1043634" y="316907"/>
                  <a:pt x="1049867" y="321894"/>
                </a:cubicBezTo>
                <a:cubicBezTo>
                  <a:pt x="1057813" y="328251"/>
                  <a:pt x="1066166" y="334276"/>
                  <a:pt x="1075267" y="338827"/>
                </a:cubicBezTo>
                <a:cubicBezTo>
                  <a:pt x="1083249" y="342818"/>
                  <a:pt x="1092865" y="342960"/>
                  <a:pt x="1100667" y="347294"/>
                </a:cubicBezTo>
                <a:cubicBezTo>
                  <a:pt x="1118457" y="357177"/>
                  <a:pt x="1137077" y="366769"/>
                  <a:pt x="1151467" y="381160"/>
                </a:cubicBezTo>
                <a:cubicBezTo>
                  <a:pt x="1157111" y="386805"/>
                  <a:pt x="1161555" y="393987"/>
                  <a:pt x="1168400" y="398094"/>
                </a:cubicBezTo>
                <a:cubicBezTo>
                  <a:pt x="1176053" y="402686"/>
                  <a:pt x="1185333" y="403738"/>
                  <a:pt x="1193800" y="406560"/>
                </a:cubicBezTo>
                <a:cubicBezTo>
                  <a:pt x="1210733" y="417849"/>
                  <a:pt x="1230209" y="426037"/>
                  <a:pt x="1244600" y="440427"/>
                </a:cubicBezTo>
                <a:cubicBezTo>
                  <a:pt x="1268730" y="464555"/>
                  <a:pt x="1254892" y="452932"/>
                  <a:pt x="1286934" y="474294"/>
                </a:cubicBezTo>
                <a:cubicBezTo>
                  <a:pt x="1292578" y="482761"/>
                  <a:pt x="1296672" y="492499"/>
                  <a:pt x="1303867" y="499694"/>
                </a:cubicBezTo>
                <a:cubicBezTo>
                  <a:pt x="1311062" y="506889"/>
                  <a:pt x="1322753" y="508810"/>
                  <a:pt x="1329267" y="516627"/>
                </a:cubicBezTo>
                <a:cubicBezTo>
                  <a:pt x="1337347" y="526323"/>
                  <a:pt x="1339938" y="539536"/>
                  <a:pt x="1346200" y="550494"/>
                </a:cubicBezTo>
                <a:cubicBezTo>
                  <a:pt x="1351249" y="559329"/>
                  <a:pt x="1357489" y="567427"/>
                  <a:pt x="1363134" y="575894"/>
                </a:cubicBezTo>
                <a:cubicBezTo>
                  <a:pt x="1365956" y="584361"/>
                  <a:pt x="1367266" y="593492"/>
                  <a:pt x="1371600" y="601294"/>
                </a:cubicBezTo>
                <a:cubicBezTo>
                  <a:pt x="1381483" y="619084"/>
                  <a:pt x="1399031" y="632787"/>
                  <a:pt x="1405467" y="652094"/>
                </a:cubicBezTo>
                <a:cubicBezTo>
                  <a:pt x="1420991" y="698663"/>
                  <a:pt x="1404607" y="656938"/>
                  <a:pt x="1430867" y="702894"/>
                </a:cubicBezTo>
                <a:cubicBezTo>
                  <a:pt x="1441606" y="721688"/>
                  <a:pt x="1445051" y="741884"/>
                  <a:pt x="1464734" y="753694"/>
                </a:cubicBezTo>
                <a:cubicBezTo>
                  <a:pt x="1472387" y="758286"/>
                  <a:pt x="1481667" y="759338"/>
                  <a:pt x="1490134" y="762160"/>
                </a:cubicBezTo>
                <a:cubicBezTo>
                  <a:pt x="1492956" y="773449"/>
                  <a:pt x="1495403" y="784838"/>
                  <a:pt x="1498600" y="796027"/>
                </a:cubicBezTo>
                <a:cubicBezTo>
                  <a:pt x="1501052" y="804608"/>
                  <a:pt x="1500098" y="815852"/>
                  <a:pt x="1507067" y="821427"/>
                </a:cubicBezTo>
                <a:cubicBezTo>
                  <a:pt x="1516154" y="828696"/>
                  <a:pt x="1529745" y="826697"/>
                  <a:pt x="1540934" y="829894"/>
                </a:cubicBezTo>
                <a:cubicBezTo>
                  <a:pt x="1549515" y="832346"/>
                  <a:pt x="1557867" y="835538"/>
                  <a:pt x="1566334" y="838360"/>
                </a:cubicBezTo>
                <a:cubicBezTo>
                  <a:pt x="1590316" y="910312"/>
                  <a:pt x="1556868" y="822584"/>
                  <a:pt x="1591734" y="880694"/>
                </a:cubicBezTo>
                <a:cubicBezTo>
                  <a:pt x="1596326" y="888347"/>
                  <a:pt x="1595866" y="898292"/>
                  <a:pt x="1600200" y="906094"/>
                </a:cubicBezTo>
                <a:cubicBezTo>
                  <a:pt x="1610083" y="923884"/>
                  <a:pt x="1634067" y="956894"/>
                  <a:pt x="1634067" y="956894"/>
                </a:cubicBezTo>
                <a:cubicBezTo>
                  <a:pt x="1653733" y="1035553"/>
                  <a:pt x="1630242" y="937769"/>
                  <a:pt x="1651000" y="1041560"/>
                </a:cubicBezTo>
                <a:cubicBezTo>
                  <a:pt x="1652809" y="1050603"/>
                  <a:pt x="1662554" y="1090067"/>
                  <a:pt x="1667934" y="1100827"/>
                </a:cubicBezTo>
                <a:cubicBezTo>
                  <a:pt x="1672485" y="1109928"/>
                  <a:pt x="1679223" y="1117760"/>
                  <a:pt x="1684867" y="1126227"/>
                </a:cubicBezTo>
                <a:cubicBezTo>
                  <a:pt x="1707266" y="1215819"/>
                  <a:pt x="1676855" y="1110315"/>
                  <a:pt x="1710267" y="1185494"/>
                </a:cubicBezTo>
                <a:cubicBezTo>
                  <a:pt x="1750566" y="1276169"/>
                  <a:pt x="1705812" y="1204214"/>
                  <a:pt x="1744134" y="1261694"/>
                </a:cubicBezTo>
                <a:lnTo>
                  <a:pt x="1761067" y="1312494"/>
                </a:lnTo>
                <a:cubicBezTo>
                  <a:pt x="1763889" y="1320961"/>
                  <a:pt x="1767370" y="1329236"/>
                  <a:pt x="1769534" y="1337894"/>
                </a:cubicBezTo>
                <a:cubicBezTo>
                  <a:pt x="1780164" y="1380418"/>
                  <a:pt x="1774320" y="1360721"/>
                  <a:pt x="1786467" y="1397160"/>
                </a:cubicBezTo>
                <a:cubicBezTo>
                  <a:pt x="1783645" y="1419738"/>
                  <a:pt x="1789050" y="1445004"/>
                  <a:pt x="1778000" y="1464894"/>
                </a:cubicBezTo>
                <a:cubicBezTo>
                  <a:pt x="1772349" y="1475066"/>
                  <a:pt x="1755744" y="1472586"/>
                  <a:pt x="1744134" y="1473360"/>
                </a:cubicBezTo>
                <a:cubicBezTo>
                  <a:pt x="1670864" y="1478245"/>
                  <a:pt x="1597378" y="1479005"/>
                  <a:pt x="1524000" y="1481827"/>
                </a:cubicBezTo>
                <a:cubicBezTo>
                  <a:pt x="1515533" y="1484649"/>
                  <a:pt x="1507210" y="1487946"/>
                  <a:pt x="1498600" y="1490294"/>
                </a:cubicBezTo>
                <a:cubicBezTo>
                  <a:pt x="1393764" y="1518886"/>
                  <a:pt x="1427309" y="1507425"/>
                  <a:pt x="1278467" y="1515694"/>
                </a:cubicBezTo>
                <a:cubicBezTo>
                  <a:pt x="1149299" y="1558746"/>
                  <a:pt x="1316614" y="1505712"/>
                  <a:pt x="939800" y="1532627"/>
                </a:cubicBezTo>
                <a:cubicBezTo>
                  <a:pt x="924641" y="1533710"/>
                  <a:pt x="911750" y="1544366"/>
                  <a:pt x="897467" y="1549560"/>
                </a:cubicBezTo>
                <a:cubicBezTo>
                  <a:pt x="880692" y="1555660"/>
                  <a:pt x="863600" y="1560850"/>
                  <a:pt x="846667" y="1566494"/>
                </a:cubicBezTo>
                <a:cubicBezTo>
                  <a:pt x="818597" y="1575851"/>
                  <a:pt x="791103" y="1586074"/>
                  <a:pt x="762000" y="1591894"/>
                </a:cubicBezTo>
                <a:cubicBezTo>
                  <a:pt x="745166" y="1595261"/>
                  <a:pt x="728133" y="1597538"/>
                  <a:pt x="711200" y="1600360"/>
                </a:cubicBezTo>
                <a:cubicBezTo>
                  <a:pt x="381003" y="1591671"/>
                  <a:pt x="447322" y="1621527"/>
                  <a:pt x="389467" y="16172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৮নং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50" name="Freeform 49"/>
          <p:cNvSpPr/>
          <p:nvPr/>
        </p:nvSpPr>
        <p:spPr>
          <a:xfrm>
            <a:off x="7306733" y="1743767"/>
            <a:ext cx="1710267" cy="1414372"/>
          </a:xfrm>
          <a:custGeom>
            <a:avLst/>
            <a:gdLst>
              <a:gd name="connsiteX0" fmla="*/ 651934 w 1710267"/>
              <a:gd name="connsiteY0" fmla="*/ 1143000 h 1414372"/>
              <a:gd name="connsiteX1" fmla="*/ 660400 w 1710267"/>
              <a:gd name="connsiteY1" fmla="*/ 1083733 h 1414372"/>
              <a:gd name="connsiteX2" fmla="*/ 677334 w 1710267"/>
              <a:gd name="connsiteY2" fmla="*/ 1016000 h 1414372"/>
              <a:gd name="connsiteX3" fmla="*/ 668867 w 1710267"/>
              <a:gd name="connsiteY3" fmla="*/ 990600 h 1414372"/>
              <a:gd name="connsiteX4" fmla="*/ 550334 w 1710267"/>
              <a:gd name="connsiteY4" fmla="*/ 982133 h 1414372"/>
              <a:gd name="connsiteX5" fmla="*/ 482600 w 1710267"/>
              <a:gd name="connsiteY5" fmla="*/ 922867 h 1414372"/>
              <a:gd name="connsiteX6" fmla="*/ 440267 w 1710267"/>
              <a:gd name="connsiteY6" fmla="*/ 889000 h 1414372"/>
              <a:gd name="connsiteX7" fmla="*/ 406400 w 1710267"/>
              <a:gd name="connsiteY7" fmla="*/ 872067 h 1414372"/>
              <a:gd name="connsiteX8" fmla="*/ 389467 w 1710267"/>
              <a:gd name="connsiteY8" fmla="*/ 855133 h 1414372"/>
              <a:gd name="connsiteX9" fmla="*/ 364067 w 1710267"/>
              <a:gd name="connsiteY9" fmla="*/ 838200 h 1414372"/>
              <a:gd name="connsiteX10" fmla="*/ 254000 w 1710267"/>
              <a:gd name="connsiteY10" fmla="*/ 821267 h 1414372"/>
              <a:gd name="connsiteX11" fmla="*/ 220134 w 1710267"/>
              <a:gd name="connsiteY11" fmla="*/ 812800 h 1414372"/>
              <a:gd name="connsiteX12" fmla="*/ 177800 w 1710267"/>
              <a:gd name="connsiteY12" fmla="*/ 778933 h 1414372"/>
              <a:gd name="connsiteX13" fmla="*/ 160867 w 1710267"/>
              <a:gd name="connsiteY13" fmla="*/ 753533 h 1414372"/>
              <a:gd name="connsiteX14" fmla="*/ 135467 w 1710267"/>
              <a:gd name="connsiteY14" fmla="*/ 736600 h 1414372"/>
              <a:gd name="connsiteX15" fmla="*/ 101600 w 1710267"/>
              <a:gd name="connsiteY15" fmla="*/ 685800 h 1414372"/>
              <a:gd name="connsiteX16" fmla="*/ 59267 w 1710267"/>
              <a:gd name="connsiteY16" fmla="*/ 651933 h 1414372"/>
              <a:gd name="connsiteX17" fmla="*/ 33867 w 1710267"/>
              <a:gd name="connsiteY17" fmla="*/ 635000 h 1414372"/>
              <a:gd name="connsiteX18" fmla="*/ 0 w 1710267"/>
              <a:gd name="connsiteY18" fmla="*/ 558800 h 1414372"/>
              <a:gd name="connsiteX19" fmla="*/ 33867 w 1710267"/>
              <a:gd name="connsiteY19" fmla="*/ 499533 h 1414372"/>
              <a:gd name="connsiteX20" fmla="*/ 59267 w 1710267"/>
              <a:gd name="connsiteY20" fmla="*/ 482600 h 1414372"/>
              <a:gd name="connsiteX21" fmla="*/ 93134 w 1710267"/>
              <a:gd name="connsiteY21" fmla="*/ 431800 h 1414372"/>
              <a:gd name="connsiteX22" fmla="*/ 110067 w 1710267"/>
              <a:gd name="connsiteY22" fmla="*/ 381000 h 1414372"/>
              <a:gd name="connsiteX23" fmla="*/ 118534 w 1710267"/>
              <a:gd name="connsiteY23" fmla="*/ 347133 h 1414372"/>
              <a:gd name="connsiteX24" fmla="*/ 135467 w 1710267"/>
              <a:gd name="connsiteY24" fmla="*/ 321733 h 1414372"/>
              <a:gd name="connsiteX25" fmla="*/ 220134 w 1710267"/>
              <a:gd name="connsiteY25" fmla="*/ 330200 h 1414372"/>
              <a:gd name="connsiteX26" fmla="*/ 228600 w 1710267"/>
              <a:gd name="connsiteY26" fmla="*/ 355600 h 1414372"/>
              <a:gd name="connsiteX27" fmla="*/ 245534 w 1710267"/>
              <a:gd name="connsiteY27" fmla="*/ 372533 h 1414372"/>
              <a:gd name="connsiteX28" fmla="*/ 296334 w 1710267"/>
              <a:gd name="connsiteY28" fmla="*/ 338667 h 1414372"/>
              <a:gd name="connsiteX29" fmla="*/ 313267 w 1710267"/>
              <a:gd name="connsiteY29" fmla="*/ 287867 h 1414372"/>
              <a:gd name="connsiteX30" fmla="*/ 389467 w 1710267"/>
              <a:gd name="connsiteY30" fmla="*/ 296333 h 1414372"/>
              <a:gd name="connsiteX31" fmla="*/ 397934 w 1710267"/>
              <a:gd name="connsiteY31" fmla="*/ 262467 h 1414372"/>
              <a:gd name="connsiteX32" fmla="*/ 423334 w 1710267"/>
              <a:gd name="connsiteY32" fmla="*/ 203200 h 1414372"/>
              <a:gd name="connsiteX33" fmla="*/ 414867 w 1710267"/>
              <a:gd name="connsiteY33" fmla="*/ 143933 h 1414372"/>
              <a:gd name="connsiteX34" fmla="*/ 414867 w 1710267"/>
              <a:gd name="connsiteY34" fmla="*/ 84667 h 1414372"/>
              <a:gd name="connsiteX35" fmla="*/ 440267 w 1710267"/>
              <a:gd name="connsiteY35" fmla="*/ 76200 h 1414372"/>
              <a:gd name="connsiteX36" fmla="*/ 491067 w 1710267"/>
              <a:gd name="connsiteY36" fmla="*/ 67733 h 1414372"/>
              <a:gd name="connsiteX37" fmla="*/ 558800 w 1710267"/>
              <a:gd name="connsiteY37" fmla="*/ 59267 h 1414372"/>
              <a:gd name="connsiteX38" fmla="*/ 584200 w 1710267"/>
              <a:gd name="connsiteY38" fmla="*/ 50800 h 1414372"/>
              <a:gd name="connsiteX39" fmla="*/ 685800 w 1710267"/>
              <a:gd name="connsiteY39" fmla="*/ 67733 h 1414372"/>
              <a:gd name="connsiteX40" fmla="*/ 829734 w 1710267"/>
              <a:gd name="connsiteY40" fmla="*/ 59267 h 1414372"/>
              <a:gd name="connsiteX41" fmla="*/ 863600 w 1710267"/>
              <a:gd name="connsiteY41" fmla="*/ 50800 h 1414372"/>
              <a:gd name="connsiteX42" fmla="*/ 880534 w 1710267"/>
              <a:gd name="connsiteY42" fmla="*/ 33867 h 1414372"/>
              <a:gd name="connsiteX43" fmla="*/ 914400 w 1710267"/>
              <a:gd name="connsiteY43" fmla="*/ 16933 h 1414372"/>
              <a:gd name="connsiteX44" fmla="*/ 965200 w 1710267"/>
              <a:gd name="connsiteY44" fmla="*/ 0 h 1414372"/>
              <a:gd name="connsiteX45" fmla="*/ 1058334 w 1710267"/>
              <a:gd name="connsiteY45" fmla="*/ 8467 h 1414372"/>
              <a:gd name="connsiteX46" fmla="*/ 1083734 w 1710267"/>
              <a:gd name="connsiteY46" fmla="*/ 16933 h 1414372"/>
              <a:gd name="connsiteX47" fmla="*/ 1126067 w 1710267"/>
              <a:gd name="connsiteY47" fmla="*/ 25400 h 1414372"/>
              <a:gd name="connsiteX48" fmla="*/ 1176867 w 1710267"/>
              <a:gd name="connsiteY48" fmla="*/ 42333 h 1414372"/>
              <a:gd name="connsiteX49" fmla="*/ 1202267 w 1710267"/>
              <a:gd name="connsiteY49" fmla="*/ 50800 h 1414372"/>
              <a:gd name="connsiteX50" fmla="*/ 1227667 w 1710267"/>
              <a:gd name="connsiteY50" fmla="*/ 67733 h 1414372"/>
              <a:gd name="connsiteX51" fmla="*/ 1286934 w 1710267"/>
              <a:gd name="connsiteY51" fmla="*/ 76200 h 1414372"/>
              <a:gd name="connsiteX52" fmla="*/ 1329267 w 1710267"/>
              <a:gd name="connsiteY52" fmla="*/ 93133 h 1414372"/>
              <a:gd name="connsiteX53" fmla="*/ 1380067 w 1710267"/>
              <a:gd name="connsiteY53" fmla="*/ 110067 h 1414372"/>
              <a:gd name="connsiteX54" fmla="*/ 1397000 w 1710267"/>
              <a:gd name="connsiteY54" fmla="*/ 135467 h 1414372"/>
              <a:gd name="connsiteX55" fmla="*/ 1422400 w 1710267"/>
              <a:gd name="connsiteY55" fmla="*/ 143933 h 1414372"/>
              <a:gd name="connsiteX56" fmla="*/ 1473200 w 1710267"/>
              <a:gd name="connsiteY56" fmla="*/ 169333 h 1414372"/>
              <a:gd name="connsiteX57" fmla="*/ 1490134 w 1710267"/>
              <a:gd name="connsiteY57" fmla="*/ 186267 h 1414372"/>
              <a:gd name="connsiteX58" fmla="*/ 1515534 w 1710267"/>
              <a:gd name="connsiteY58" fmla="*/ 203200 h 1414372"/>
              <a:gd name="connsiteX59" fmla="*/ 1532467 w 1710267"/>
              <a:gd name="connsiteY59" fmla="*/ 254000 h 1414372"/>
              <a:gd name="connsiteX60" fmla="*/ 1549400 w 1710267"/>
              <a:gd name="connsiteY60" fmla="*/ 279400 h 1414372"/>
              <a:gd name="connsiteX61" fmla="*/ 1566334 w 1710267"/>
              <a:gd name="connsiteY61" fmla="*/ 364067 h 1414372"/>
              <a:gd name="connsiteX62" fmla="*/ 1583267 w 1710267"/>
              <a:gd name="connsiteY62" fmla="*/ 414867 h 1414372"/>
              <a:gd name="connsiteX63" fmla="*/ 1600200 w 1710267"/>
              <a:gd name="connsiteY63" fmla="*/ 440267 h 1414372"/>
              <a:gd name="connsiteX64" fmla="*/ 1617134 w 1710267"/>
              <a:gd name="connsiteY64" fmla="*/ 491067 h 1414372"/>
              <a:gd name="connsiteX65" fmla="*/ 1625600 w 1710267"/>
              <a:gd name="connsiteY65" fmla="*/ 516467 h 1414372"/>
              <a:gd name="connsiteX66" fmla="*/ 1634067 w 1710267"/>
              <a:gd name="connsiteY66" fmla="*/ 575733 h 1414372"/>
              <a:gd name="connsiteX67" fmla="*/ 1659467 w 1710267"/>
              <a:gd name="connsiteY67" fmla="*/ 660400 h 1414372"/>
              <a:gd name="connsiteX68" fmla="*/ 1667934 w 1710267"/>
              <a:gd name="connsiteY68" fmla="*/ 711200 h 1414372"/>
              <a:gd name="connsiteX69" fmla="*/ 1676400 w 1710267"/>
              <a:gd name="connsiteY69" fmla="*/ 745067 h 1414372"/>
              <a:gd name="connsiteX70" fmla="*/ 1684867 w 1710267"/>
              <a:gd name="connsiteY70" fmla="*/ 787400 h 1414372"/>
              <a:gd name="connsiteX71" fmla="*/ 1701800 w 1710267"/>
              <a:gd name="connsiteY71" fmla="*/ 838200 h 1414372"/>
              <a:gd name="connsiteX72" fmla="*/ 1710267 w 1710267"/>
              <a:gd name="connsiteY72" fmla="*/ 914400 h 1414372"/>
              <a:gd name="connsiteX73" fmla="*/ 1693334 w 1710267"/>
              <a:gd name="connsiteY73" fmla="*/ 1075267 h 1414372"/>
              <a:gd name="connsiteX74" fmla="*/ 1684867 w 1710267"/>
              <a:gd name="connsiteY74" fmla="*/ 1329267 h 1414372"/>
              <a:gd name="connsiteX75" fmla="*/ 1676400 w 1710267"/>
              <a:gd name="connsiteY75" fmla="*/ 1354667 h 1414372"/>
              <a:gd name="connsiteX76" fmla="*/ 1651000 w 1710267"/>
              <a:gd name="connsiteY76" fmla="*/ 1380067 h 1414372"/>
              <a:gd name="connsiteX77" fmla="*/ 1625600 w 1710267"/>
              <a:gd name="connsiteY77" fmla="*/ 1388533 h 1414372"/>
              <a:gd name="connsiteX78" fmla="*/ 1608667 w 1710267"/>
              <a:gd name="connsiteY78" fmla="*/ 1405467 h 1414372"/>
              <a:gd name="connsiteX79" fmla="*/ 1481667 w 1710267"/>
              <a:gd name="connsiteY79" fmla="*/ 1405467 h 1414372"/>
              <a:gd name="connsiteX80" fmla="*/ 1422400 w 1710267"/>
              <a:gd name="connsiteY80" fmla="*/ 1371600 h 1414372"/>
              <a:gd name="connsiteX81" fmla="*/ 1346200 w 1710267"/>
              <a:gd name="connsiteY81" fmla="*/ 1329267 h 1414372"/>
              <a:gd name="connsiteX82" fmla="*/ 1270000 w 1710267"/>
              <a:gd name="connsiteY82" fmla="*/ 1286933 h 1414372"/>
              <a:gd name="connsiteX83" fmla="*/ 1244600 w 1710267"/>
              <a:gd name="connsiteY83" fmla="*/ 1270000 h 1414372"/>
              <a:gd name="connsiteX84" fmla="*/ 1168400 w 1710267"/>
              <a:gd name="connsiteY84" fmla="*/ 1253067 h 1414372"/>
              <a:gd name="connsiteX85" fmla="*/ 1100667 w 1710267"/>
              <a:gd name="connsiteY85" fmla="*/ 1236133 h 1414372"/>
              <a:gd name="connsiteX86" fmla="*/ 1058334 w 1710267"/>
              <a:gd name="connsiteY86" fmla="*/ 1227667 h 1414372"/>
              <a:gd name="connsiteX87" fmla="*/ 1032934 w 1710267"/>
              <a:gd name="connsiteY87" fmla="*/ 1219200 h 1414372"/>
              <a:gd name="connsiteX88" fmla="*/ 999067 w 1710267"/>
              <a:gd name="connsiteY88" fmla="*/ 1210733 h 1414372"/>
              <a:gd name="connsiteX89" fmla="*/ 965200 w 1710267"/>
              <a:gd name="connsiteY89" fmla="*/ 1193800 h 1414372"/>
              <a:gd name="connsiteX90" fmla="*/ 897467 w 1710267"/>
              <a:gd name="connsiteY90" fmla="*/ 1168400 h 1414372"/>
              <a:gd name="connsiteX91" fmla="*/ 855134 w 1710267"/>
              <a:gd name="connsiteY91" fmla="*/ 1143000 h 1414372"/>
              <a:gd name="connsiteX92" fmla="*/ 821267 w 1710267"/>
              <a:gd name="connsiteY92" fmla="*/ 1134533 h 1414372"/>
              <a:gd name="connsiteX93" fmla="*/ 651934 w 1710267"/>
              <a:gd name="connsiteY93" fmla="*/ 1126067 h 1414372"/>
              <a:gd name="connsiteX94" fmla="*/ 651934 w 1710267"/>
              <a:gd name="connsiteY94" fmla="*/ 1143000 h 141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710267" h="1414372">
                <a:moveTo>
                  <a:pt x="651934" y="1143000"/>
                </a:moveTo>
                <a:cubicBezTo>
                  <a:pt x="654756" y="1123244"/>
                  <a:pt x="652989" y="1102262"/>
                  <a:pt x="660400" y="1083733"/>
                </a:cubicBezTo>
                <a:cubicBezTo>
                  <a:pt x="686381" y="1018779"/>
                  <a:pt x="699679" y="1105382"/>
                  <a:pt x="677334" y="1016000"/>
                </a:cubicBezTo>
                <a:cubicBezTo>
                  <a:pt x="675169" y="1007342"/>
                  <a:pt x="677490" y="992900"/>
                  <a:pt x="668867" y="990600"/>
                </a:cubicBezTo>
                <a:cubicBezTo>
                  <a:pt x="630593" y="980393"/>
                  <a:pt x="589845" y="984955"/>
                  <a:pt x="550334" y="982133"/>
                </a:cubicBezTo>
                <a:cubicBezTo>
                  <a:pt x="445864" y="877665"/>
                  <a:pt x="552619" y="978883"/>
                  <a:pt x="482600" y="922867"/>
                </a:cubicBezTo>
                <a:cubicBezTo>
                  <a:pt x="447830" y="895051"/>
                  <a:pt x="485874" y="915061"/>
                  <a:pt x="440267" y="889000"/>
                </a:cubicBezTo>
                <a:cubicBezTo>
                  <a:pt x="429308" y="882738"/>
                  <a:pt x="417689" y="877711"/>
                  <a:pt x="406400" y="872067"/>
                </a:cubicBezTo>
                <a:cubicBezTo>
                  <a:pt x="400756" y="866422"/>
                  <a:pt x="395700" y="860120"/>
                  <a:pt x="389467" y="855133"/>
                </a:cubicBezTo>
                <a:cubicBezTo>
                  <a:pt x="381521" y="848776"/>
                  <a:pt x="373168" y="842751"/>
                  <a:pt x="364067" y="838200"/>
                </a:cubicBezTo>
                <a:cubicBezTo>
                  <a:pt x="333552" y="822943"/>
                  <a:pt x="278289" y="823696"/>
                  <a:pt x="254000" y="821267"/>
                </a:cubicBezTo>
                <a:cubicBezTo>
                  <a:pt x="242711" y="818445"/>
                  <a:pt x="230829" y="817384"/>
                  <a:pt x="220134" y="812800"/>
                </a:cubicBezTo>
                <a:cubicBezTo>
                  <a:pt x="206740" y="807060"/>
                  <a:pt x="187300" y="790808"/>
                  <a:pt x="177800" y="778933"/>
                </a:cubicBezTo>
                <a:cubicBezTo>
                  <a:pt x="171443" y="770987"/>
                  <a:pt x="168062" y="760728"/>
                  <a:pt x="160867" y="753533"/>
                </a:cubicBezTo>
                <a:cubicBezTo>
                  <a:pt x="153672" y="746338"/>
                  <a:pt x="143934" y="742244"/>
                  <a:pt x="135467" y="736600"/>
                </a:cubicBezTo>
                <a:cubicBezTo>
                  <a:pt x="124178" y="719667"/>
                  <a:pt x="118533" y="697089"/>
                  <a:pt x="101600" y="685800"/>
                </a:cubicBezTo>
                <a:cubicBezTo>
                  <a:pt x="23422" y="633682"/>
                  <a:pt x="119588" y="700190"/>
                  <a:pt x="59267" y="651933"/>
                </a:cubicBezTo>
                <a:cubicBezTo>
                  <a:pt x="51321" y="645576"/>
                  <a:pt x="42334" y="640644"/>
                  <a:pt x="33867" y="635000"/>
                </a:cubicBezTo>
                <a:cubicBezTo>
                  <a:pt x="13716" y="574546"/>
                  <a:pt x="26835" y="599051"/>
                  <a:pt x="0" y="558800"/>
                </a:cubicBezTo>
                <a:cubicBezTo>
                  <a:pt x="9687" y="529739"/>
                  <a:pt x="8239" y="525161"/>
                  <a:pt x="33867" y="499533"/>
                </a:cubicBezTo>
                <a:cubicBezTo>
                  <a:pt x="41062" y="492338"/>
                  <a:pt x="50800" y="488244"/>
                  <a:pt x="59267" y="482600"/>
                </a:cubicBezTo>
                <a:cubicBezTo>
                  <a:pt x="70556" y="465667"/>
                  <a:pt x="86698" y="451107"/>
                  <a:pt x="93134" y="431800"/>
                </a:cubicBezTo>
                <a:cubicBezTo>
                  <a:pt x="98778" y="414867"/>
                  <a:pt x="105738" y="398316"/>
                  <a:pt x="110067" y="381000"/>
                </a:cubicBezTo>
                <a:cubicBezTo>
                  <a:pt x="112889" y="369711"/>
                  <a:pt x="113950" y="357829"/>
                  <a:pt x="118534" y="347133"/>
                </a:cubicBezTo>
                <a:cubicBezTo>
                  <a:pt x="122542" y="337780"/>
                  <a:pt x="129823" y="330200"/>
                  <a:pt x="135467" y="321733"/>
                </a:cubicBezTo>
                <a:cubicBezTo>
                  <a:pt x="163689" y="324555"/>
                  <a:pt x="193479" y="320507"/>
                  <a:pt x="220134" y="330200"/>
                </a:cubicBezTo>
                <a:cubicBezTo>
                  <a:pt x="228521" y="333250"/>
                  <a:pt x="224008" y="347947"/>
                  <a:pt x="228600" y="355600"/>
                </a:cubicBezTo>
                <a:cubicBezTo>
                  <a:pt x="232707" y="362445"/>
                  <a:pt x="239889" y="366889"/>
                  <a:pt x="245534" y="372533"/>
                </a:cubicBezTo>
                <a:cubicBezTo>
                  <a:pt x="279242" y="364106"/>
                  <a:pt x="281717" y="371556"/>
                  <a:pt x="296334" y="338667"/>
                </a:cubicBezTo>
                <a:cubicBezTo>
                  <a:pt x="303583" y="322356"/>
                  <a:pt x="313267" y="287867"/>
                  <a:pt x="313267" y="287867"/>
                </a:cubicBezTo>
                <a:cubicBezTo>
                  <a:pt x="338667" y="290689"/>
                  <a:pt x="364989" y="303677"/>
                  <a:pt x="389467" y="296333"/>
                </a:cubicBezTo>
                <a:cubicBezTo>
                  <a:pt x="400612" y="292989"/>
                  <a:pt x="394737" y="273655"/>
                  <a:pt x="397934" y="262467"/>
                </a:cubicBezTo>
                <a:cubicBezTo>
                  <a:pt x="406241" y="233394"/>
                  <a:pt x="408278" y="233310"/>
                  <a:pt x="423334" y="203200"/>
                </a:cubicBezTo>
                <a:cubicBezTo>
                  <a:pt x="420512" y="183444"/>
                  <a:pt x="418781" y="163502"/>
                  <a:pt x="414867" y="143933"/>
                </a:cubicBezTo>
                <a:cubicBezTo>
                  <a:pt x="410195" y="120573"/>
                  <a:pt x="394490" y="110138"/>
                  <a:pt x="414867" y="84667"/>
                </a:cubicBezTo>
                <a:cubicBezTo>
                  <a:pt x="420442" y="77698"/>
                  <a:pt x="431555" y="78136"/>
                  <a:pt x="440267" y="76200"/>
                </a:cubicBezTo>
                <a:cubicBezTo>
                  <a:pt x="457025" y="72476"/>
                  <a:pt x="474073" y="70161"/>
                  <a:pt x="491067" y="67733"/>
                </a:cubicBezTo>
                <a:cubicBezTo>
                  <a:pt x="513592" y="64515"/>
                  <a:pt x="536222" y="62089"/>
                  <a:pt x="558800" y="59267"/>
                </a:cubicBezTo>
                <a:cubicBezTo>
                  <a:pt x="567267" y="56445"/>
                  <a:pt x="575275" y="50800"/>
                  <a:pt x="584200" y="50800"/>
                </a:cubicBezTo>
                <a:cubicBezTo>
                  <a:pt x="623837" y="50800"/>
                  <a:pt x="650133" y="58817"/>
                  <a:pt x="685800" y="67733"/>
                </a:cubicBezTo>
                <a:cubicBezTo>
                  <a:pt x="733778" y="64911"/>
                  <a:pt x="781890" y="63824"/>
                  <a:pt x="829734" y="59267"/>
                </a:cubicBezTo>
                <a:cubicBezTo>
                  <a:pt x="841318" y="58164"/>
                  <a:pt x="853192" y="56004"/>
                  <a:pt x="863600" y="50800"/>
                </a:cubicBezTo>
                <a:cubicBezTo>
                  <a:pt x="870740" y="47230"/>
                  <a:pt x="873892" y="38295"/>
                  <a:pt x="880534" y="33867"/>
                </a:cubicBezTo>
                <a:cubicBezTo>
                  <a:pt x="891035" y="26866"/>
                  <a:pt x="902681" y="21620"/>
                  <a:pt x="914400" y="16933"/>
                </a:cubicBezTo>
                <a:cubicBezTo>
                  <a:pt x="930973" y="10304"/>
                  <a:pt x="965200" y="0"/>
                  <a:pt x="965200" y="0"/>
                </a:cubicBezTo>
                <a:cubicBezTo>
                  <a:pt x="996245" y="2822"/>
                  <a:pt x="1027475" y="4059"/>
                  <a:pt x="1058334" y="8467"/>
                </a:cubicBezTo>
                <a:cubicBezTo>
                  <a:pt x="1067169" y="9729"/>
                  <a:pt x="1075076" y="14769"/>
                  <a:pt x="1083734" y="16933"/>
                </a:cubicBezTo>
                <a:cubicBezTo>
                  <a:pt x="1097695" y="20423"/>
                  <a:pt x="1112184" y="21614"/>
                  <a:pt x="1126067" y="25400"/>
                </a:cubicBezTo>
                <a:cubicBezTo>
                  <a:pt x="1143287" y="30096"/>
                  <a:pt x="1159934" y="36689"/>
                  <a:pt x="1176867" y="42333"/>
                </a:cubicBezTo>
                <a:cubicBezTo>
                  <a:pt x="1185334" y="45155"/>
                  <a:pt x="1194841" y="45850"/>
                  <a:pt x="1202267" y="50800"/>
                </a:cubicBezTo>
                <a:cubicBezTo>
                  <a:pt x="1210734" y="56444"/>
                  <a:pt x="1217921" y="64809"/>
                  <a:pt x="1227667" y="67733"/>
                </a:cubicBezTo>
                <a:cubicBezTo>
                  <a:pt x="1246782" y="73467"/>
                  <a:pt x="1267178" y="73378"/>
                  <a:pt x="1286934" y="76200"/>
                </a:cubicBezTo>
                <a:cubicBezTo>
                  <a:pt x="1301045" y="81844"/>
                  <a:pt x="1314984" y="87939"/>
                  <a:pt x="1329267" y="93133"/>
                </a:cubicBezTo>
                <a:cubicBezTo>
                  <a:pt x="1346042" y="99233"/>
                  <a:pt x="1380067" y="110067"/>
                  <a:pt x="1380067" y="110067"/>
                </a:cubicBezTo>
                <a:cubicBezTo>
                  <a:pt x="1385711" y="118534"/>
                  <a:pt x="1389054" y="129110"/>
                  <a:pt x="1397000" y="135467"/>
                </a:cubicBezTo>
                <a:cubicBezTo>
                  <a:pt x="1403969" y="141042"/>
                  <a:pt x="1414418" y="139942"/>
                  <a:pt x="1422400" y="143933"/>
                </a:cubicBezTo>
                <a:cubicBezTo>
                  <a:pt x="1488051" y="176759"/>
                  <a:pt x="1409357" y="148054"/>
                  <a:pt x="1473200" y="169333"/>
                </a:cubicBezTo>
                <a:cubicBezTo>
                  <a:pt x="1478845" y="174978"/>
                  <a:pt x="1483900" y="181280"/>
                  <a:pt x="1490134" y="186267"/>
                </a:cubicBezTo>
                <a:cubicBezTo>
                  <a:pt x="1498080" y="192624"/>
                  <a:pt x="1510141" y="194571"/>
                  <a:pt x="1515534" y="203200"/>
                </a:cubicBezTo>
                <a:cubicBezTo>
                  <a:pt x="1524994" y="218336"/>
                  <a:pt x="1522566" y="239148"/>
                  <a:pt x="1532467" y="254000"/>
                </a:cubicBezTo>
                <a:lnTo>
                  <a:pt x="1549400" y="279400"/>
                </a:lnTo>
                <a:cubicBezTo>
                  <a:pt x="1555122" y="313732"/>
                  <a:pt x="1556861" y="332489"/>
                  <a:pt x="1566334" y="364067"/>
                </a:cubicBezTo>
                <a:cubicBezTo>
                  <a:pt x="1571463" y="381164"/>
                  <a:pt x="1573366" y="400015"/>
                  <a:pt x="1583267" y="414867"/>
                </a:cubicBezTo>
                <a:cubicBezTo>
                  <a:pt x="1588911" y="423334"/>
                  <a:pt x="1596067" y="430968"/>
                  <a:pt x="1600200" y="440267"/>
                </a:cubicBezTo>
                <a:cubicBezTo>
                  <a:pt x="1607449" y="456578"/>
                  <a:pt x="1611490" y="474134"/>
                  <a:pt x="1617134" y="491067"/>
                </a:cubicBezTo>
                <a:lnTo>
                  <a:pt x="1625600" y="516467"/>
                </a:lnTo>
                <a:cubicBezTo>
                  <a:pt x="1628422" y="536222"/>
                  <a:pt x="1629580" y="556288"/>
                  <a:pt x="1634067" y="575733"/>
                </a:cubicBezTo>
                <a:cubicBezTo>
                  <a:pt x="1666465" y="716122"/>
                  <a:pt x="1638988" y="558008"/>
                  <a:pt x="1659467" y="660400"/>
                </a:cubicBezTo>
                <a:cubicBezTo>
                  <a:pt x="1662834" y="677234"/>
                  <a:pt x="1664567" y="694366"/>
                  <a:pt x="1667934" y="711200"/>
                </a:cubicBezTo>
                <a:cubicBezTo>
                  <a:pt x="1670216" y="722610"/>
                  <a:pt x="1673876" y="733708"/>
                  <a:pt x="1676400" y="745067"/>
                </a:cubicBezTo>
                <a:cubicBezTo>
                  <a:pt x="1679522" y="759115"/>
                  <a:pt x="1681081" y="773517"/>
                  <a:pt x="1684867" y="787400"/>
                </a:cubicBezTo>
                <a:cubicBezTo>
                  <a:pt x="1689563" y="804620"/>
                  <a:pt x="1701800" y="838200"/>
                  <a:pt x="1701800" y="838200"/>
                </a:cubicBezTo>
                <a:cubicBezTo>
                  <a:pt x="1704622" y="863600"/>
                  <a:pt x="1710267" y="888844"/>
                  <a:pt x="1710267" y="914400"/>
                </a:cubicBezTo>
                <a:cubicBezTo>
                  <a:pt x="1710267" y="999821"/>
                  <a:pt x="1706119" y="1011335"/>
                  <a:pt x="1693334" y="1075267"/>
                </a:cubicBezTo>
                <a:cubicBezTo>
                  <a:pt x="1690512" y="1159934"/>
                  <a:pt x="1689992" y="1244708"/>
                  <a:pt x="1684867" y="1329267"/>
                </a:cubicBezTo>
                <a:cubicBezTo>
                  <a:pt x="1684327" y="1338175"/>
                  <a:pt x="1681351" y="1347241"/>
                  <a:pt x="1676400" y="1354667"/>
                </a:cubicBezTo>
                <a:cubicBezTo>
                  <a:pt x="1669758" y="1364630"/>
                  <a:pt x="1660963" y="1373425"/>
                  <a:pt x="1651000" y="1380067"/>
                </a:cubicBezTo>
                <a:cubicBezTo>
                  <a:pt x="1643574" y="1385017"/>
                  <a:pt x="1634067" y="1385711"/>
                  <a:pt x="1625600" y="1388533"/>
                </a:cubicBezTo>
                <a:cubicBezTo>
                  <a:pt x="1619956" y="1394178"/>
                  <a:pt x="1615807" y="1401897"/>
                  <a:pt x="1608667" y="1405467"/>
                </a:cubicBezTo>
                <a:cubicBezTo>
                  <a:pt x="1571684" y="1423959"/>
                  <a:pt x="1513722" y="1408381"/>
                  <a:pt x="1481667" y="1405467"/>
                </a:cubicBezTo>
                <a:cubicBezTo>
                  <a:pt x="1393817" y="1346898"/>
                  <a:pt x="1529802" y="1436041"/>
                  <a:pt x="1422400" y="1371600"/>
                </a:cubicBezTo>
                <a:cubicBezTo>
                  <a:pt x="1349617" y="1327931"/>
                  <a:pt x="1397291" y="1346296"/>
                  <a:pt x="1346200" y="1329267"/>
                </a:cubicBezTo>
                <a:cubicBezTo>
                  <a:pt x="1266486" y="1249553"/>
                  <a:pt x="1394311" y="1369805"/>
                  <a:pt x="1270000" y="1286933"/>
                </a:cubicBezTo>
                <a:cubicBezTo>
                  <a:pt x="1261533" y="1281289"/>
                  <a:pt x="1253953" y="1274008"/>
                  <a:pt x="1244600" y="1270000"/>
                </a:cubicBezTo>
                <a:cubicBezTo>
                  <a:pt x="1233183" y="1265107"/>
                  <a:pt x="1177115" y="1255078"/>
                  <a:pt x="1168400" y="1253067"/>
                </a:cubicBezTo>
                <a:cubicBezTo>
                  <a:pt x="1145723" y="1247834"/>
                  <a:pt x="1123488" y="1240697"/>
                  <a:pt x="1100667" y="1236133"/>
                </a:cubicBezTo>
                <a:cubicBezTo>
                  <a:pt x="1086556" y="1233311"/>
                  <a:pt x="1072295" y="1231157"/>
                  <a:pt x="1058334" y="1227667"/>
                </a:cubicBezTo>
                <a:cubicBezTo>
                  <a:pt x="1049676" y="1225502"/>
                  <a:pt x="1041515" y="1221652"/>
                  <a:pt x="1032934" y="1219200"/>
                </a:cubicBezTo>
                <a:cubicBezTo>
                  <a:pt x="1021745" y="1216003"/>
                  <a:pt x="1009963" y="1214819"/>
                  <a:pt x="999067" y="1210733"/>
                </a:cubicBezTo>
                <a:cubicBezTo>
                  <a:pt x="987249" y="1206301"/>
                  <a:pt x="976851" y="1198654"/>
                  <a:pt x="965200" y="1193800"/>
                </a:cubicBezTo>
                <a:cubicBezTo>
                  <a:pt x="942942" y="1184526"/>
                  <a:pt x="919361" y="1178505"/>
                  <a:pt x="897467" y="1168400"/>
                </a:cubicBezTo>
                <a:cubicBezTo>
                  <a:pt x="882526" y="1161504"/>
                  <a:pt x="870172" y="1149684"/>
                  <a:pt x="855134" y="1143000"/>
                </a:cubicBezTo>
                <a:cubicBezTo>
                  <a:pt x="844500" y="1138274"/>
                  <a:pt x="832863" y="1135499"/>
                  <a:pt x="821267" y="1134533"/>
                </a:cubicBezTo>
                <a:cubicBezTo>
                  <a:pt x="764947" y="1129840"/>
                  <a:pt x="708378" y="1128889"/>
                  <a:pt x="651934" y="1126067"/>
                </a:cubicBezTo>
                <a:lnTo>
                  <a:pt x="651934" y="1143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7340600" y="355234"/>
            <a:ext cx="1761067" cy="1518796"/>
          </a:xfrm>
          <a:custGeom>
            <a:avLst/>
            <a:gdLst>
              <a:gd name="connsiteX0" fmla="*/ 1447800 w 1761067"/>
              <a:gd name="connsiteY0" fmla="*/ 1515533 h 1518796"/>
              <a:gd name="connsiteX1" fmla="*/ 1312333 w 1761067"/>
              <a:gd name="connsiteY1" fmla="*/ 1507066 h 1518796"/>
              <a:gd name="connsiteX2" fmla="*/ 1286933 w 1761067"/>
              <a:gd name="connsiteY2" fmla="*/ 1490133 h 1518796"/>
              <a:gd name="connsiteX3" fmla="*/ 1202267 w 1761067"/>
              <a:gd name="connsiteY3" fmla="*/ 1464733 h 1518796"/>
              <a:gd name="connsiteX4" fmla="*/ 1126067 w 1761067"/>
              <a:gd name="connsiteY4" fmla="*/ 1447800 h 1518796"/>
              <a:gd name="connsiteX5" fmla="*/ 1016000 w 1761067"/>
              <a:gd name="connsiteY5" fmla="*/ 1422400 h 1518796"/>
              <a:gd name="connsiteX6" fmla="*/ 990600 w 1761067"/>
              <a:gd name="connsiteY6" fmla="*/ 1413933 h 1518796"/>
              <a:gd name="connsiteX7" fmla="*/ 956733 w 1761067"/>
              <a:gd name="connsiteY7" fmla="*/ 1397000 h 1518796"/>
              <a:gd name="connsiteX8" fmla="*/ 922867 w 1761067"/>
              <a:gd name="connsiteY8" fmla="*/ 1388533 h 1518796"/>
              <a:gd name="connsiteX9" fmla="*/ 872067 w 1761067"/>
              <a:gd name="connsiteY9" fmla="*/ 1371600 h 1518796"/>
              <a:gd name="connsiteX10" fmla="*/ 846667 w 1761067"/>
              <a:gd name="connsiteY10" fmla="*/ 1363133 h 1518796"/>
              <a:gd name="connsiteX11" fmla="*/ 812800 w 1761067"/>
              <a:gd name="connsiteY11" fmla="*/ 1354666 h 1518796"/>
              <a:gd name="connsiteX12" fmla="*/ 787400 w 1761067"/>
              <a:gd name="connsiteY12" fmla="*/ 1337733 h 1518796"/>
              <a:gd name="connsiteX13" fmla="*/ 770467 w 1761067"/>
              <a:gd name="connsiteY13" fmla="*/ 1286933 h 1518796"/>
              <a:gd name="connsiteX14" fmla="*/ 762000 w 1761067"/>
              <a:gd name="connsiteY14" fmla="*/ 1261533 h 1518796"/>
              <a:gd name="connsiteX15" fmla="*/ 753533 w 1761067"/>
              <a:gd name="connsiteY15" fmla="*/ 1227666 h 1518796"/>
              <a:gd name="connsiteX16" fmla="*/ 728133 w 1761067"/>
              <a:gd name="connsiteY16" fmla="*/ 1210733 h 1518796"/>
              <a:gd name="connsiteX17" fmla="*/ 711200 w 1761067"/>
              <a:gd name="connsiteY17" fmla="*/ 1185333 h 1518796"/>
              <a:gd name="connsiteX18" fmla="*/ 702733 w 1761067"/>
              <a:gd name="connsiteY18" fmla="*/ 1151466 h 1518796"/>
              <a:gd name="connsiteX19" fmla="*/ 677333 w 1761067"/>
              <a:gd name="connsiteY19" fmla="*/ 1134533 h 1518796"/>
              <a:gd name="connsiteX20" fmla="*/ 635000 w 1761067"/>
              <a:gd name="connsiteY20" fmla="*/ 1185333 h 1518796"/>
              <a:gd name="connsiteX21" fmla="*/ 609600 w 1761067"/>
              <a:gd name="connsiteY21" fmla="*/ 1176866 h 1518796"/>
              <a:gd name="connsiteX22" fmla="*/ 558800 w 1761067"/>
              <a:gd name="connsiteY22" fmla="*/ 1143000 h 1518796"/>
              <a:gd name="connsiteX23" fmla="*/ 491067 w 1761067"/>
              <a:gd name="connsiteY23" fmla="*/ 1126066 h 1518796"/>
              <a:gd name="connsiteX24" fmla="*/ 414867 w 1761067"/>
              <a:gd name="connsiteY24" fmla="*/ 1066800 h 1518796"/>
              <a:gd name="connsiteX25" fmla="*/ 397933 w 1761067"/>
              <a:gd name="connsiteY25" fmla="*/ 1041400 h 1518796"/>
              <a:gd name="connsiteX26" fmla="*/ 355600 w 1761067"/>
              <a:gd name="connsiteY26" fmla="*/ 990600 h 1518796"/>
              <a:gd name="connsiteX27" fmla="*/ 347133 w 1761067"/>
              <a:gd name="connsiteY27" fmla="*/ 965200 h 1518796"/>
              <a:gd name="connsiteX28" fmla="*/ 330200 w 1761067"/>
              <a:gd name="connsiteY28" fmla="*/ 939800 h 1518796"/>
              <a:gd name="connsiteX29" fmla="*/ 279400 w 1761067"/>
              <a:gd name="connsiteY29" fmla="*/ 914400 h 1518796"/>
              <a:gd name="connsiteX30" fmla="*/ 228600 w 1761067"/>
              <a:gd name="connsiteY30" fmla="*/ 872066 h 1518796"/>
              <a:gd name="connsiteX31" fmla="*/ 194733 w 1761067"/>
              <a:gd name="connsiteY31" fmla="*/ 846666 h 1518796"/>
              <a:gd name="connsiteX32" fmla="*/ 50800 w 1761067"/>
              <a:gd name="connsiteY32" fmla="*/ 838200 h 1518796"/>
              <a:gd name="connsiteX33" fmla="*/ 8467 w 1761067"/>
              <a:gd name="connsiteY33" fmla="*/ 787400 h 1518796"/>
              <a:gd name="connsiteX34" fmla="*/ 0 w 1761067"/>
              <a:gd name="connsiteY34" fmla="*/ 753533 h 1518796"/>
              <a:gd name="connsiteX35" fmla="*/ 8467 w 1761067"/>
              <a:gd name="connsiteY35" fmla="*/ 719666 h 1518796"/>
              <a:gd name="connsiteX36" fmla="*/ 33867 w 1761067"/>
              <a:gd name="connsiteY36" fmla="*/ 694266 h 1518796"/>
              <a:gd name="connsiteX37" fmla="*/ 93133 w 1761067"/>
              <a:gd name="connsiteY37" fmla="*/ 660400 h 1518796"/>
              <a:gd name="connsiteX38" fmla="*/ 101600 w 1761067"/>
              <a:gd name="connsiteY38" fmla="*/ 626533 h 1518796"/>
              <a:gd name="connsiteX39" fmla="*/ 118533 w 1761067"/>
              <a:gd name="connsiteY39" fmla="*/ 575733 h 1518796"/>
              <a:gd name="connsiteX40" fmla="*/ 110067 w 1761067"/>
              <a:gd name="connsiteY40" fmla="*/ 533400 h 1518796"/>
              <a:gd name="connsiteX41" fmla="*/ 101600 w 1761067"/>
              <a:gd name="connsiteY41" fmla="*/ 508000 h 1518796"/>
              <a:gd name="connsiteX42" fmla="*/ 118533 w 1761067"/>
              <a:gd name="connsiteY42" fmla="*/ 491066 h 1518796"/>
              <a:gd name="connsiteX43" fmla="*/ 194733 w 1761067"/>
              <a:gd name="connsiteY43" fmla="*/ 474133 h 1518796"/>
              <a:gd name="connsiteX44" fmla="*/ 237067 w 1761067"/>
              <a:gd name="connsiteY44" fmla="*/ 431800 h 1518796"/>
              <a:gd name="connsiteX45" fmla="*/ 254000 w 1761067"/>
              <a:gd name="connsiteY45" fmla="*/ 414866 h 1518796"/>
              <a:gd name="connsiteX46" fmla="*/ 262467 w 1761067"/>
              <a:gd name="connsiteY46" fmla="*/ 389466 h 1518796"/>
              <a:gd name="connsiteX47" fmla="*/ 279400 w 1761067"/>
              <a:gd name="connsiteY47" fmla="*/ 330200 h 1518796"/>
              <a:gd name="connsiteX48" fmla="*/ 304800 w 1761067"/>
              <a:gd name="connsiteY48" fmla="*/ 304800 h 1518796"/>
              <a:gd name="connsiteX49" fmla="*/ 347133 w 1761067"/>
              <a:gd name="connsiteY49" fmla="*/ 287866 h 1518796"/>
              <a:gd name="connsiteX50" fmla="*/ 397933 w 1761067"/>
              <a:gd name="connsiteY50" fmla="*/ 270933 h 1518796"/>
              <a:gd name="connsiteX51" fmla="*/ 414867 w 1761067"/>
              <a:gd name="connsiteY51" fmla="*/ 220133 h 1518796"/>
              <a:gd name="connsiteX52" fmla="*/ 397933 w 1761067"/>
              <a:gd name="connsiteY52" fmla="*/ 203200 h 1518796"/>
              <a:gd name="connsiteX53" fmla="*/ 372533 w 1761067"/>
              <a:gd name="connsiteY53" fmla="*/ 194733 h 1518796"/>
              <a:gd name="connsiteX54" fmla="*/ 262467 w 1761067"/>
              <a:gd name="connsiteY54" fmla="*/ 169333 h 1518796"/>
              <a:gd name="connsiteX55" fmla="*/ 279400 w 1761067"/>
              <a:gd name="connsiteY55" fmla="*/ 67733 h 1518796"/>
              <a:gd name="connsiteX56" fmla="*/ 287867 w 1761067"/>
              <a:gd name="connsiteY56" fmla="*/ 42333 h 1518796"/>
              <a:gd name="connsiteX57" fmla="*/ 321733 w 1761067"/>
              <a:gd name="connsiteY57" fmla="*/ 16933 h 1518796"/>
              <a:gd name="connsiteX58" fmla="*/ 338667 w 1761067"/>
              <a:gd name="connsiteY58" fmla="*/ 0 h 1518796"/>
              <a:gd name="connsiteX59" fmla="*/ 372533 w 1761067"/>
              <a:gd name="connsiteY59" fmla="*/ 42333 h 1518796"/>
              <a:gd name="connsiteX60" fmla="*/ 389467 w 1761067"/>
              <a:gd name="connsiteY60" fmla="*/ 59266 h 1518796"/>
              <a:gd name="connsiteX61" fmla="*/ 440267 w 1761067"/>
              <a:gd name="connsiteY61" fmla="*/ 93133 h 1518796"/>
              <a:gd name="connsiteX62" fmla="*/ 465667 w 1761067"/>
              <a:gd name="connsiteY62" fmla="*/ 110066 h 1518796"/>
              <a:gd name="connsiteX63" fmla="*/ 499533 w 1761067"/>
              <a:gd name="connsiteY63" fmla="*/ 127000 h 1518796"/>
              <a:gd name="connsiteX64" fmla="*/ 550333 w 1761067"/>
              <a:gd name="connsiteY64" fmla="*/ 143933 h 1518796"/>
              <a:gd name="connsiteX65" fmla="*/ 592667 w 1761067"/>
              <a:gd name="connsiteY65" fmla="*/ 194733 h 1518796"/>
              <a:gd name="connsiteX66" fmla="*/ 609600 w 1761067"/>
              <a:gd name="connsiteY66" fmla="*/ 245533 h 1518796"/>
              <a:gd name="connsiteX67" fmla="*/ 643467 w 1761067"/>
              <a:gd name="connsiteY67" fmla="*/ 262466 h 1518796"/>
              <a:gd name="connsiteX68" fmla="*/ 660400 w 1761067"/>
              <a:gd name="connsiteY68" fmla="*/ 279400 h 1518796"/>
              <a:gd name="connsiteX69" fmla="*/ 728133 w 1761067"/>
              <a:gd name="connsiteY69" fmla="*/ 313266 h 1518796"/>
              <a:gd name="connsiteX70" fmla="*/ 762000 w 1761067"/>
              <a:gd name="connsiteY70" fmla="*/ 355600 h 1518796"/>
              <a:gd name="connsiteX71" fmla="*/ 787400 w 1761067"/>
              <a:gd name="connsiteY71" fmla="*/ 372533 h 1518796"/>
              <a:gd name="connsiteX72" fmla="*/ 795867 w 1761067"/>
              <a:gd name="connsiteY72" fmla="*/ 338666 h 1518796"/>
              <a:gd name="connsiteX73" fmla="*/ 846667 w 1761067"/>
              <a:gd name="connsiteY73" fmla="*/ 338666 h 1518796"/>
              <a:gd name="connsiteX74" fmla="*/ 897467 w 1761067"/>
              <a:gd name="connsiteY74" fmla="*/ 372533 h 1518796"/>
              <a:gd name="connsiteX75" fmla="*/ 948267 w 1761067"/>
              <a:gd name="connsiteY75" fmla="*/ 389466 h 1518796"/>
              <a:gd name="connsiteX76" fmla="*/ 956733 w 1761067"/>
              <a:gd name="connsiteY76" fmla="*/ 355600 h 1518796"/>
              <a:gd name="connsiteX77" fmla="*/ 939800 w 1761067"/>
              <a:gd name="connsiteY77" fmla="*/ 338666 h 1518796"/>
              <a:gd name="connsiteX78" fmla="*/ 914400 w 1761067"/>
              <a:gd name="connsiteY78" fmla="*/ 321733 h 1518796"/>
              <a:gd name="connsiteX79" fmla="*/ 855133 w 1761067"/>
              <a:gd name="connsiteY79" fmla="*/ 304800 h 1518796"/>
              <a:gd name="connsiteX80" fmla="*/ 838200 w 1761067"/>
              <a:gd name="connsiteY80" fmla="*/ 279400 h 1518796"/>
              <a:gd name="connsiteX81" fmla="*/ 846667 w 1761067"/>
              <a:gd name="connsiteY81" fmla="*/ 177800 h 1518796"/>
              <a:gd name="connsiteX82" fmla="*/ 897467 w 1761067"/>
              <a:gd name="connsiteY82" fmla="*/ 160866 h 1518796"/>
              <a:gd name="connsiteX83" fmla="*/ 973667 w 1761067"/>
              <a:gd name="connsiteY83" fmla="*/ 186266 h 1518796"/>
              <a:gd name="connsiteX84" fmla="*/ 990600 w 1761067"/>
              <a:gd name="connsiteY84" fmla="*/ 237066 h 1518796"/>
              <a:gd name="connsiteX85" fmla="*/ 1024467 w 1761067"/>
              <a:gd name="connsiteY85" fmla="*/ 279400 h 1518796"/>
              <a:gd name="connsiteX86" fmla="*/ 1041400 w 1761067"/>
              <a:gd name="connsiteY86" fmla="*/ 338666 h 1518796"/>
              <a:gd name="connsiteX87" fmla="*/ 1066800 w 1761067"/>
              <a:gd name="connsiteY87" fmla="*/ 423333 h 1518796"/>
              <a:gd name="connsiteX88" fmla="*/ 1075267 w 1761067"/>
              <a:gd name="connsiteY88" fmla="*/ 448733 h 1518796"/>
              <a:gd name="connsiteX89" fmla="*/ 1083733 w 1761067"/>
              <a:gd name="connsiteY89" fmla="*/ 474133 h 1518796"/>
              <a:gd name="connsiteX90" fmla="*/ 1109133 w 1761067"/>
              <a:gd name="connsiteY90" fmla="*/ 491066 h 1518796"/>
              <a:gd name="connsiteX91" fmla="*/ 1176867 w 1761067"/>
              <a:gd name="connsiteY91" fmla="*/ 550333 h 1518796"/>
              <a:gd name="connsiteX92" fmla="*/ 1227667 w 1761067"/>
              <a:gd name="connsiteY92" fmla="*/ 592666 h 1518796"/>
              <a:gd name="connsiteX93" fmla="*/ 1286933 w 1761067"/>
              <a:gd name="connsiteY93" fmla="*/ 609600 h 1518796"/>
              <a:gd name="connsiteX94" fmla="*/ 1337733 w 1761067"/>
              <a:gd name="connsiteY94" fmla="*/ 618066 h 1518796"/>
              <a:gd name="connsiteX95" fmla="*/ 1380067 w 1761067"/>
              <a:gd name="connsiteY95" fmla="*/ 626533 h 1518796"/>
              <a:gd name="connsiteX96" fmla="*/ 1473200 w 1761067"/>
              <a:gd name="connsiteY96" fmla="*/ 626533 h 1518796"/>
              <a:gd name="connsiteX97" fmla="*/ 1507067 w 1761067"/>
              <a:gd name="connsiteY97" fmla="*/ 618066 h 1518796"/>
              <a:gd name="connsiteX98" fmla="*/ 1507067 w 1761067"/>
              <a:gd name="connsiteY98" fmla="*/ 558800 h 1518796"/>
              <a:gd name="connsiteX99" fmla="*/ 1524000 w 1761067"/>
              <a:gd name="connsiteY99" fmla="*/ 465666 h 1518796"/>
              <a:gd name="connsiteX100" fmla="*/ 1549400 w 1761067"/>
              <a:gd name="connsiteY100" fmla="*/ 440266 h 1518796"/>
              <a:gd name="connsiteX101" fmla="*/ 1684867 w 1761067"/>
              <a:gd name="connsiteY101" fmla="*/ 465666 h 1518796"/>
              <a:gd name="connsiteX102" fmla="*/ 1701800 w 1761067"/>
              <a:gd name="connsiteY102" fmla="*/ 482600 h 1518796"/>
              <a:gd name="connsiteX103" fmla="*/ 1718733 w 1761067"/>
              <a:gd name="connsiteY103" fmla="*/ 575733 h 1518796"/>
              <a:gd name="connsiteX104" fmla="*/ 1735667 w 1761067"/>
              <a:gd name="connsiteY104" fmla="*/ 601133 h 1518796"/>
              <a:gd name="connsiteX105" fmla="*/ 1744133 w 1761067"/>
              <a:gd name="connsiteY105" fmla="*/ 635000 h 1518796"/>
              <a:gd name="connsiteX106" fmla="*/ 1761067 w 1761067"/>
              <a:gd name="connsiteY106" fmla="*/ 685800 h 1518796"/>
              <a:gd name="connsiteX107" fmla="*/ 1752600 w 1761067"/>
              <a:gd name="connsiteY107" fmla="*/ 787400 h 1518796"/>
              <a:gd name="connsiteX108" fmla="*/ 1727200 w 1761067"/>
              <a:gd name="connsiteY108" fmla="*/ 804333 h 1518796"/>
              <a:gd name="connsiteX109" fmla="*/ 1684867 w 1761067"/>
              <a:gd name="connsiteY109" fmla="*/ 821266 h 1518796"/>
              <a:gd name="connsiteX110" fmla="*/ 1617133 w 1761067"/>
              <a:gd name="connsiteY110" fmla="*/ 880533 h 1518796"/>
              <a:gd name="connsiteX111" fmla="*/ 1557867 w 1761067"/>
              <a:gd name="connsiteY111" fmla="*/ 965200 h 1518796"/>
              <a:gd name="connsiteX112" fmla="*/ 1549400 w 1761067"/>
              <a:gd name="connsiteY112" fmla="*/ 999066 h 1518796"/>
              <a:gd name="connsiteX113" fmla="*/ 1532467 w 1761067"/>
              <a:gd name="connsiteY113" fmla="*/ 1016000 h 1518796"/>
              <a:gd name="connsiteX114" fmla="*/ 1515533 w 1761067"/>
              <a:gd name="connsiteY114" fmla="*/ 1066800 h 1518796"/>
              <a:gd name="connsiteX115" fmla="*/ 1481667 w 1761067"/>
              <a:gd name="connsiteY115" fmla="*/ 1126066 h 1518796"/>
              <a:gd name="connsiteX116" fmla="*/ 1473200 w 1761067"/>
              <a:gd name="connsiteY116" fmla="*/ 1176866 h 1518796"/>
              <a:gd name="connsiteX117" fmla="*/ 1456267 w 1761067"/>
              <a:gd name="connsiteY117" fmla="*/ 1236133 h 1518796"/>
              <a:gd name="connsiteX118" fmla="*/ 1447800 w 1761067"/>
              <a:gd name="connsiteY118" fmla="*/ 1270000 h 1518796"/>
              <a:gd name="connsiteX119" fmla="*/ 1439333 w 1761067"/>
              <a:gd name="connsiteY119" fmla="*/ 1346200 h 1518796"/>
              <a:gd name="connsiteX120" fmla="*/ 1430867 w 1761067"/>
              <a:gd name="connsiteY120" fmla="*/ 1430866 h 1518796"/>
              <a:gd name="connsiteX121" fmla="*/ 1422400 w 1761067"/>
              <a:gd name="connsiteY121" fmla="*/ 1456266 h 1518796"/>
              <a:gd name="connsiteX122" fmla="*/ 1447800 w 1761067"/>
              <a:gd name="connsiteY122" fmla="*/ 1515533 h 151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761067" h="1518796">
                <a:moveTo>
                  <a:pt x="1447800" y="1515533"/>
                </a:moveTo>
                <a:cubicBezTo>
                  <a:pt x="1429456" y="1524000"/>
                  <a:pt x="1357023" y="1514122"/>
                  <a:pt x="1312333" y="1507066"/>
                </a:cubicBezTo>
                <a:cubicBezTo>
                  <a:pt x="1302282" y="1505479"/>
                  <a:pt x="1296232" y="1494266"/>
                  <a:pt x="1286933" y="1490133"/>
                </a:cubicBezTo>
                <a:cubicBezTo>
                  <a:pt x="1250719" y="1474038"/>
                  <a:pt x="1236744" y="1474584"/>
                  <a:pt x="1202267" y="1464733"/>
                </a:cubicBezTo>
                <a:cubicBezTo>
                  <a:pt x="1143911" y="1448059"/>
                  <a:pt x="1217735" y="1463077"/>
                  <a:pt x="1126067" y="1447800"/>
                </a:cubicBezTo>
                <a:cubicBezTo>
                  <a:pt x="1056335" y="1424555"/>
                  <a:pt x="1092937" y="1433390"/>
                  <a:pt x="1016000" y="1422400"/>
                </a:cubicBezTo>
                <a:cubicBezTo>
                  <a:pt x="1007533" y="1419578"/>
                  <a:pt x="998803" y="1417449"/>
                  <a:pt x="990600" y="1413933"/>
                </a:cubicBezTo>
                <a:cubicBezTo>
                  <a:pt x="978999" y="1408961"/>
                  <a:pt x="968551" y="1401432"/>
                  <a:pt x="956733" y="1397000"/>
                </a:cubicBezTo>
                <a:cubicBezTo>
                  <a:pt x="945838" y="1392914"/>
                  <a:pt x="934012" y="1391877"/>
                  <a:pt x="922867" y="1388533"/>
                </a:cubicBezTo>
                <a:cubicBezTo>
                  <a:pt x="905771" y="1383404"/>
                  <a:pt x="889000" y="1377244"/>
                  <a:pt x="872067" y="1371600"/>
                </a:cubicBezTo>
                <a:cubicBezTo>
                  <a:pt x="863600" y="1368778"/>
                  <a:pt x="855325" y="1365298"/>
                  <a:pt x="846667" y="1363133"/>
                </a:cubicBezTo>
                <a:lnTo>
                  <a:pt x="812800" y="1354666"/>
                </a:lnTo>
                <a:cubicBezTo>
                  <a:pt x="804333" y="1349022"/>
                  <a:pt x="792793" y="1346362"/>
                  <a:pt x="787400" y="1337733"/>
                </a:cubicBezTo>
                <a:cubicBezTo>
                  <a:pt x="777940" y="1322597"/>
                  <a:pt x="776111" y="1303866"/>
                  <a:pt x="770467" y="1286933"/>
                </a:cubicBezTo>
                <a:cubicBezTo>
                  <a:pt x="767645" y="1278466"/>
                  <a:pt x="764165" y="1270191"/>
                  <a:pt x="762000" y="1261533"/>
                </a:cubicBezTo>
                <a:cubicBezTo>
                  <a:pt x="759178" y="1250244"/>
                  <a:pt x="759988" y="1237348"/>
                  <a:pt x="753533" y="1227666"/>
                </a:cubicBezTo>
                <a:cubicBezTo>
                  <a:pt x="747889" y="1219199"/>
                  <a:pt x="736600" y="1216377"/>
                  <a:pt x="728133" y="1210733"/>
                </a:cubicBezTo>
                <a:cubicBezTo>
                  <a:pt x="722489" y="1202266"/>
                  <a:pt x="715208" y="1194686"/>
                  <a:pt x="711200" y="1185333"/>
                </a:cubicBezTo>
                <a:cubicBezTo>
                  <a:pt x="706616" y="1174637"/>
                  <a:pt x="709188" y="1161148"/>
                  <a:pt x="702733" y="1151466"/>
                </a:cubicBezTo>
                <a:cubicBezTo>
                  <a:pt x="697089" y="1142999"/>
                  <a:pt x="685800" y="1140177"/>
                  <a:pt x="677333" y="1134533"/>
                </a:cubicBezTo>
                <a:cubicBezTo>
                  <a:pt x="669587" y="1146153"/>
                  <a:pt x="648970" y="1180676"/>
                  <a:pt x="635000" y="1185333"/>
                </a:cubicBezTo>
                <a:lnTo>
                  <a:pt x="609600" y="1176866"/>
                </a:lnTo>
                <a:cubicBezTo>
                  <a:pt x="581997" y="1149263"/>
                  <a:pt x="592497" y="1152190"/>
                  <a:pt x="558800" y="1143000"/>
                </a:cubicBezTo>
                <a:cubicBezTo>
                  <a:pt x="536347" y="1136877"/>
                  <a:pt x="491067" y="1126066"/>
                  <a:pt x="491067" y="1126066"/>
                </a:cubicBezTo>
                <a:cubicBezTo>
                  <a:pt x="455664" y="1102464"/>
                  <a:pt x="439737" y="1096644"/>
                  <a:pt x="414867" y="1066800"/>
                </a:cubicBezTo>
                <a:cubicBezTo>
                  <a:pt x="408353" y="1058983"/>
                  <a:pt x="403578" y="1049867"/>
                  <a:pt x="397933" y="1041400"/>
                </a:cubicBezTo>
                <a:cubicBezTo>
                  <a:pt x="378522" y="983164"/>
                  <a:pt x="406857" y="1052107"/>
                  <a:pt x="355600" y="990600"/>
                </a:cubicBezTo>
                <a:cubicBezTo>
                  <a:pt x="349887" y="983744"/>
                  <a:pt x="351124" y="973182"/>
                  <a:pt x="347133" y="965200"/>
                </a:cubicBezTo>
                <a:cubicBezTo>
                  <a:pt x="342582" y="956099"/>
                  <a:pt x="337395" y="946995"/>
                  <a:pt x="330200" y="939800"/>
                </a:cubicBezTo>
                <a:cubicBezTo>
                  <a:pt x="313786" y="923385"/>
                  <a:pt x="300060" y="921286"/>
                  <a:pt x="279400" y="914400"/>
                </a:cubicBezTo>
                <a:cubicBezTo>
                  <a:pt x="223258" y="876970"/>
                  <a:pt x="285647" y="920963"/>
                  <a:pt x="228600" y="872066"/>
                </a:cubicBezTo>
                <a:cubicBezTo>
                  <a:pt x="217886" y="862883"/>
                  <a:pt x="208595" y="849306"/>
                  <a:pt x="194733" y="846666"/>
                </a:cubicBezTo>
                <a:cubicBezTo>
                  <a:pt x="147521" y="837673"/>
                  <a:pt x="98778" y="841022"/>
                  <a:pt x="50800" y="838200"/>
                </a:cubicBezTo>
                <a:cubicBezTo>
                  <a:pt x="35542" y="822942"/>
                  <a:pt x="17308" y="808029"/>
                  <a:pt x="8467" y="787400"/>
                </a:cubicBezTo>
                <a:cubicBezTo>
                  <a:pt x="3883" y="776704"/>
                  <a:pt x="2822" y="764822"/>
                  <a:pt x="0" y="753533"/>
                </a:cubicBezTo>
                <a:cubicBezTo>
                  <a:pt x="2822" y="742244"/>
                  <a:pt x="2694" y="729769"/>
                  <a:pt x="8467" y="719666"/>
                </a:cubicBezTo>
                <a:cubicBezTo>
                  <a:pt x="14408" y="709270"/>
                  <a:pt x="24669" y="701931"/>
                  <a:pt x="33867" y="694266"/>
                </a:cubicBezTo>
                <a:cubicBezTo>
                  <a:pt x="51817" y="679308"/>
                  <a:pt x="72432" y="670751"/>
                  <a:pt x="93133" y="660400"/>
                </a:cubicBezTo>
                <a:cubicBezTo>
                  <a:pt x="95955" y="649111"/>
                  <a:pt x="98256" y="637679"/>
                  <a:pt x="101600" y="626533"/>
                </a:cubicBezTo>
                <a:cubicBezTo>
                  <a:pt x="106729" y="609436"/>
                  <a:pt x="118533" y="575733"/>
                  <a:pt x="118533" y="575733"/>
                </a:cubicBezTo>
                <a:cubicBezTo>
                  <a:pt x="115711" y="561622"/>
                  <a:pt x="113557" y="547361"/>
                  <a:pt x="110067" y="533400"/>
                </a:cubicBezTo>
                <a:cubicBezTo>
                  <a:pt x="107902" y="524742"/>
                  <a:pt x="99850" y="516751"/>
                  <a:pt x="101600" y="508000"/>
                </a:cubicBezTo>
                <a:cubicBezTo>
                  <a:pt x="103165" y="500172"/>
                  <a:pt x="111393" y="494636"/>
                  <a:pt x="118533" y="491066"/>
                </a:cubicBezTo>
                <a:cubicBezTo>
                  <a:pt x="126500" y="487083"/>
                  <a:pt x="190285" y="475023"/>
                  <a:pt x="194733" y="474133"/>
                </a:cubicBezTo>
                <a:lnTo>
                  <a:pt x="237067" y="431800"/>
                </a:lnTo>
                <a:lnTo>
                  <a:pt x="254000" y="414866"/>
                </a:lnTo>
                <a:cubicBezTo>
                  <a:pt x="256822" y="406399"/>
                  <a:pt x="260015" y="398047"/>
                  <a:pt x="262467" y="389466"/>
                </a:cubicBezTo>
                <a:cubicBezTo>
                  <a:pt x="263879" y="384523"/>
                  <a:pt x="274323" y="337815"/>
                  <a:pt x="279400" y="330200"/>
                </a:cubicBezTo>
                <a:cubicBezTo>
                  <a:pt x="286042" y="320237"/>
                  <a:pt x="294646" y="311146"/>
                  <a:pt x="304800" y="304800"/>
                </a:cubicBezTo>
                <a:cubicBezTo>
                  <a:pt x="317688" y="296745"/>
                  <a:pt x="332850" y="293060"/>
                  <a:pt x="347133" y="287866"/>
                </a:cubicBezTo>
                <a:cubicBezTo>
                  <a:pt x="363908" y="281766"/>
                  <a:pt x="397933" y="270933"/>
                  <a:pt x="397933" y="270933"/>
                </a:cubicBezTo>
                <a:cubicBezTo>
                  <a:pt x="403578" y="254000"/>
                  <a:pt x="427489" y="232754"/>
                  <a:pt x="414867" y="220133"/>
                </a:cubicBezTo>
                <a:cubicBezTo>
                  <a:pt x="409222" y="214489"/>
                  <a:pt x="404778" y="207307"/>
                  <a:pt x="397933" y="203200"/>
                </a:cubicBezTo>
                <a:cubicBezTo>
                  <a:pt x="390280" y="198608"/>
                  <a:pt x="381229" y="196740"/>
                  <a:pt x="372533" y="194733"/>
                </a:cubicBezTo>
                <a:cubicBezTo>
                  <a:pt x="251090" y="166708"/>
                  <a:pt x="323861" y="189799"/>
                  <a:pt x="262467" y="169333"/>
                </a:cubicBezTo>
                <a:cubicBezTo>
                  <a:pt x="269338" y="114360"/>
                  <a:pt x="266968" y="111243"/>
                  <a:pt x="279400" y="67733"/>
                </a:cubicBezTo>
                <a:cubicBezTo>
                  <a:pt x="281852" y="59152"/>
                  <a:pt x="282154" y="49189"/>
                  <a:pt x="287867" y="42333"/>
                </a:cubicBezTo>
                <a:cubicBezTo>
                  <a:pt x="296901" y="31493"/>
                  <a:pt x="310893" y="25967"/>
                  <a:pt x="321733" y="16933"/>
                </a:cubicBezTo>
                <a:cubicBezTo>
                  <a:pt x="327865" y="11823"/>
                  <a:pt x="333022" y="5644"/>
                  <a:pt x="338667" y="0"/>
                </a:cubicBezTo>
                <a:cubicBezTo>
                  <a:pt x="384892" y="15407"/>
                  <a:pt x="349144" y="-4445"/>
                  <a:pt x="372533" y="42333"/>
                </a:cubicBezTo>
                <a:cubicBezTo>
                  <a:pt x="376103" y="49473"/>
                  <a:pt x="383081" y="54477"/>
                  <a:pt x="389467" y="59266"/>
                </a:cubicBezTo>
                <a:cubicBezTo>
                  <a:pt x="405748" y="71477"/>
                  <a:pt x="423334" y="81844"/>
                  <a:pt x="440267" y="93133"/>
                </a:cubicBezTo>
                <a:cubicBezTo>
                  <a:pt x="448734" y="98777"/>
                  <a:pt x="456566" y="105515"/>
                  <a:pt x="465667" y="110066"/>
                </a:cubicBezTo>
                <a:cubicBezTo>
                  <a:pt x="476956" y="115711"/>
                  <a:pt x="487814" y="122313"/>
                  <a:pt x="499533" y="127000"/>
                </a:cubicBezTo>
                <a:cubicBezTo>
                  <a:pt x="516106" y="133629"/>
                  <a:pt x="550333" y="143933"/>
                  <a:pt x="550333" y="143933"/>
                </a:cubicBezTo>
                <a:cubicBezTo>
                  <a:pt x="566282" y="159882"/>
                  <a:pt x="583238" y="173517"/>
                  <a:pt x="592667" y="194733"/>
                </a:cubicBezTo>
                <a:cubicBezTo>
                  <a:pt x="599916" y="211044"/>
                  <a:pt x="593635" y="237551"/>
                  <a:pt x="609600" y="245533"/>
                </a:cubicBezTo>
                <a:lnTo>
                  <a:pt x="643467" y="262466"/>
                </a:lnTo>
                <a:cubicBezTo>
                  <a:pt x="649111" y="268111"/>
                  <a:pt x="653555" y="275293"/>
                  <a:pt x="660400" y="279400"/>
                </a:cubicBezTo>
                <a:cubicBezTo>
                  <a:pt x="682045" y="292387"/>
                  <a:pt x="728133" y="313266"/>
                  <a:pt x="728133" y="313266"/>
                </a:cubicBezTo>
                <a:cubicBezTo>
                  <a:pt x="740704" y="332122"/>
                  <a:pt x="744768" y="341814"/>
                  <a:pt x="762000" y="355600"/>
                </a:cubicBezTo>
                <a:cubicBezTo>
                  <a:pt x="769946" y="361957"/>
                  <a:pt x="778933" y="366889"/>
                  <a:pt x="787400" y="372533"/>
                </a:cubicBezTo>
                <a:cubicBezTo>
                  <a:pt x="790222" y="361244"/>
                  <a:pt x="788598" y="347752"/>
                  <a:pt x="795867" y="338666"/>
                </a:cubicBezTo>
                <a:cubicBezTo>
                  <a:pt x="810126" y="320843"/>
                  <a:pt x="832408" y="333913"/>
                  <a:pt x="846667" y="338666"/>
                </a:cubicBezTo>
                <a:cubicBezTo>
                  <a:pt x="863600" y="349955"/>
                  <a:pt x="878160" y="366097"/>
                  <a:pt x="897467" y="372533"/>
                </a:cubicBezTo>
                <a:lnTo>
                  <a:pt x="948267" y="389466"/>
                </a:lnTo>
                <a:cubicBezTo>
                  <a:pt x="951089" y="378177"/>
                  <a:pt x="958646" y="367078"/>
                  <a:pt x="956733" y="355600"/>
                </a:cubicBezTo>
                <a:cubicBezTo>
                  <a:pt x="955421" y="347726"/>
                  <a:pt x="946033" y="343653"/>
                  <a:pt x="939800" y="338666"/>
                </a:cubicBezTo>
                <a:cubicBezTo>
                  <a:pt x="931854" y="332309"/>
                  <a:pt x="923501" y="326284"/>
                  <a:pt x="914400" y="321733"/>
                </a:cubicBezTo>
                <a:cubicBezTo>
                  <a:pt x="902250" y="315658"/>
                  <a:pt x="865990" y="307514"/>
                  <a:pt x="855133" y="304800"/>
                </a:cubicBezTo>
                <a:cubicBezTo>
                  <a:pt x="849489" y="296333"/>
                  <a:pt x="842751" y="288501"/>
                  <a:pt x="838200" y="279400"/>
                </a:cubicBezTo>
                <a:cubicBezTo>
                  <a:pt x="822551" y="248102"/>
                  <a:pt x="824746" y="207941"/>
                  <a:pt x="846667" y="177800"/>
                </a:cubicBezTo>
                <a:cubicBezTo>
                  <a:pt x="857166" y="163365"/>
                  <a:pt x="897467" y="160866"/>
                  <a:pt x="897467" y="160866"/>
                </a:cubicBezTo>
                <a:cubicBezTo>
                  <a:pt x="914708" y="163740"/>
                  <a:pt x="959824" y="164118"/>
                  <a:pt x="973667" y="186266"/>
                </a:cubicBezTo>
                <a:cubicBezTo>
                  <a:pt x="983127" y="201402"/>
                  <a:pt x="980699" y="222214"/>
                  <a:pt x="990600" y="237066"/>
                </a:cubicBezTo>
                <a:cubicBezTo>
                  <a:pt x="1011961" y="269108"/>
                  <a:pt x="1000338" y="255271"/>
                  <a:pt x="1024467" y="279400"/>
                </a:cubicBezTo>
                <a:cubicBezTo>
                  <a:pt x="1050923" y="385231"/>
                  <a:pt x="1017115" y="253672"/>
                  <a:pt x="1041400" y="338666"/>
                </a:cubicBezTo>
                <a:cubicBezTo>
                  <a:pt x="1066994" y="428241"/>
                  <a:pt x="1026557" y="302604"/>
                  <a:pt x="1066800" y="423333"/>
                </a:cubicBezTo>
                <a:lnTo>
                  <a:pt x="1075267" y="448733"/>
                </a:lnTo>
                <a:cubicBezTo>
                  <a:pt x="1078089" y="457200"/>
                  <a:pt x="1076307" y="469183"/>
                  <a:pt x="1083733" y="474133"/>
                </a:cubicBezTo>
                <a:lnTo>
                  <a:pt x="1109133" y="491066"/>
                </a:lnTo>
                <a:cubicBezTo>
                  <a:pt x="1157114" y="563035"/>
                  <a:pt x="1078085" y="451551"/>
                  <a:pt x="1176867" y="550333"/>
                </a:cubicBezTo>
                <a:cubicBezTo>
                  <a:pt x="1195593" y="569059"/>
                  <a:pt x="1204091" y="580878"/>
                  <a:pt x="1227667" y="592666"/>
                </a:cubicBezTo>
                <a:cubicBezTo>
                  <a:pt x="1238426" y="598046"/>
                  <a:pt x="1277891" y="607792"/>
                  <a:pt x="1286933" y="609600"/>
                </a:cubicBezTo>
                <a:cubicBezTo>
                  <a:pt x="1303767" y="612967"/>
                  <a:pt x="1320843" y="614995"/>
                  <a:pt x="1337733" y="618066"/>
                </a:cubicBezTo>
                <a:cubicBezTo>
                  <a:pt x="1351892" y="620640"/>
                  <a:pt x="1365956" y="623711"/>
                  <a:pt x="1380067" y="626533"/>
                </a:cubicBezTo>
                <a:cubicBezTo>
                  <a:pt x="1457672" y="607132"/>
                  <a:pt x="1428436" y="596691"/>
                  <a:pt x="1473200" y="626533"/>
                </a:cubicBezTo>
                <a:cubicBezTo>
                  <a:pt x="1484489" y="623711"/>
                  <a:pt x="1498839" y="626294"/>
                  <a:pt x="1507067" y="618066"/>
                </a:cubicBezTo>
                <a:cubicBezTo>
                  <a:pt x="1525670" y="599463"/>
                  <a:pt x="1513097" y="576892"/>
                  <a:pt x="1507067" y="558800"/>
                </a:cubicBezTo>
                <a:cubicBezTo>
                  <a:pt x="1507426" y="555924"/>
                  <a:pt x="1511951" y="483739"/>
                  <a:pt x="1524000" y="465666"/>
                </a:cubicBezTo>
                <a:cubicBezTo>
                  <a:pt x="1530642" y="455703"/>
                  <a:pt x="1540933" y="448733"/>
                  <a:pt x="1549400" y="440266"/>
                </a:cubicBezTo>
                <a:cubicBezTo>
                  <a:pt x="1632252" y="446639"/>
                  <a:pt x="1639181" y="429117"/>
                  <a:pt x="1684867" y="465666"/>
                </a:cubicBezTo>
                <a:cubicBezTo>
                  <a:pt x="1691100" y="470653"/>
                  <a:pt x="1696156" y="476955"/>
                  <a:pt x="1701800" y="482600"/>
                </a:cubicBezTo>
                <a:cubicBezTo>
                  <a:pt x="1704717" y="505939"/>
                  <a:pt x="1705683" y="549633"/>
                  <a:pt x="1718733" y="575733"/>
                </a:cubicBezTo>
                <a:cubicBezTo>
                  <a:pt x="1723284" y="584835"/>
                  <a:pt x="1730022" y="592666"/>
                  <a:pt x="1735667" y="601133"/>
                </a:cubicBezTo>
                <a:cubicBezTo>
                  <a:pt x="1738489" y="612422"/>
                  <a:pt x="1740789" y="623854"/>
                  <a:pt x="1744133" y="635000"/>
                </a:cubicBezTo>
                <a:cubicBezTo>
                  <a:pt x="1749262" y="652097"/>
                  <a:pt x="1761067" y="685800"/>
                  <a:pt x="1761067" y="685800"/>
                </a:cubicBezTo>
                <a:cubicBezTo>
                  <a:pt x="1758245" y="719667"/>
                  <a:pt x="1761936" y="754724"/>
                  <a:pt x="1752600" y="787400"/>
                </a:cubicBezTo>
                <a:cubicBezTo>
                  <a:pt x="1749805" y="797184"/>
                  <a:pt x="1736301" y="799782"/>
                  <a:pt x="1727200" y="804333"/>
                </a:cubicBezTo>
                <a:cubicBezTo>
                  <a:pt x="1713606" y="811130"/>
                  <a:pt x="1698152" y="813885"/>
                  <a:pt x="1684867" y="821266"/>
                </a:cubicBezTo>
                <a:cubicBezTo>
                  <a:pt x="1669173" y="829985"/>
                  <a:pt x="1625967" y="866398"/>
                  <a:pt x="1617133" y="880533"/>
                </a:cubicBezTo>
                <a:cubicBezTo>
                  <a:pt x="1570569" y="955035"/>
                  <a:pt x="1593626" y="929439"/>
                  <a:pt x="1557867" y="965200"/>
                </a:cubicBezTo>
                <a:cubicBezTo>
                  <a:pt x="1555045" y="976489"/>
                  <a:pt x="1554604" y="988658"/>
                  <a:pt x="1549400" y="999066"/>
                </a:cubicBezTo>
                <a:cubicBezTo>
                  <a:pt x="1545830" y="1006206"/>
                  <a:pt x="1536037" y="1008860"/>
                  <a:pt x="1532467" y="1016000"/>
                </a:cubicBezTo>
                <a:cubicBezTo>
                  <a:pt x="1524485" y="1031965"/>
                  <a:pt x="1525434" y="1051948"/>
                  <a:pt x="1515533" y="1066800"/>
                </a:cubicBezTo>
                <a:cubicBezTo>
                  <a:pt x="1491599" y="1102701"/>
                  <a:pt x="1503151" y="1083099"/>
                  <a:pt x="1481667" y="1126066"/>
                </a:cubicBezTo>
                <a:cubicBezTo>
                  <a:pt x="1478845" y="1142999"/>
                  <a:pt x="1476567" y="1160032"/>
                  <a:pt x="1473200" y="1176866"/>
                </a:cubicBezTo>
                <a:cubicBezTo>
                  <a:pt x="1464379" y="1220970"/>
                  <a:pt x="1467024" y="1198483"/>
                  <a:pt x="1456267" y="1236133"/>
                </a:cubicBezTo>
                <a:cubicBezTo>
                  <a:pt x="1453070" y="1247322"/>
                  <a:pt x="1450622" y="1258711"/>
                  <a:pt x="1447800" y="1270000"/>
                </a:cubicBezTo>
                <a:cubicBezTo>
                  <a:pt x="1444978" y="1295400"/>
                  <a:pt x="1442008" y="1320784"/>
                  <a:pt x="1439333" y="1346200"/>
                </a:cubicBezTo>
                <a:cubicBezTo>
                  <a:pt x="1436364" y="1374407"/>
                  <a:pt x="1435180" y="1402833"/>
                  <a:pt x="1430867" y="1430866"/>
                </a:cubicBezTo>
                <a:cubicBezTo>
                  <a:pt x="1429510" y="1439687"/>
                  <a:pt x="1424852" y="1447685"/>
                  <a:pt x="1422400" y="1456266"/>
                </a:cubicBezTo>
                <a:cubicBezTo>
                  <a:pt x="1411078" y="1495892"/>
                  <a:pt x="1466144" y="1507066"/>
                  <a:pt x="1447800" y="151553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৬নং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0458975" y="1803034"/>
            <a:ext cx="1191158" cy="364066"/>
          </a:xfrm>
          <a:custGeom>
            <a:avLst/>
            <a:gdLst>
              <a:gd name="connsiteX0" fmla="*/ 115892 w 1191158"/>
              <a:gd name="connsiteY0" fmla="*/ 270933 h 364066"/>
              <a:gd name="connsiteX1" fmla="*/ 82025 w 1191158"/>
              <a:gd name="connsiteY1" fmla="*/ 228600 h 364066"/>
              <a:gd name="connsiteX2" fmla="*/ 56625 w 1191158"/>
              <a:gd name="connsiteY2" fmla="*/ 101600 h 364066"/>
              <a:gd name="connsiteX3" fmla="*/ 31225 w 1191158"/>
              <a:gd name="connsiteY3" fmla="*/ 93133 h 364066"/>
              <a:gd name="connsiteX4" fmla="*/ 14292 w 1191158"/>
              <a:gd name="connsiteY4" fmla="*/ 8466 h 364066"/>
              <a:gd name="connsiteX5" fmla="*/ 39692 w 1191158"/>
              <a:gd name="connsiteY5" fmla="*/ 0 h 364066"/>
              <a:gd name="connsiteX6" fmla="*/ 82025 w 1191158"/>
              <a:gd name="connsiteY6" fmla="*/ 16933 h 364066"/>
              <a:gd name="connsiteX7" fmla="*/ 107425 w 1191158"/>
              <a:gd name="connsiteY7" fmla="*/ 33866 h 364066"/>
              <a:gd name="connsiteX8" fmla="*/ 158225 w 1191158"/>
              <a:gd name="connsiteY8" fmla="*/ 50800 h 364066"/>
              <a:gd name="connsiteX9" fmla="*/ 717025 w 1191158"/>
              <a:gd name="connsiteY9" fmla="*/ 42333 h 364066"/>
              <a:gd name="connsiteX10" fmla="*/ 750892 w 1191158"/>
              <a:gd name="connsiteY10" fmla="*/ 33866 h 364066"/>
              <a:gd name="connsiteX11" fmla="*/ 818625 w 1191158"/>
              <a:gd name="connsiteY11" fmla="*/ 25400 h 364066"/>
              <a:gd name="connsiteX12" fmla="*/ 903292 w 1191158"/>
              <a:gd name="connsiteY12" fmla="*/ 33866 h 364066"/>
              <a:gd name="connsiteX13" fmla="*/ 945625 w 1191158"/>
              <a:gd name="connsiteY13" fmla="*/ 42333 h 364066"/>
              <a:gd name="connsiteX14" fmla="*/ 996425 w 1191158"/>
              <a:gd name="connsiteY14" fmla="*/ 76200 h 364066"/>
              <a:gd name="connsiteX15" fmla="*/ 1047225 w 1191158"/>
              <a:gd name="connsiteY15" fmla="*/ 118533 h 364066"/>
              <a:gd name="connsiteX16" fmla="*/ 1089558 w 1191158"/>
              <a:gd name="connsiteY16" fmla="*/ 135466 h 364066"/>
              <a:gd name="connsiteX17" fmla="*/ 1131892 w 1191158"/>
              <a:gd name="connsiteY17" fmla="*/ 169333 h 364066"/>
              <a:gd name="connsiteX18" fmla="*/ 1191158 w 1191158"/>
              <a:gd name="connsiteY18" fmla="*/ 211666 h 364066"/>
              <a:gd name="connsiteX19" fmla="*/ 1165758 w 1191158"/>
              <a:gd name="connsiteY19" fmla="*/ 228600 h 364066"/>
              <a:gd name="connsiteX20" fmla="*/ 1064158 w 1191158"/>
              <a:gd name="connsiteY20" fmla="*/ 245533 h 364066"/>
              <a:gd name="connsiteX21" fmla="*/ 1038758 w 1191158"/>
              <a:gd name="connsiteY21" fmla="*/ 262466 h 364066"/>
              <a:gd name="connsiteX22" fmla="*/ 1004892 w 1191158"/>
              <a:gd name="connsiteY22" fmla="*/ 270933 h 364066"/>
              <a:gd name="connsiteX23" fmla="*/ 979492 w 1191158"/>
              <a:gd name="connsiteY23" fmla="*/ 279400 h 364066"/>
              <a:gd name="connsiteX24" fmla="*/ 911758 w 1191158"/>
              <a:gd name="connsiteY24" fmla="*/ 296333 h 364066"/>
              <a:gd name="connsiteX25" fmla="*/ 877892 w 1191158"/>
              <a:gd name="connsiteY25" fmla="*/ 304800 h 364066"/>
              <a:gd name="connsiteX26" fmla="*/ 835558 w 1191158"/>
              <a:gd name="connsiteY26" fmla="*/ 313266 h 364066"/>
              <a:gd name="connsiteX27" fmla="*/ 810158 w 1191158"/>
              <a:gd name="connsiteY27" fmla="*/ 321733 h 364066"/>
              <a:gd name="connsiteX28" fmla="*/ 733958 w 1191158"/>
              <a:gd name="connsiteY28" fmla="*/ 338666 h 364066"/>
              <a:gd name="connsiteX29" fmla="*/ 708558 w 1191158"/>
              <a:gd name="connsiteY29" fmla="*/ 347133 h 364066"/>
              <a:gd name="connsiteX30" fmla="*/ 615425 w 1191158"/>
              <a:gd name="connsiteY30" fmla="*/ 364066 h 364066"/>
              <a:gd name="connsiteX31" fmla="*/ 446092 w 1191158"/>
              <a:gd name="connsiteY31" fmla="*/ 355600 h 364066"/>
              <a:gd name="connsiteX32" fmla="*/ 420692 w 1191158"/>
              <a:gd name="connsiteY32" fmla="*/ 347133 h 364066"/>
              <a:gd name="connsiteX33" fmla="*/ 378358 w 1191158"/>
              <a:gd name="connsiteY33" fmla="*/ 330200 h 364066"/>
              <a:gd name="connsiteX34" fmla="*/ 327558 w 1191158"/>
              <a:gd name="connsiteY34" fmla="*/ 313266 h 364066"/>
              <a:gd name="connsiteX35" fmla="*/ 285225 w 1191158"/>
              <a:gd name="connsiteY35" fmla="*/ 287866 h 364066"/>
              <a:gd name="connsiteX36" fmla="*/ 115892 w 1191158"/>
              <a:gd name="connsiteY36" fmla="*/ 270933 h 3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1158" h="364066">
                <a:moveTo>
                  <a:pt x="115892" y="270933"/>
                </a:moveTo>
                <a:cubicBezTo>
                  <a:pt x="82025" y="261055"/>
                  <a:pt x="88975" y="245281"/>
                  <a:pt x="82025" y="228600"/>
                </a:cubicBezTo>
                <a:cubicBezTo>
                  <a:pt x="77222" y="217072"/>
                  <a:pt x="70287" y="106154"/>
                  <a:pt x="56625" y="101600"/>
                </a:cubicBezTo>
                <a:lnTo>
                  <a:pt x="31225" y="93133"/>
                </a:lnTo>
                <a:cubicBezTo>
                  <a:pt x="1874" y="63782"/>
                  <a:pt x="-12802" y="62653"/>
                  <a:pt x="14292" y="8466"/>
                </a:cubicBezTo>
                <a:cubicBezTo>
                  <a:pt x="18283" y="484"/>
                  <a:pt x="31225" y="2822"/>
                  <a:pt x="39692" y="0"/>
                </a:cubicBezTo>
                <a:cubicBezTo>
                  <a:pt x="53803" y="5644"/>
                  <a:pt x="68431" y="10136"/>
                  <a:pt x="82025" y="16933"/>
                </a:cubicBezTo>
                <a:cubicBezTo>
                  <a:pt x="91126" y="21484"/>
                  <a:pt x="98126" y="29733"/>
                  <a:pt x="107425" y="33866"/>
                </a:cubicBezTo>
                <a:cubicBezTo>
                  <a:pt x="123736" y="41115"/>
                  <a:pt x="158225" y="50800"/>
                  <a:pt x="158225" y="50800"/>
                </a:cubicBezTo>
                <a:lnTo>
                  <a:pt x="717025" y="42333"/>
                </a:lnTo>
                <a:cubicBezTo>
                  <a:pt x="728657" y="42001"/>
                  <a:pt x="739414" y="35779"/>
                  <a:pt x="750892" y="33866"/>
                </a:cubicBezTo>
                <a:cubicBezTo>
                  <a:pt x="773336" y="30125"/>
                  <a:pt x="796047" y="28222"/>
                  <a:pt x="818625" y="25400"/>
                </a:cubicBezTo>
                <a:cubicBezTo>
                  <a:pt x="846847" y="28222"/>
                  <a:pt x="875178" y="30118"/>
                  <a:pt x="903292" y="33866"/>
                </a:cubicBezTo>
                <a:cubicBezTo>
                  <a:pt x="917556" y="35768"/>
                  <a:pt x="932754" y="35897"/>
                  <a:pt x="945625" y="42333"/>
                </a:cubicBezTo>
                <a:cubicBezTo>
                  <a:pt x="1072470" y="105756"/>
                  <a:pt x="888757" y="40309"/>
                  <a:pt x="996425" y="76200"/>
                </a:cubicBezTo>
                <a:cubicBezTo>
                  <a:pt x="1015150" y="94925"/>
                  <a:pt x="1023649" y="106745"/>
                  <a:pt x="1047225" y="118533"/>
                </a:cubicBezTo>
                <a:cubicBezTo>
                  <a:pt x="1060819" y="125330"/>
                  <a:pt x="1075447" y="129822"/>
                  <a:pt x="1089558" y="135466"/>
                </a:cubicBezTo>
                <a:cubicBezTo>
                  <a:pt x="1117878" y="163786"/>
                  <a:pt x="1094508" y="142630"/>
                  <a:pt x="1131892" y="169333"/>
                </a:cubicBezTo>
                <a:cubicBezTo>
                  <a:pt x="1205404" y="221842"/>
                  <a:pt x="1131298" y="171760"/>
                  <a:pt x="1191158" y="211666"/>
                </a:cubicBezTo>
                <a:cubicBezTo>
                  <a:pt x="1182691" y="217311"/>
                  <a:pt x="1175630" y="226132"/>
                  <a:pt x="1165758" y="228600"/>
                </a:cubicBezTo>
                <a:cubicBezTo>
                  <a:pt x="1128190" y="237992"/>
                  <a:pt x="1097214" y="229005"/>
                  <a:pt x="1064158" y="245533"/>
                </a:cubicBezTo>
                <a:cubicBezTo>
                  <a:pt x="1055057" y="250084"/>
                  <a:pt x="1048111" y="258458"/>
                  <a:pt x="1038758" y="262466"/>
                </a:cubicBezTo>
                <a:cubicBezTo>
                  <a:pt x="1028063" y="267050"/>
                  <a:pt x="1016080" y="267736"/>
                  <a:pt x="1004892" y="270933"/>
                </a:cubicBezTo>
                <a:cubicBezTo>
                  <a:pt x="996311" y="273385"/>
                  <a:pt x="988102" y="277052"/>
                  <a:pt x="979492" y="279400"/>
                </a:cubicBezTo>
                <a:cubicBezTo>
                  <a:pt x="957039" y="285523"/>
                  <a:pt x="934336" y="290689"/>
                  <a:pt x="911758" y="296333"/>
                </a:cubicBezTo>
                <a:cubicBezTo>
                  <a:pt x="900469" y="299155"/>
                  <a:pt x="889302" y="302518"/>
                  <a:pt x="877892" y="304800"/>
                </a:cubicBezTo>
                <a:cubicBezTo>
                  <a:pt x="863781" y="307622"/>
                  <a:pt x="849519" y="309776"/>
                  <a:pt x="835558" y="313266"/>
                </a:cubicBezTo>
                <a:cubicBezTo>
                  <a:pt x="826900" y="315430"/>
                  <a:pt x="818739" y="319281"/>
                  <a:pt x="810158" y="321733"/>
                </a:cubicBezTo>
                <a:cubicBezTo>
                  <a:pt x="749312" y="339118"/>
                  <a:pt x="803803" y="321205"/>
                  <a:pt x="733958" y="338666"/>
                </a:cubicBezTo>
                <a:cubicBezTo>
                  <a:pt x="725300" y="340830"/>
                  <a:pt x="717216" y="344968"/>
                  <a:pt x="708558" y="347133"/>
                </a:cubicBezTo>
                <a:cubicBezTo>
                  <a:pt x="684882" y="353052"/>
                  <a:pt x="638082" y="360290"/>
                  <a:pt x="615425" y="364066"/>
                </a:cubicBezTo>
                <a:cubicBezTo>
                  <a:pt x="558981" y="361244"/>
                  <a:pt x="502394" y="360496"/>
                  <a:pt x="446092" y="355600"/>
                </a:cubicBezTo>
                <a:cubicBezTo>
                  <a:pt x="437201" y="354827"/>
                  <a:pt x="429048" y="350267"/>
                  <a:pt x="420692" y="347133"/>
                </a:cubicBezTo>
                <a:cubicBezTo>
                  <a:pt x="406461" y="341797"/>
                  <a:pt x="392641" y="335394"/>
                  <a:pt x="378358" y="330200"/>
                </a:cubicBezTo>
                <a:cubicBezTo>
                  <a:pt x="361583" y="324100"/>
                  <a:pt x="342864" y="322449"/>
                  <a:pt x="327558" y="313266"/>
                </a:cubicBezTo>
                <a:cubicBezTo>
                  <a:pt x="313447" y="304799"/>
                  <a:pt x="301530" y="290089"/>
                  <a:pt x="285225" y="287866"/>
                </a:cubicBezTo>
                <a:cubicBezTo>
                  <a:pt x="237687" y="281384"/>
                  <a:pt x="149759" y="280811"/>
                  <a:pt x="115892" y="270933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৫নং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 Same Side Corner Rectangle 53"/>
          <p:cNvSpPr/>
          <p:nvPr/>
        </p:nvSpPr>
        <p:spPr>
          <a:xfrm>
            <a:off x="0" y="482693"/>
            <a:ext cx="6844937" cy="1280134"/>
          </a:xfrm>
          <a:prstGeom prst="round2Same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নজরে </a:t>
            </a:r>
            <a:r>
              <a:rPr lang="bn-IN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সেক্টরসমুহ এবং তাদের অবস্থান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880EBC-C9ED-4057-A892-4E6AFCE227D3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42581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মুক্তিবাহিনী - বাংলাপিডিয়া">
            <a:extLst>
              <a:ext uri="{FF2B5EF4-FFF2-40B4-BE49-F238E27FC236}">
                <a16:creationId xmlns:a16="http://schemas.microsoft.com/office/drawing/2014/main" id="{2D9CB0E1-8DD8-4935-8373-4F202625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52" y="0"/>
            <a:ext cx="7090348" cy="55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63B8B1B-0EB4-4E8D-8760-2CB429B12024}"/>
              </a:ext>
            </a:extLst>
          </p:cNvPr>
          <p:cNvSpPr/>
          <p:nvPr/>
        </p:nvSpPr>
        <p:spPr>
          <a:xfrm>
            <a:off x="194871" y="516692"/>
            <a:ext cx="4801849" cy="4482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1D3A0-31E7-48CA-BA3D-0F1B936CB2E6}"/>
              </a:ext>
            </a:extLst>
          </p:cNvPr>
          <p:cNvSpPr txBox="1"/>
          <p:nvPr/>
        </p:nvSpPr>
        <p:spPr>
          <a:xfrm>
            <a:off x="0" y="500877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ত্রিশ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সম্মুখযুদ্ধে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নিতেন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39394-0441-4253-A15C-BD4F3C9746A5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11479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3B6AEC-9236-4269-80C0-2FACDFF962FA}"/>
              </a:ext>
            </a:extLst>
          </p:cNvPr>
          <p:cNvSpPr/>
          <p:nvPr/>
        </p:nvSpPr>
        <p:spPr>
          <a:xfrm>
            <a:off x="1291649" y="402183"/>
            <a:ext cx="3877460" cy="349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51EEB-0277-47A7-A7ED-79E5683D2D88}"/>
              </a:ext>
            </a:extLst>
          </p:cNvPr>
          <p:cNvSpPr txBox="1"/>
          <p:nvPr/>
        </p:nvSpPr>
        <p:spPr>
          <a:xfrm>
            <a:off x="839447" y="4212238"/>
            <a:ext cx="47818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৪নং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75669C-DD47-4411-8310-9582DF39C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93" y="66561"/>
            <a:ext cx="4930282" cy="6791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443F01-365A-4CBD-9973-B97C5E5C9681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34174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08C722-6D89-4E51-8D2C-F11681CE87AC}"/>
              </a:ext>
            </a:extLst>
          </p:cNvPr>
          <p:cNvSpPr/>
          <p:nvPr/>
        </p:nvSpPr>
        <p:spPr>
          <a:xfrm>
            <a:off x="3339548" y="487289"/>
            <a:ext cx="4961201" cy="1686067"/>
          </a:xfrm>
          <a:prstGeom prst="roundRect">
            <a:avLst/>
          </a:prstGeom>
          <a:gradFill>
            <a:gsLst>
              <a:gs pos="0">
                <a:srgbClr val="99CC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9CC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Hand indicating or showing direction pointing a Vector Image">
            <a:extLst>
              <a:ext uri="{FF2B5EF4-FFF2-40B4-BE49-F238E27FC236}">
                <a16:creationId xmlns:a16="http://schemas.microsoft.com/office/drawing/2014/main" id="{B84E1ED7-6551-4662-AA87-FBB2FE6E2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7"/>
          <a:stretch/>
        </p:blipFill>
        <p:spPr bwMode="auto">
          <a:xfrm>
            <a:off x="800100" y="2756657"/>
            <a:ext cx="1156330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F4BD43-F7A7-4EFE-9553-6B068F120B8A}"/>
              </a:ext>
            </a:extLst>
          </p:cNvPr>
          <p:cNvSpPr txBox="1"/>
          <p:nvPr/>
        </p:nvSpPr>
        <p:spPr>
          <a:xfrm>
            <a:off x="2239617" y="2836140"/>
            <a:ext cx="9554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১১টি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DFC93-62C9-4F10-896A-D57C48B0B23B}"/>
              </a:ext>
            </a:extLst>
          </p:cNvPr>
          <p:cNvSpPr txBox="1"/>
          <p:nvPr/>
        </p:nvSpPr>
        <p:spPr>
          <a:xfrm>
            <a:off x="2239617" y="4532418"/>
            <a:ext cx="955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2" descr="Hand indicating or showing direction pointing a Vector Image">
            <a:extLst>
              <a:ext uri="{FF2B5EF4-FFF2-40B4-BE49-F238E27FC236}">
                <a16:creationId xmlns:a16="http://schemas.microsoft.com/office/drawing/2014/main" id="{356D2511-0D56-4681-98BD-C69932355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7"/>
          <a:stretch/>
        </p:blipFill>
        <p:spPr bwMode="auto">
          <a:xfrm>
            <a:off x="800100" y="4532418"/>
            <a:ext cx="1156330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878EE4-9818-474E-8A9C-4E8C03D3F955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23924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08C722-6D89-4E51-8D2C-F11681CE87AC}"/>
              </a:ext>
            </a:extLst>
          </p:cNvPr>
          <p:cNvSpPr/>
          <p:nvPr/>
        </p:nvSpPr>
        <p:spPr>
          <a:xfrm>
            <a:off x="3339548" y="487289"/>
            <a:ext cx="4961201" cy="1686067"/>
          </a:xfrm>
          <a:prstGeom prst="roundRect">
            <a:avLst/>
          </a:prstGeom>
          <a:gradFill>
            <a:gsLst>
              <a:gs pos="0">
                <a:srgbClr val="99CC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9CC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Hand indicating or showing direction pointing a Vector Image">
            <a:extLst>
              <a:ext uri="{FF2B5EF4-FFF2-40B4-BE49-F238E27FC236}">
                <a16:creationId xmlns:a16="http://schemas.microsoft.com/office/drawing/2014/main" id="{B84E1ED7-6551-4662-AA87-FBB2FE6E2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7"/>
          <a:stretch/>
        </p:blipFill>
        <p:spPr bwMode="auto">
          <a:xfrm>
            <a:off x="800100" y="2650641"/>
            <a:ext cx="1156330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F4BD43-F7A7-4EFE-9553-6B068F120B8A}"/>
              </a:ext>
            </a:extLst>
          </p:cNvPr>
          <p:cNvSpPr txBox="1"/>
          <p:nvPr/>
        </p:nvSpPr>
        <p:spPr>
          <a:xfrm>
            <a:off x="2239617" y="2836140"/>
            <a:ext cx="955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DFC93-62C9-4F10-896A-D57C48B0B23B}"/>
              </a:ext>
            </a:extLst>
          </p:cNvPr>
          <p:cNvSpPr txBox="1"/>
          <p:nvPr/>
        </p:nvSpPr>
        <p:spPr>
          <a:xfrm>
            <a:off x="2239617" y="4099922"/>
            <a:ext cx="955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2" descr="Hand indicating or showing direction pointing a Vector Image">
            <a:extLst>
              <a:ext uri="{FF2B5EF4-FFF2-40B4-BE49-F238E27FC236}">
                <a16:creationId xmlns:a16="http://schemas.microsoft.com/office/drawing/2014/main" id="{356D2511-0D56-4681-98BD-C69932355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7"/>
          <a:stretch/>
        </p:blipFill>
        <p:spPr bwMode="auto">
          <a:xfrm>
            <a:off x="800100" y="3954150"/>
            <a:ext cx="1156330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nd indicating or showing direction pointing a Vector Image">
            <a:extLst>
              <a:ext uri="{FF2B5EF4-FFF2-40B4-BE49-F238E27FC236}">
                <a16:creationId xmlns:a16="http://schemas.microsoft.com/office/drawing/2014/main" id="{5A49C73B-5C25-4FB6-B7C4-3341E4792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7"/>
          <a:stretch/>
        </p:blipFill>
        <p:spPr bwMode="auto">
          <a:xfrm>
            <a:off x="800100" y="5298691"/>
            <a:ext cx="1156330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9818B7-1227-4E6A-BED5-5B7FB2D6A7D8}"/>
              </a:ext>
            </a:extLst>
          </p:cNvPr>
          <p:cNvSpPr txBox="1"/>
          <p:nvPr/>
        </p:nvSpPr>
        <p:spPr>
          <a:xfrm>
            <a:off x="2239617" y="5484190"/>
            <a:ext cx="955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64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nimated GIF's for use in wallpapers">
            <a:extLst>
              <a:ext uri="{FF2B5EF4-FFF2-40B4-BE49-F238E27FC236}">
                <a16:creationId xmlns:a16="http://schemas.microsoft.com/office/drawing/2014/main" id="{F8EEE38B-4EBD-4921-857C-F12DE75165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9"/>
            <a:ext cx="12190531" cy="68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2800A6-E9BC-475B-A715-324750923705}"/>
              </a:ext>
            </a:extLst>
          </p:cNvPr>
          <p:cNvGrpSpPr/>
          <p:nvPr/>
        </p:nvGrpSpPr>
        <p:grpSpPr>
          <a:xfrm>
            <a:off x="3445565" y="106021"/>
            <a:ext cx="4784035" cy="2941982"/>
            <a:chOff x="3445565" y="106021"/>
            <a:chExt cx="4784035" cy="294198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06CF17E-0938-42A5-8327-2ABB6A697529}"/>
                </a:ext>
              </a:extLst>
            </p:cNvPr>
            <p:cNvSpPr/>
            <p:nvPr/>
          </p:nvSpPr>
          <p:spPr>
            <a:xfrm>
              <a:off x="3697355" y="1030360"/>
              <a:ext cx="4280453" cy="201764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8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D225A96-05CA-4C76-AA7E-6ACEF4A6E790}"/>
                </a:ext>
              </a:extLst>
            </p:cNvPr>
            <p:cNvSpPr/>
            <p:nvPr/>
          </p:nvSpPr>
          <p:spPr>
            <a:xfrm>
              <a:off x="3445565" y="106021"/>
              <a:ext cx="4784035" cy="967409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8FF2CF1-A145-4EAF-BE6F-83CCE777C57B}"/>
              </a:ext>
            </a:extLst>
          </p:cNvPr>
          <p:cNvSpPr txBox="1"/>
          <p:nvPr/>
        </p:nvSpPr>
        <p:spPr>
          <a:xfrm>
            <a:off x="827525" y="3127612"/>
            <a:ext cx="10535478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ক্তিবাহিনীকে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ব্রিগেড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ফোর্সে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0FDCB-2797-4465-883F-2B373D9BF1E9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420360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Wallpaper background backgrounds GIF - Find on GIFER">
            <a:extLst>
              <a:ext uri="{FF2B5EF4-FFF2-40B4-BE49-F238E27FC236}">
                <a16:creationId xmlns:a16="http://schemas.microsoft.com/office/drawing/2014/main" id="{EA044B74-BF1C-4B9B-8056-67344FE2D4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6"/>
            <a:ext cx="12192000" cy="684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764B0B-2DA8-462E-BDE5-46496194E3ED}"/>
              </a:ext>
            </a:extLst>
          </p:cNvPr>
          <p:cNvSpPr txBox="1"/>
          <p:nvPr/>
        </p:nvSpPr>
        <p:spPr>
          <a:xfrm>
            <a:off x="-940904" y="2065805"/>
            <a:ext cx="13424452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ee Ppt Background - PowerPoint Backgrounds for Free PowerPoint Templates">
            <a:extLst>
              <a:ext uri="{FF2B5EF4-FFF2-40B4-BE49-F238E27FC236}">
                <a16:creationId xmlns:a16="http://schemas.microsoft.com/office/drawing/2014/main" id="{E3116C92-46E7-46E7-93BC-BD8455169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00"/>
            <a:ext cx="12192000" cy="68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C1D3C-07EC-455E-A762-B6FDF431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26A457-233F-4583-AE06-A3FE448E52DD}"/>
              </a:ext>
            </a:extLst>
          </p:cNvPr>
          <p:cNvSpPr/>
          <p:nvPr/>
        </p:nvSpPr>
        <p:spPr>
          <a:xfrm>
            <a:off x="464233" y="1949727"/>
            <a:ext cx="4822364" cy="49360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68B3D-A509-49F2-9216-0782A9543588}"/>
              </a:ext>
            </a:extLst>
          </p:cNvPr>
          <p:cNvSpPr txBox="1"/>
          <p:nvPr/>
        </p:nvSpPr>
        <p:spPr>
          <a:xfrm>
            <a:off x="5286597" y="2556582"/>
            <a:ext cx="66774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ইমরান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হোসেইন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কালিনগর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308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6CBEDF-ACDE-46E2-B81F-47D58826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0" y="2161784"/>
            <a:ext cx="3807462" cy="448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37710A-6927-450B-AEC4-D8E59FE8E9B2}"/>
              </a:ext>
            </a:extLst>
          </p:cNvPr>
          <p:cNvSpPr txBox="1"/>
          <p:nvPr/>
        </p:nvSpPr>
        <p:spPr>
          <a:xfrm>
            <a:off x="4284428" y="2760198"/>
            <a:ext cx="7376160" cy="35394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মুক্তিযুদ্ধ 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মুক্তিযুদ্ধে সামরিক বাহিনী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IN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15B86-9909-4E3F-B061-8D9D4B2F6D17}"/>
              </a:ext>
            </a:extLst>
          </p:cNvPr>
          <p:cNvSpPr txBox="1"/>
          <p:nvPr/>
        </p:nvSpPr>
        <p:spPr>
          <a:xfrm>
            <a:off x="0" y="159056"/>
            <a:ext cx="12192000" cy="186204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282CF-A0AC-4A97-B95D-C553EE384BA4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111976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798B18-6422-4FB2-A7EE-4F187C0CCC19}"/>
              </a:ext>
            </a:extLst>
          </p:cNvPr>
          <p:cNvSpPr txBox="1"/>
          <p:nvPr/>
        </p:nvSpPr>
        <p:spPr>
          <a:xfrm>
            <a:off x="0" y="208838"/>
            <a:ext cx="12192000" cy="264687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FE252-9266-42AD-B026-F3250E3DE1AF}"/>
              </a:ext>
            </a:extLst>
          </p:cNvPr>
          <p:cNvSpPr txBox="1"/>
          <p:nvPr/>
        </p:nvSpPr>
        <p:spPr>
          <a:xfrm>
            <a:off x="1" y="3749066"/>
            <a:ext cx="12191999" cy="19389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60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১৪.২.১</a:t>
            </a: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 সাধারণ মানুষের অংশগ্রহ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IN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আত্মত্যাগের</a:t>
            </a:r>
            <a:r>
              <a:rPr lang="bn-IN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কথা বর্ণনা করতে পারবে। 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C691F-6164-4CA2-86F0-9B09E71C8BDB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39461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9A203-CC04-4F81-8CC7-FBF5DE73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F746FF-8F9E-4D79-90DD-D6B3CDDB6231}"/>
              </a:ext>
            </a:extLst>
          </p:cNvPr>
          <p:cNvSpPr/>
          <p:nvPr/>
        </p:nvSpPr>
        <p:spPr>
          <a:xfrm>
            <a:off x="3114261" y="1960631"/>
            <a:ext cx="4757530" cy="453224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https://www.youtube.com/watch?v=WbWL9QCwFGg</a:t>
            </a:r>
          </a:p>
        </p:txBody>
      </p:sp>
    </p:spTree>
    <p:extLst>
      <p:ext uri="{BB962C8B-B14F-4D97-AF65-F5344CB8AC3E}">
        <p14:creationId xmlns:p14="http://schemas.microsoft.com/office/powerpoint/2010/main" val="41864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মুক্তিযুদ্ধের ছবি - Home | Facebook">
            <a:extLst>
              <a:ext uri="{FF2B5EF4-FFF2-40B4-BE49-F238E27FC236}">
                <a16:creationId xmlns:a16="http://schemas.microsoft.com/office/drawing/2014/main" id="{E487BE98-F4E1-4839-8E1C-A0C09B59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7" y="228953"/>
            <a:ext cx="5741163" cy="46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বঙ্গবন্ধু শুধু একটি নাম নয়, একটি ইতিহাস">
            <a:extLst>
              <a:ext uri="{FF2B5EF4-FFF2-40B4-BE49-F238E27FC236}">
                <a16:creationId xmlns:a16="http://schemas.microsoft.com/office/drawing/2014/main" id="{304F5186-3035-44BE-AEE8-1C8261D0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74" y="254977"/>
            <a:ext cx="5741163" cy="4637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2B6409-2529-4767-A419-8D850FBD1DAE}"/>
              </a:ext>
            </a:extLst>
          </p:cNvPr>
          <p:cNvSpPr txBox="1"/>
          <p:nvPr/>
        </p:nvSpPr>
        <p:spPr>
          <a:xfrm>
            <a:off x="323555" y="5050302"/>
            <a:ext cx="11757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512B9-FF57-49F6-A5C9-7B31A3010B72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24799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BA0CF5-DFDC-4BAE-905F-6C86176F3393}"/>
              </a:ext>
            </a:extLst>
          </p:cNvPr>
          <p:cNvSpPr txBox="1"/>
          <p:nvPr/>
        </p:nvSpPr>
        <p:spPr>
          <a:xfrm>
            <a:off x="154746" y="208838"/>
            <a:ext cx="12037254" cy="264687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6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6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48CC3-A1BA-41DB-AC22-7E0CB7ACA09B}"/>
              </a:ext>
            </a:extLst>
          </p:cNvPr>
          <p:cNvSpPr txBox="1"/>
          <p:nvPr/>
        </p:nvSpPr>
        <p:spPr>
          <a:xfrm>
            <a:off x="1" y="3749066"/>
            <a:ext cx="12191999" cy="1446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u="sng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8800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8800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বাহিনী</a:t>
            </a:r>
            <a:endParaRPr lang="en-US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578A4-E0E1-4268-A802-A5F2F902347B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1624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সাংবিধানিক পরিচয় সংকটে 'মুক্তিবাহিনী, মুক্তিফৌজ, মুক্তিযোদ্ধা'! - NotunDesh">
            <a:extLst>
              <a:ext uri="{FF2B5EF4-FFF2-40B4-BE49-F238E27FC236}">
                <a16:creationId xmlns:a16="http://schemas.microsoft.com/office/drawing/2014/main" id="{2B2F30B7-D9D5-4015-B71E-191CA2416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20" y="194873"/>
            <a:ext cx="7026468" cy="4819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334FA2-C53F-4180-89E9-321EC9B53942}"/>
              </a:ext>
            </a:extLst>
          </p:cNvPr>
          <p:cNvSpPr txBox="1"/>
          <p:nvPr/>
        </p:nvSpPr>
        <p:spPr>
          <a:xfrm>
            <a:off x="168812" y="5156368"/>
            <a:ext cx="118543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১১ই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429FDB-EF42-40E2-8F80-AC83BAC58C77}"/>
              </a:ext>
            </a:extLst>
          </p:cNvPr>
          <p:cNvSpPr/>
          <p:nvPr/>
        </p:nvSpPr>
        <p:spPr>
          <a:xfrm>
            <a:off x="74951" y="516692"/>
            <a:ext cx="4801849" cy="4482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FF2A4-4743-4487-AC62-8ACEE98DDF7B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2532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মুক্তিযুদ্ধের মহা-সমরনায়ক বঙ্গবীর জেনারেল ওসমানী : অন্য দিগন্ত">
            <a:extLst>
              <a:ext uri="{FF2B5EF4-FFF2-40B4-BE49-F238E27FC236}">
                <a16:creationId xmlns:a16="http://schemas.microsoft.com/office/drawing/2014/main" id="{717F160B-ED3D-4694-9AE0-FCB553F1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205153"/>
            <a:ext cx="7737231" cy="6447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69E77B-EA32-44FB-A550-1E0452935B5D}"/>
              </a:ext>
            </a:extLst>
          </p:cNvPr>
          <p:cNvSpPr/>
          <p:nvPr/>
        </p:nvSpPr>
        <p:spPr>
          <a:xfrm>
            <a:off x="8285872" y="205152"/>
            <a:ext cx="3470030" cy="6447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আতাউল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ওসমানী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AB882-DD38-4204-B446-E2F3C242BE62}"/>
              </a:ext>
            </a:extLst>
          </p:cNvPr>
          <p:cNvSpPr txBox="1"/>
          <p:nvPr/>
        </p:nvSpPr>
        <p:spPr>
          <a:xfrm>
            <a:off x="5353878" y="6639671"/>
            <a:ext cx="148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Created by Imran Chowdhury</a:t>
            </a:r>
          </a:p>
        </p:txBody>
      </p:sp>
    </p:spTree>
    <p:extLst>
      <p:ext uri="{BB962C8B-B14F-4D97-AF65-F5344CB8AC3E}">
        <p14:creationId xmlns:p14="http://schemas.microsoft.com/office/powerpoint/2010/main" val="29695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429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Berlin Sans FB</vt:lpstr>
      <vt:lpstr>Calibri</vt:lpstr>
      <vt:lpstr>Calibri Light</vt:lpstr>
      <vt:lpstr>NikoshBAN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চল একটি ভিডিও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সুনাতনপুঞ্জি GPS</dc:creator>
  <cp:lastModifiedBy>সুনাতনপুঞ্জি GPS</cp:lastModifiedBy>
  <cp:revision>36</cp:revision>
  <dcterms:created xsi:type="dcterms:W3CDTF">2021-01-20T17:58:42Z</dcterms:created>
  <dcterms:modified xsi:type="dcterms:W3CDTF">2021-01-22T16:15:09Z</dcterms:modified>
</cp:coreProperties>
</file>