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86" r:id="rId3"/>
    <p:sldId id="281" r:id="rId4"/>
    <p:sldId id="258" r:id="rId5"/>
    <p:sldId id="287" r:id="rId6"/>
    <p:sldId id="259" r:id="rId7"/>
    <p:sldId id="260" r:id="rId8"/>
    <p:sldId id="263" r:id="rId9"/>
    <p:sldId id="266" r:id="rId10"/>
    <p:sldId id="276" r:id="rId11"/>
    <p:sldId id="277" r:id="rId12"/>
    <p:sldId id="275" r:id="rId13"/>
    <p:sldId id="268" r:id="rId14"/>
    <p:sldId id="264" r:id="rId15"/>
    <p:sldId id="269" r:id="rId16"/>
    <p:sldId id="279" r:id="rId17"/>
    <p:sldId id="278" r:id="rId18"/>
    <p:sldId id="270" r:id="rId19"/>
    <p:sldId id="271" r:id="rId20"/>
    <p:sldId id="272" r:id="rId21"/>
    <p:sldId id="273" r:id="rId22"/>
    <p:sldId id="274" r:id="rId2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18" y="-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76BD-A64D-46F0-94C4-794DC184B554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E1C74D-5F86-40FF-BB8C-3569D1BDB734}">
      <dgm:prSet phldrT="[Text]" custT="1"/>
      <dgm:spPr/>
      <dgm:t>
        <a:bodyPr/>
        <a:lstStyle/>
        <a:p>
          <a:r>
            <a:rPr lang="en-US" sz="48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যাতায়াত</a:t>
          </a:r>
          <a:r>
            <a: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ব্যবস্থা</a:t>
          </a:r>
          <a:r>
            <a: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CEB15D5-C313-4B09-BF03-88B0801D9DC1}" type="parTrans" cxnId="{7DA059FE-EB98-4C32-915C-F9ED6051752A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1086BC5-793A-40C5-A962-7F4C259DF5C7}" type="sibTrans" cxnId="{7DA059FE-EB98-4C32-915C-F9ED6051752A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D1DB459-914A-4B76-90FE-841361890D68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স্থলপথ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BA72724-CE9C-4F5E-AEE0-A2AA61C6D44A}" type="parTrans" cxnId="{3183CAA4-EA25-4FC7-B2B8-134DF15101FC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B701C71-B2BE-4815-99DF-2DB9B11FD772}" type="sibTrans" cxnId="{3183CAA4-EA25-4FC7-B2B8-134DF15101FC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BD2CAFB-E9E0-49DF-8B60-B4A53C69411A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সড়কপথ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71BF993-B306-4CF7-A55A-065D1B07AB5D}" type="parTrans" cxnId="{502B1C09-8F56-4078-AF19-83AB0F1652CC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473534B-C0A2-4A91-B9CD-7656F53D2A00}" type="sibTrans" cxnId="{502B1C09-8F56-4078-AF19-83AB0F1652CC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2023576-FEC6-4D52-9A70-7C0AE261E7F4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রেলপথ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E49784B-5DD3-4BC8-8F84-0C472675F120}" type="parTrans" cxnId="{3206A7B7-7D24-4CF9-8F83-3651CB158178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B4C2F5B-FA5F-42C2-9E3A-20FB55B609F0}" type="sibTrans" cxnId="{3206A7B7-7D24-4CF9-8F83-3651CB158178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3B72768-9D86-4B6D-8DB2-D8043E68963A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পানিপথ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1959EEF-F975-4EF6-8E0D-BF6FA13EF2CC}" type="parTrans" cxnId="{00CF6722-B893-4D98-86F7-27C1CE2CB734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5451812-CA99-476A-8272-33C4B62F3D68}" type="sibTrans" cxnId="{00CF6722-B893-4D98-86F7-27C1CE2CB734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1A94B73-7924-4B43-862E-58FAFB794C67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নৌপথ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16D266C-87C3-4CFB-B0A6-EAE5B635CE02}" type="parTrans" cxnId="{68F8730F-5EBF-4041-AF7E-BF9722FA4414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4B68B92-5850-43FC-AC84-AF5516A23D41}" type="sibTrans" cxnId="{68F8730F-5EBF-4041-AF7E-BF9722FA4414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26E5F37-1A54-43EC-A1FA-E81C6D7040A4}">
      <dgm:prSet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আকাশ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4BA67F9-6358-4520-A3D9-61FA719BA338}" type="parTrans" cxnId="{CE18B552-BD8B-4B9B-A11E-19859127264D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E9921DB-59F5-4AA6-85FE-99C123CE2577}" type="sibTrans" cxnId="{CE18B552-BD8B-4B9B-A11E-19859127264D}">
      <dgm:prSet/>
      <dgm:spPr/>
      <dgm:t>
        <a:bodyPr/>
        <a:lstStyle/>
        <a:p>
          <a:endParaRPr lang="en-US" sz="36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E5C794E-E004-4A11-A820-2E5F38FCF40C}">
      <dgm:prSet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সমুদ্রপথ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DB9916F-7203-4673-ACDA-3E323E20EFDC}" type="parTrans" cxnId="{4DE8436A-54C8-4CB4-9D4D-53C271EB07DF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BD9BA4A6-D579-4921-B366-92C09D7457BF}" type="sibTrans" cxnId="{4DE8436A-54C8-4CB4-9D4D-53C271EB07DF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B94473A-001D-4A74-AD1B-0990C778805E}" type="pres">
      <dgm:prSet presAssocID="{46CB76BD-A64D-46F0-94C4-794DC184B5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8798E-0977-4219-8383-F9CF7837D69A}" type="pres">
      <dgm:prSet presAssocID="{46CB76BD-A64D-46F0-94C4-794DC184B554}" presName="hierFlow" presStyleCnt="0"/>
      <dgm:spPr/>
    </dgm:pt>
    <dgm:pt modelId="{BBAE81B5-B803-40B5-8FC2-F0373D628469}" type="pres">
      <dgm:prSet presAssocID="{46CB76BD-A64D-46F0-94C4-794DC184B5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35EF761-5945-4AC0-B22B-E780A6C32DD8}" type="pres">
      <dgm:prSet presAssocID="{2EE1C74D-5F86-40FF-BB8C-3569D1BDB734}" presName="Name14" presStyleCnt="0"/>
      <dgm:spPr/>
    </dgm:pt>
    <dgm:pt modelId="{D9BF5DA0-D3FC-4708-966B-3B0CFF896B8C}" type="pres">
      <dgm:prSet presAssocID="{2EE1C74D-5F86-40FF-BB8C-3569D1BDB734}" presName="level1Shape" presStyleLbl="node0" presStyleIdx="0" presStyleCnt="1" custScaleX="555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249A2E-C367-46DC-8FCD-741957BB3EFB}" type="pres">
      <dgm:prSet presAssocID="{2EE1C74D-5F86-40FF-BB8C-3569D1BDB734}" presName="hierChild2" presStyleCnt="0"/>
      <dgm:spPr/>
    </dgm:pt>
    <dgm:pt modelId="{5812FAB8-F4E4-4FE4-82A1-9DDBACC99AD1}" type="pres">
      <dgm:prSet presAssocID="{1BA72724-CE9C-4F5E-AEE0-A2AA61C6D44A}" presName="Name19" presStyleLbl="parChTrans1D2" presStyleIdx="0" presStyleCnt="3"/>
      <dgm:spPr/>
      <dgm:t>
        <a:bodyPr/>
        <a:lstStyle/>
        <a:p>
          <a:endParaRPr lang="en-US"/>
        </a:p>
      </dgm:t>
    </dgm:pt>
    <dgm:pt modelId="{3F9FAFA6-07F3-4F03-A154-768F9A37FD6E}" type="pres">
      <dgm:prSet presAssocID="{9D1DB459-914A-4B76-90FE-841361890D68}" presName="Name21" presStyleCnt="0"/>
      <dgm:spPr/>
    </dgm:pt>
    <dgm:pt modelId="{B338896F-E3DE-42ED-B880-419CA95AB111}" type="pres">
      <dgm:prSet presAssocID="{9D1DB459-914A-4B76-90FE-841361890D68}" presName="level2Shape" presStyleLbl="node2" presStyleIdx="0" presStyleCnt="3" custScaleX="121117"/>
      <dgm:spPr/>
      <dgm:t>
        <a:bodyPr/>
        <a:lstStyle/>
        <a:p>
          <a:endParaRPr lang="en-US"/>
        </a:p>
      </dgm:t>
    </dgm:pt>
    <dgm:pt modelId="{527F4FE4-A939-4CB7-BC03-DA8B78502EE2}" type="pres">
      <dgm:prSet presAssocID="{9D1DB459-914A-4B76-90FE-841361890D68}" presName="hierChild3" presStyleCnt="0"/>
      <dgm:spPr/>
    </dgm:pt>
    <dgm:pt modelId="{363FAB31-9FCA-445B-B7AB-747E187B57CC}" type="pres">
      <dgm:prSet presAssocID="{471BF993-B306-4CF7-A55A-065D1B07AB5D}" presName="Name19" presStyleLbl="parChTrans1D3" presStyleIdx="0" presStyleCnt="4"/>
      <dgm:spPr/>
      <dgm:t>
        <a:bodyPr/>
        <a:lstStyle/>
        <a:p>
          <a:endParaRPr lang="en-US"/>
        </a:p>
      </dgm:t>
    </dgm:pt>
    <dgm:pt modelId="{65642159-24DE-4383-A99F-87BD7139638A}" type="pres">
      <dgm:prSet presAssocID="{BBD2CAFB-E9E0-49DF-8B60-B4A53C69411A}" presName="Name21" presStyleCnt="0"/>
      <dgm:spPr/>
    </dgm:pt>
    <dgm:pt modelId="{2CA0DC29-FCF6-402B-9F8C-85D08BB0C64A}" type="pres">
      <dgm:prSet presAssocID="{BBD2CAFB-E9E0-49DF-8B60-B4A53C69411A}" presName="level2Shape" presStyleLbl="node3" presStyleIdx="0" presStyleCnt="4" custScaleX="145567"/>
      <dgm:spPr/>
      <dgm:t>
        <a:bodyPr/>
        <a:lstStyle/>
        <a:p>
          <a:endParaRPr lang="en-US"/>
        </a:p>
      </dgm:t>
    </dgm:pt>
    <dgm:pt modelId="{65868999-2EA2-4B66-983B-836B27FF34EF}" type="pres">
      <dgm:prSet presAssocID="{BBD2CAFB-E9E0-49DF-8B60-B4A53C69411A}" presName="hierChild3" presStyleCnt="0"/>
      <dgm:spPr/>
    </dgm:pt>
    <dgm:pt modelId="{3C8E8A0B-52BF-4516-9E8E-29854E66C8B5}" type="pres">
      <dgm:prSet presAssocID="{4E49784B-5DD3-4BC8-8F84-0C472675F120}" presName="Name19" presStyleLbl="parChTrans1D3" presStyleIdx="1" presStyleCnt="4"/>
      <dgm:spPr/>
      <dgm:t>
        <a:bodyPr/>
        <a:lstStyle/>
        <a:p>
          <a:endParaRPr lang="en-US"/>
        </a:p>
      </dgm:t>
    </dgm:pt>
    <dgm:pt modelId="{22DCC143-5BF3-4E13-85CF-5557B0C79C34}" type="pres">
      <dgm:prSet presAssocID="{B2023576-FEC6-4D52-9A70-7C0AE261E7F4}" presName="Name21" presStyleCnt="0"/>
      <dgm:spPr/>
    </dgm:pt>
    <dgm:pt modelId="{95B3BF6A-1FC6-4D54-8402-CFA9719A52A6}" type="pres">
      <dgm:prSet presAssocID="{B2023576-FEC6-4D52-9A70-7C0AE261E7F4}" presName="level2Shape" presStyleLbl="node3" presStyleIdx="1" presStyleCnt="4" custScaleX="143227"/>
      <dgm:spPr/>
      <dgm:t>
        <a:bodyPr/>
        <a:lstStyle/>
        <a:p>
          <a:endParaRPr lang="en-US"/>
        </a:p>
      </dgm:t>
    </dgm:pt>
    <dgm:pt modelId="{36FFBDCA-EB60-4068-8005-AC622B28ED26}" type="pres">
      <dgm:prSet presAssocID="{B2023576-FEC6-4D52-9A70-7C0AE261E7F4}" presName="hierChild3" presStyleCnt="0"/>
      <dgm:spPr/>
    </dgm:pt>
    <dgm:pt modelId="{F1A23425-B107-46B3-A18B-C2229467256C}" type="pres">
      <dgm:prSet presAssocID="{31959EEF-F975-4EF6-8E0D-BF6FA13EF2C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8A774BF9-5604-4E4D-A729-752FD4190711}" type="pres">
      <dgm:prSet presAssocID="{03B72768-9D86-4B6D-8DB2-D8043E68963A}" presName="Name21" presStyleCnt="0"/>
      <dgm:spPr/>
    </dgm:pt>
    <dgm:pt modelId="{397D6470-B044-4411-8307-9AC74CDCBC48}" type="pres">
      <dgm:prSet presAssocID="{03B72768-9D86-4B6D-8DB2-D8043E68963A}" presName="level2Shape" presStyleLbl="node2" presStyleIdx="1" presStyleCnt="3" custScaleX="139852"/>
      <dgm:spPr/>
      <dgm:t>
        <a:bodyPr/>
        <a:lstStyle/>
        <a:p>
          <a:endParaRPr lang="en-US"/>
        </a:p>
      </dgm:t>
    </dgm:pt>
    <dgm:pt modelId="{83E5AA3C-CB60-455B-A40C-21BA9FE7A8BE}" type="pres">
      <dgm:prSet presAssocID="{03B72768-9D86-4B6D-8DB2-D8043E68963A}" presName="hierChild3" presStyleCnt="0"/>
      <dgm:spPr/>
    </dgm:pt>
    <dgm:pt modelId="{D7A1A162-F994-4F9B-BD48-BF2D27A5E452}" type="pres">
      <dgm:prSet presAssocID="{A16D266C-87C3-4CFB-B0A6-EAE5B635CE02}" presName="Name19" presStyleLbl="parChTrans1D3" presStyleIdx="2" presStyleCnt="4"/>
      <dgm:spPr/>
      <dgm:t>
        <a:bodyPr/>
        <a:lstStyle/>
        <a:p>
          <a:endParaRPr lang="en-US"/>
        </a:p>
      </dgm:t>
    </dgm:pt>
    <dgm:pt modelId="{E7957660-6B89-406D-BE50-C4CE6760FF78}" type="pres">
      <dgm:prSet presAssocID="{E1A94B73-7924-4B43-862E-58FAFB794C67}" presName="Name21" presStyleCnt="0"/>
      <dgm:spPr/>
    </dgm:pt>
    <dgm:pt modelId="{7611DBA2-08B2-4955-BF07-24A78EF0BC8E}" type="pres">
      <dgm:prSet presAssocID="{E1A94B73-7924-4B43-862E-58FAFB794C67}" presName="level2Shape" presStyleLbl="node3" presStyleIdx="2" presStyleCnt="4"/>
      <dgm:spPr/>
      <dgm:t>
        <a:bodyPr/>
        <a:lstStyle/>
        <a:p>
          <a:endParaRPr lang="en-US"/>
        </a:p>
      </dgm:t>
    </dgm:pt>
    <dgm:pt modelId="{A3003CE8-7A38-492E-BFCF-33088348D13E}" type="pres">
      <dgm:prSet presAssocID="{E1A94B73-7924-4B43-862E-58FAFB794C67}" presName="hierChild3" presStyleCnt="0"/>
      <dgm:spPr/>
    </dgm:pt>
    <dgm:pt modelId="{116D73C5-4842-4656-8C1D-8E6271546213}" type="pres">
      <dgm:prSet presAssocID="{8DB9916F-7203-4673-ACDA-3E323E20EFDC}" presName="Name19" presStyleLbl="parChTrans1D3" presStyleIdx="3" presStyleCnt="4"/>
      <dgm:spPr/>
      <dgm:t>
        <a:bodyPr/>
        <a:lstStyle/>
        <a:p>
          <a:endParaRPr lang="en-US"/>
        </a:p>
      </dgm:t>
    </dgm:pt>
    <dgm:pt modelId="{DB8EAA83-FEA4-45A7-903E-2BABD6050910}" type="pres">
      <dgm:prSet presAssocID="{0E5C794E-E004-4A11-A820-2E5F38FCF40C}" presName="Name21" presStyleCnt="0"/>
      <dgm:spPr/>
    </dgm:pt>
    <dgm:pt modelId="{F1285F31-8343-4DFD-8A57-74466755376A}" type="pres">
      <dgm:prSet presAssocID="{0E5C794E-E004-4A11-A820-2E5F38FCF40C}" presName="level2Shape" presStyleLbl="node3" presStyleIdx="3" presStyleCnt="4" custScaleX="150521"/>
      <dgm:spPr/>
      <dgm:t>
        <a:bodyPr/>
        <a:lstStyle/>
        <a:p>
          <a:endParaRPr lang="en-US"/>
        </a:p>
      </dgm:t>
    </dgm:pt>
    <dgm:pt modelId="{EDE10890-894E-484C-A37F-A6F50F466A50}" type="pres">
      <dgm:prSet presAssocID="{0E5C794E-E004-4A11-A820-2E5F38FCF40C}" presName="hierChild3" presStyleCnt="0"/>
      <dgm:spPr/>
    </dgm:pt>
    <dgm:pt modelId="{9EBBB552-C711-43A0-8FF8-6CE26C5F6C66}" type="pres">
      <dgm:prSet presAssocID="{74BA67F9-6358-4520-A3D9-61FA719BA338}" presName="Name19" presStyleLbl="parChTrans1D2" presStyleIdx="2" presStyleCnt="3"/>
      <dgm:spPr/>
      <dgm:t>
        <a:bodyPr/>
        <a:lstStyle/>
        <a:p>
          <a:endParaRPr lang="en-US"/>
        </a:p>
      </dgm:t>
    </dgm:pt>
    <dgm:pt modelId="{469B6F99-D020-4E7C-84F4-C186814AAB66}" type="pres">
      <dgm:prSet presAssocID="{C26E5F37-1A54-43EC-A1FA-E81C6D7040A4}" presName="Name21" presStyleCnt="0"/>
      <dgm:spPr/>
    </dgm:pt>
    <dgm:pt modelId="{CC9A2461-08E1-4A97-9391-C3E317B289A8}" type="pres">
      <dgm:prSet presAssocID="{C26E5F37-1A54-43EC-A1FA-E81C6D7040A4}" presName="level2Shape" presStyleLbl="node2" presStyleIdx="2" presStyleCnt="3" custScaleX="141783"/>
      <dgm:spPr/>
      <dgm:t>
        <a:bodyPr/>
        <a:lstStyle/>
        <a:p>
          <a:endParaRPr lang="en-US"/>
        </a:p>
      </dgm:t>
    </dgm:pt>
    <dgm:pt modelId="{5F91A81C-10BB-4C02-8353-16F69093852D}" type="pres">
      <dgm:prSet presAssocID="{C26E5F37-1A54-43EC-A1FA-E81C6D7040A4}" presName="hierChild3" presStyleCnt="0"/>
      <dgm:spPr/>
    </dgm:pt>
    <dgm:pt modelId="{2F6C4E37-14D9-45F7-814B-737621AD0073}" type="pres">
      <dgm:prSet presAssocID="{46CB76BD-A64D-46F0-94C4-794DC184B554}" presName="bgShapesFlow" presStyleCnt="0"/>
      <dgm:spPr/>
    </dgm:pt>
  </dgm:ptLst>
  <dgm:cxnLst>
    <dgm:cxn modelId="{3206A7B7-7D24-4CF9-8F83-3651CB158178}" srcId="{9D1DB459-914A-4B76-90FE-841361890D68}" destId="{B2023576-FEC6-4D52-9A70-7C0AE261E7F4}" srcOrd="1" destOrd="0" parTransId="{4E49784B-5DD3-4BC8-8F84-0C472675F120}" sibTransId="{3B4C2F5B-FA5F-42C2-9E3A-20FB55B609F0}"/>
    <dgm:cxn modelId="{2051CBD9-EC8E-4D7A-8EDF-9D6CBD8A9D78}" type="presOf" srcId="{31959EEF-F975-4EF6-8E0D-BF6FA13EF2CC}" destId="{F1A23425-B107-46B3-A18B-C2229467256C}" srcOrd="0" destOrd="0" presId="urn:microsoft.com/office/officeart/2005/8/layout/hierarchy6"/>
    <dgm:cxn modelId="{F6B16A6A-8E96-4CE1-BAB3-2E26C59A4745}" type="presOf" srcId="{74BA67F9-6358-4520-A3D9-61FA719BA338}" destId="{9EBBB552-C711-43A0-8FF8-6CE26C5F6C66}" srcOrd="0" destOrd="0" presId="urn:microsoft.com/office/officeart/2005/8/layout/hierarchy6"/>
    <dgm:cxn modelId="{00CF6722-B893-4D98-86F7-27C1CE2CB734}" srcId="{2EE1C74D-5F86-40FF-BB8C-3569D1BDB734}" destId="{03B72768-9D86-4B6D-8DB2-D8043E68963A}" srcOrd="1" destOrd="0" parTransId="{31959EEF-F975-4EF6-8E0D-BF6FA13EF2CC}" sibTransId="{55451812-CA99-476A-8272-33C4B62F3D68}"/>
    <dgm:cxn modelId="{502B1C09-8F56-4078-AF19-83AB0F1652CC}" srcId="{9D1DB459-914A-4B76-90FE-841361890D68}" destId="{BBD2CAFB-E9E0-49DF-8B60-B4A53C69411A}" srcOrd="0" destOrd="0" parTransId="{471BF993-B306-4CF7-A55A-065D1B07AB5D}" sibTransId="{2473534B-C0A2-4A91-B9CD-7656F53D2A00}"/>
    <dgm:cxn modelId="{522A9E3F-50D0-4455-8F79-6FFEDB8B02E0}" type="presOf" srcId="{A16D266C-87C3-4CFB-B0A6-EAE5B635CE02}" destId="{D7A1A162-F994-4F9B-BD48-BF2D27A5E452}" srcOrd="0" destOrd="0" presId="urn:microsoft.com/office/officeart/2005/8/layout/hierarchy6"/>
    <dgm:cxn modelId="{92A76132-4007-423B-A6E8-0481C2D9CE03}" type="presOf" srcId="{BBD2CAFB-E9E0-49DF-8B60-B4A53C69411A}" destId="{2CA0DC29-FCF6-402B-9F8C-85D08BB0C64A}" srcOrd="0" destOrd="0" presId="urn:microsoft.com/office/officeart/2005/8/layout/hierarchy6"/>
    <dgm:cxn modelId="{BC1D0DE5-4060-4B07-A348-9F145B456683}" type="presOf" srcId="{4E49784B-5DD3-4BC8-8F84-0C472675F120}" destId="{3C8E8A0B-52BF-4516-9E8E-29854E66C8B5}" srcOrd="0" destOrd="0" presId="urn:microsoft.com/office/officeart/2005/8/layout/hierarchy6"/>
    <dgm:cxn modelId="{00C5DC66-2AFA-4A27-B553-9667620C229C}" type="presOf" srcId="{1BA72724-CE9C-4F5E-AEE0-A2AA61C6D44A}" destId="{5812FAB8-F4E4-4FE4-82A1-9DDBACC99AD1}" srcOrd="0" destOrd="0" presId="urn:microsoft.com/office/officeart/2005/8/layout/hierarchy6"/>
    <dgm:cxn modelId="{38B161FD-7818-4F12-9C6A-A3DE913F8A49}" type="presOf" srcId="{471BF993-B306-4CF7-A55A-065D1B07AB5D}" destId="{363FAB31-9FCA-445B-B7AB-747E187B57CC}" srcOrd="0" destOrd="0" presId="urn:microsoft.com/office/officeart/2005/8/layout/hierarchy6"/>
    <dgm:cxn modelId="{F4198BEE-5DD7-43E2-9C52-3805CAE9D293}" type="presOf" srcId="{0E5C794E-E004-4A11-A820-2E5F38FCF40C}" destId="{F1285F31-8343-4DFD-8A57-74466755376A}" srcOrd="0" destOrd="0" presId="urn:microsoft.com/office/officeart/2005/8/layout/hierarchy6"/>
    <dgm:cxn modelId="{70514892-BFBD-47E2-A426-200CF43D024B}" type="presOf" srcId="{03B72768-9D86-4B6D-8DB2-D8043E68963A}" destId="{397D6470-B044-4411-8307-9AC74CDCBC48}" srcOrd="0" destOrd="0" presId="urn:microsoft.com/office/officeart/2005/8/layout/hierarchy6"/>
    <dgm:cxn modelId="{36650D72-D80A-4F84-824F-6F8568F4C525}" type="presOf" srcId="{8DB9916F-7203-4673-ACDA-3E323E20EFDC}" destId="{116D73C5-4842-4656-8C1D-8E6271546213}" srcOrd="0" destOrd="0" presId="urn:microsoft.com/office/officeart/2005/8/layout/hierarchy6"/>
    <dgm:cxn modelId="{3183CAA4-EA25-4FC7-B2B8-134DF15101FC}" srcId="{2EE1C74D-5F86-40FF-BB8C-3569D1BDB734}" destId="{9D1DB459-914A-4B76-90FE-841361890D68}" srcOrd="0" destOrd="0" parTransId="{1BA72724-CE9C-4F5E-AEE0-A2AA61C6D44A}" sibTransId="{5B701C71-B2BE-4815-99DF-2DB9B11FD772}"/>
    <dgm:cxn modelId="{7DA059FE-EB98-4C32-915C-F9ED6051752A}" srcId="{46CB76BD-A64D-46F0-94C4-794DC184B554}" destId="{2EE1C74D-5F86-40FF-BB8C-3569D1BDB734}" srcOrd="0" destOrd="0" parTransId="{1CEB15D5-C313-4B09-BF03-88B0801D9DC1}" sibTransId="{E1086BC5-793A-40C5-A962-7F4C259DF5C7}"/>
    <dgm:cxn modelId="{0C80B6F1-08F2-4B20-9BAC-37DDE16B83A7}" type="presOf" srcId="{E1A94B73-7924-4B43-862E-58FAFB794C67}" destId="{7611DBA2-08B2-4955-BF07-24A78EF0BC8E}" srcOrd="0" destOrd="0" presId="urn:microsoft.com/office/officeart/2005/8/layout/hierarchy6"/>
    <dgm:cxn modelId="{236190E8-D0FA-431E-B5BB-AFADD837E924}" type="presOf" srcId="{2EE1C74D-5F86-40FF-BB8C-3569D1BDB734}" destId="{D9BF5DA0-D3FC-4708-966B-3B0CFF896B8C}" srcOrd="0" destOrd="0" presId="urn:microsoft.com/office/officeart/2005/8/layout/hierarchy6"/>
    <dgm:cxn modelId="{68F8730F-5EBF-4041-AF7E-BF9722FA4414}" srcId="{03B72768-9D86-4B6D-8DB2-D8043E68963A}" destId="{E1A94B73-7924-4B43-862E-58FAFB794C67}" srcOrd="0" destOrd="0" parTransId="{A16D266C-87C3-4CFB-B0A6-EAE5B635CE02}" sibTransId="{14B68B92-5850-43FC-AC84-AF5516A23D41}"/>
    <dgm:cxn modelId="{82B39F7B-DE55-49F3-9A1C-5294D9CCC980}" type="presOf" srcId="{9D1DB459-914A-4B76-90FE-841361890D68}" destId="{B338896F-E3DE-42ED-B880-419CA95AB111}" srcOrd="0" destOrd="0" presId="urn:microsoft.com/office/officeart/2005/8/layout/hierarchy6"/>
    <dgm:cxn modelId="{CE18B552-BD8B-4B9B-A11E-19859127264D}" srcId="{2EE1C74D-5F86-40FF-BB8C-3569D1BDB734}" destId="{C26E5F37-1A54-43EC-A1FA-E81C6D7040A4}" srcOrd="2" destOrd="0" parTransId="{74BA67F9-6358-4520-A3D9-61FA719BA338}" sibTransId="{DE9921DB-59F5-4AA6-85FE-99C123CE2577}"/>
    <dgm:cxn modelId="{34AC9470-3767-44A1-9992-2BE0F8834479}" type="presOf" srcId="{46CB76BD-A64D-46F0-94C4-794DC184B554}" destId="{7B94473A-001D-4A74-AD1B-0990C778805E}" srcOrd="0" destOrd="0" presId="urn:microsoft.com/office/officeart/2005/8/layout/hierarchy6"/>
    <dgm:cxn modelId="{F57D9F3C-A720-4606-B8C2-E4E51CC7DA61}" type="presOf" srcId="{C26E5F37-1A54-43EC-A1FA-E81C6D7040A4}" destId="{CC9A2461-08E1-4A97-9391-C3E317B289A8}" srcOrd="0" destOrd="0" presId="urn:microsoft.com/office/officeart/2005/8/layout/hierarchy6"/>
    <dgm:cxn modelId="{422A93AF-E004-4315-ADBA-5CA0A020F5D7}" type="presOf" srcId="{B2023576-FEC6-4D52-9A70-7C0AE261E7F4}" destId="{95B3BF6A-1FC6-4D54-8402-CFA9719A52A6}" srcOrd="0" destOrd="0" presId="urn:microsoft.com/office/officeart/2005/8/layout/hierarchy6"/>
    <dgm:cxn modelId="{4DE8436A-54C8-4CB4-9D4D-53C271EB07DF}" srcId="{03B72768-9D86-4B6D-8DB2-D8043E68963A}" destId="{0E5C794E-E004-4A11-A820-2E5F38FCF40C}" srcOrd="1" destOrd="0" parTransId="{8DB9916F-7203-4673-ACDA-3E323E20EFDC}" sibTransId="{BD9BA4A6-D579-4921-B366-92C09D7457BF}"/>
    <dgm:cxn modelId="{A5AA4FB6-7EC5-4899-8C69-0775AB970988}" type="presParOf" srcId="{7B94473A-001D-4A74-AD1B-0990C778805E}" destId="{51B8798E-0977-4219-8383-F9CF7837D69A}" srcOrd="0" destOrd="0" presId="urn:microsoft.com/office/officeart/2005/8/layout/hierarchy6"/>
    <dgm:cxn modelId="{97A6CF6C-7CE4-459D-8830-7F8A98FB0C91}" type="presParOf" srcId="{51B8798E-0977-4219-8383-F9CF7837D69A}" destId="{BBAE81B5-B803-40B5-8FC2-F0373D628469}" srcOrd="0" destOrd="0" presId="urn:microsoft.com/office/officeart/2005/8/layout/hierarchy6"/>
    <dgm:cxn modelId="{E7B4D83C-EB3A-4951-966A-D7D763341699}" type="presParOf" srcId="{BBAE81B5-B803-40B5-8FC2-F0373D628469}" destId="{335EF761-5945-4AC0-B22B-E780A6C32DD8}" srcOrd="0" destOrd="0" presId="urn:microsoft.com/office/officeart/2005/8/layout/hierarchy6"/>
    <dgm:cxn modelId="{8EA53C29-831B-442C-81DE-C72F301BAADB}" type="presParOf" srcId="{335EF761-5945-4AC0-B22B-E780A6C32DD8}" destId="{D9BF5DA0-D3FC-4708-966B-3B0CFF896B8C}" srcOrd="0" destOrd="0" presId="urn:microsoft.com/office/officeart/2005/8/layout/hierarchy6"/>
    <dgm:cxn modelId="{5C3AA839-00EF-4663-B805-111128127D19}" type="presParOf" srcId="{335EF761-5945-4AC0-B22B-E780A6C32DD8}" destId="{F4249A2E-C367-46DC-8FCD-741957BB3EFB}" srcOrd="1" destOrd="0" presId="urn:microsoft.com/office/officeart/2005/8/layout/hierarchy6"/>
    <dgm:cxn modelId="{144FEC62-AD8C-4720-8AD4-401E892D38F1}" type="presParOf" srcId="{F4249A2E-C367-46DC-8FCD-741957BB3EFB}" destId="{5812FAB8-F4E4-4FE4-82A1-9DDBACC99AD1}" srcOrd="0" destOrd="0" presId="urn:microsoft.com/office/officeart/2005/8/layout/hierarchy6"/>
    <dgm:cxn modelId="{E57F000A-4189-4B91-9636-936D7EBD9760}" type="presParOf" srcId="{F4249A2E-C367-46DC-8FCD-741957BB3EFB}" destId="{3F9FAFA6-07F3-4F03-A154-768F9A37FD6E}" srcOrd="1" destOrd="0" presId="urn:microsoft.com/office/officeart/2005/8/layout/hierarchy6"/>
    <dgm:cxn modelId="{E92E181F-F725-4611-98DA-1D61D38B1EDA}" type="presParOf" srcId="{3F9FAFA6-07F3-4F03-A154-768F9A37FD6E}" destId="{B338896F-E3DE-42ED-B880-419CA95AB111}" srcOrd="0" destOrd="0" presId="urn:microsoft.com/office/officeart/2005/8/layout/hierarchy6"/>
    <dgm:cxn modelId="{2F6C87A2-7624-4B15-83C2-7DDA9F2949C9}" type="presParOf" srcId="{3F9FAFA6-07F3-4F03-A154-768F9A37FD6E}" destId="{527F4FE4-A939-4CB7-BC03-DA8B78502EE2}" srcOrd="1" destOrd="0" presId="urn:microsoft.com/office/officeart/2005/8/layout/hierarchy6"/>
    <dgm:cxn modelId="{B0ECACB4-2E54-4B60-8B24-F17E259CC7C9}" type="presParOf" srcId="{527F4FE4-A939-4CB7-BC03-DA8B78502EE2}" destId="{363FAB31-9FCA-445B-B7AB-747E187B57CC}" srcOrd="0" destOrd="0" presId="urn:microsoft.com/office/officeart/2005/8/layout/hierarchy6"/>
    <dgm:cxn modelId="{D4A3690C-FE86-4DFB-B54F-4F86DDCC4D57}" type="presParOf" srcId="{527F4FE4-A939-4CB7-BC03-DA8B78502EE2}" destId="{65642159-24DE-4383-A99F-87BD7139638A}" srcOrd="1" destOrd="0" presId="urn:microsoft.com/office/officeart/2005/8/layout/hierarchy6"/>
    <dgm:cxn modelId="{46F5A4C9-8609-494A-9A95-08F643DAAE43}" type="presParOf" srcId="{65642159-24DE-4383-A99F-87BD7139638A}" destId="{2CA0DC29-FCF6-402B-9F8C-85D08BB0C64A}" srcOrd="0" destOrd="0" presId="urn:microsoft.com/office/officeart/2005/8/layout/hierarchy6"/>
    <dgm:cxn modelId="{F2262101-2C69-4196-8EB4-B2B9800B17B0}" type="presParOf" srcId="{65642159-24DE-4383-A99F-87BD7139638A}" destId="{65868999-2EA2-4B66-983B-836B27FF34EF}" srcOrd="1" destOrd="0" presId="urn:microsoft.com/office/officeart/2005/8/layout/hierarchy6"/>
    <dgm:cxn modelId="{D88FC385-2D98-459A-9E71-6E8950AC9513}" type="presParOf" srcId="{527F4FE4-A939-4CB7-BC03-DA8B78502EE2}" destId="{3C8E8A0B-52BF-4516-9E8E-29854E66C8B5}" srcOrd="2" destOrd="0" presId="urn:microsoft.com/office/officeart/2005/8/layout/hierarchy6"/>
    <dgm:cxn modelId="{A60BA6D4-314E-4222-874E-DDF9C531FB59}" type="presParOf" srcId="{527F4FE4-A939-4CB7-BC03-DA8B78502EE2}" destId="{22DCC143-5BF3-4E13-85CF-5557B0C79C34}" srcOrd="3" destOrd="0" presId="urn:microsoft.com/office/officeart/2005/8/layout/hierarchy6"/>
    <dgm:cxn modelId="{20F47780-9B37-4692-A034-D0E5D31CB5FC}" type="presParOf" srcId="{22DCC143-5BF3-4E13-85CF-5557B0C79C34}" destId="{95B3BF6A-1FC6-4D54-8402-CFA9719A52A6}" srcOrd="0" destOrd="0" presId="urn:microsoft.com/office/officeart/2005/8/layout/hierarchy6"/>
    <dgm:cxn modelId="{8CA74AC4-5E5B-4085-8864-371D33409B02}" type="presParOf" srcId="{22DCC143-5BF3-4E13-85CF-5557B0C79C34}" destId="{36FFBDCA-EB60-4068-8005-AC622B28ED26}" srcOrd="1" destOrd="0" presId="urn:microsoft.com/office/officeart/2005/8/layout/hierarchy6"/>
    <dgm:cxn modelId="{93D6100F-3008-4F57-A56D-BD05B6EC779C}" type="presParOf" srcId="{F4249A2E-C367-46DC-8FCD-741957BB3EFB}" destId="{F1A23425-B107-46B3-A18B-C2229467256C}" srcOrd="2" destOrd="0" presId="urn:microsoft.com/office/officeart/2005/8/layout/hierarchy6"/>
    <dgm:cxn modelId="{D937E9D3-1C42-4628-B2AF-D17E455BFED9}" type="presParOf" srcId="{F4249A2E-C367-46DC-8FCD-741957BB3EFB}" destId="{8A774BF9-5604-4E4D-A729-752FD4190711}" srcOrd="3" destOrd="0" presId="urn:microsoft.com/office/officeart/2005/8/layout/hierarchy6"/>
    <dgm:cxn modelId="{05A654F1-BCD0-4028-968A-5CC863CA6B29}" type="presParOf" srcId="{8A774BF9-5604-4E4D-A729-752FD4190711}" destId="{397D6470-B044-4411-8307-9AC74CDCBC48}" srcOrd="0" destOrd="0" presId="urn:microsoft.com/office/officeart/2005/8/layout/hierarchy6"/>
    <dgm:cxn modelId="{06E29FB1-FDD4-4F8D-AC2A-504BA134DF6A}" type="presParOf" srcId="{8A774BF9-5604-4E4D-A729-752FD4190711}" destId="{83E5AA3C-CB60-455B-A40C-21BA9FE7A8BE}" srcOrd="1" destOrd="0" presId="urn:microsoft.com/office/officeart/2005/8/layout/hierarchy6"/>
    <dgm:cxn modelId="{A0C3491C-E8D1-48B4-BEF5-87DBB25B18BE}" type="presParOf" srcId="{83E5AA3C-CB60-455B-A40C-21BA9FE7A8BE}" destId="{D7A1A162-F994-4F9B-BD48-BF2D27A5E452}" srcOrd="0" destOrd="0" presId="urn:microsoft.com/office/officeart/2005/8/layout/hierarchy6"/>
    <dgm:cxn modelId="{DB369268-7C1F-4B6F-BF7F-25C18D1CCE53}" type="presParOf" srcId="{83E5AA3C-CB60-455B-A40C-21BA9FE7A8BE}" destId="{E7957660-6B89-406D-BE50-C4CE6760FF78}" srcOrd="1" destOrd="0" presId="urn:microsoft.com/office/officeart/2005/8/layout/hierarchy6"/>
    <dgm:cxn modelId="{E4B7EE9E-E051-4A71-97FB-20EBA3743C1D}" type="presParOf" srcId="{E7957660-6B89-406D-BE50-C4CE6760FF78}" destId="{7611DBA2-08B2-4955-BF07-24A78EF0BC8E}" srcOrd="0" destOrd="0" presId="urn:microsoft.com/office/officeart/2005/8/layout/hierarchy6"/>
    <dgm:cxn modelId="{93170504-A771-4E7E-B4F7-0D2E1E1A762B}" type="presParOf" srcId="{E7957660-6B89-406D-BE50-C4CE6760FF78}" destId="{A3003CE8-7A38-492E-BFCF-33088348D13E}" srcOrd="1" destOrd="0" presId="urn:microsoft.com/office/officeart/2005/8/layout/hierarchy6"/>
    <dgm:cxn modelId="{DBADC629-5715-4378-BBAC-4D3A83FB3971}" type="presParOf" srcId="{83E5AA3C-CB60-455B-A40C-21BA9FE7A8BE}" destId="{116D73C5-4842-4656-8C1D-8E6271546213}" srcOrd="2" destOrd="0" presId="urn:microsoft.com/office/officeart/2005/8/layout/hierarchy6"/>
    <dgm:cxn modelId="{96D96D9A-F127-4A0C-A3AF-533A201B1F49}" type="presParOf" srcId="{83E5AA3C-CB60-455B-A40C-21BA9FE7A8BE}" destId="{DB8EAA83-FEA4-45A7-903E-2BABD6050910}" srcOrd="3" destOrd="0" presId="urn:microsoft.com/office/officeart/2005/8/layout/hierarchy6"/>
    <dgm:cxn modelId="{E9C39CE7-F0EF-4E7B-8810-C1F65F4DB5F9}" type="presParOf" srcId="{DB8EAA83-FEA4-45A7-903E-2BABD6050910}" destId="{F1285F31-8343-4DFD-8A57-74466755376A}" srcOrd="0" destOrd="0" presId="urn:microsoft.com/office/officeart/2005/8/layout/hierarchy6"/>
    <dgm:cxn modelId="{8435E030-B839-4C59-88E7-D743586DA040}" type="presParOf" srcId="{DB8EAA83-FEA4-45A7-903E-2BABD6050910}" destId="{EDE10890-894E-484C-A37F-A6F50F466A50}" srcOrd="1" destOrd="0" presId="urn:microsoft.com/office/officeart/2005/8/layout/hierarchy6"/>
    <dgm:cxn modelId="{262E0E71-DA12-4861-B7CD-52C80BB3E344}" type="presParOf" srcId="{F4249A2E-C367-46DC-8FCD-741957BB3EFB}" destId="{9EBBB552-C711-43A0-8FF8-6CE26C5F6C66}" srcOrd="4" destOrd="0" presId="urn:microsoft.com/office/officeart/2005/8/layout/hierarchy6"/>
    <dgm:cxn modelId="{FC6ED539-58EE-49A6-8FC0-9DCA7B482D97}" type="presParOf" srcId="{F4249A2E-C367-46DC-8FCD-741957BB3EFB}" destId="{469B6F99-D020-4E7C-84F4-C186814AAB66}" srcOrd="5" destOrd="0" presId="urn:microsoft.com/office/officeart/2005/8/layout/hierarchy6"/>
    <dgm:cxn modelId="{A646B249-5F40-49B3-AD98-B42B55FAA8A6}" type="presParOf" srcId="{469B6F99-D020-4E7C-84F4-C186814AAB66}" destId="{CC9A2461-08E1-4A97-9391-C3E317B289A8}" srcOrd="0" destOrd="0" presId="urn:microsoft.com/office/officeart/2005/8/layout/hierarchy6"/>
    <dgm:cxn modelId="{3DE8BA4D-A47A-409E-B402-92837BB521CE}" type="presParOf" srcId="{469B6F99-D020-4E7C-84F4-C186814AAB66}" destId="{5F91A81C-10BB-4C02-8353-16F69093852D}" srcOrd="1" destOrd="0" presId="urn:microsoft.com/office/officeart/2005/8/layout/hierarchy6"/>
    <dgm:cxn modelId="{0B6CB3AB-4A1D-4013-87D2-448131850817}" type="presParOf" srcId="{7B94473A-001D-4A74-AD1B-0990C778805E}" destId="{2F6C4E37-14D9-45F7-814B-737621AD0073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5DA0-D3FC-4708-966B-3B0CFF896B8C}">
      <dsp:nvSpPr>
        <dsp:cNvPr id="0" name=""/>
        <dsp:cNvSpPr/>
      </dsp:nvSpPr>
      <dsp:spPr>
        <a:xfrm>
          <a:off x="1645904" y="908149"/>
          <a:ext cx="6655342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যাতায়াত</a:t>
          </a:r>
          <a:r>
            <a:rPr lang="en-US" sz="4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ব্যবস্থা</a:t>
          </a:r>
          <a:r>
            <a:rPr lang="en-US" sz="4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669297" y="931542"/>
        <a:ext cx="6608556" cy="751924"/>
      </dsp:txXfrm>
    </dsp:sp>
    <dsp:sp modelId="{5812FAB8-F4E4-4FE4-82A1-9DDBACC99AD1}">
      <dsp:nvSpPr>
        <dsp:cNvPr id="0" name=""/>
        <dsp:cNvSpPr/>
      </dsp:nvSpPr>
      <dsp:spPr>
        <a:xfrm>
          <a:off x="1913665" y="1706860"/>
          <a:ext cx="3059909" cy="319484"/>
        </a:xfrm>
        <a:custGeom>
          <a:avLst/>
          <a:gdLst/>
          <a:ahLst/>
          <a:cxnLst/>
          <a:rect l="0" t="0" r="0" b="0"/>
          <a:pathLst>
            <a:path>
              <a:moveTo>
                <a:pt x="3059909" y="0"/>
              </a:moveTo>
              <a:lnTo>
                <a:pt x="3059909" y="159742"/>
              </a:lnTo>
              <a:lnTo>
                <a:pt x="0" y="159742"/>
              </a:lnTo>
              <a:lnTo>
                <a:pt x="0" y="319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8896F-E3DE-42ED-B880-419CA95AB111}">
      <dsp:nvSpPr>
        <dsp:cNvPr id="0" name=""/>
        <dsp:cNvSpPr/>
      </dsp:nvSpPr>
      <dsp:spPr>
        <a:xfrm>
          <a:off x="1188134" y="2026344"/>
          <a:ext cx="1451062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স্থলপথ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211527" y="2049737"/>
        <a:ext cx="1404276" cy="751924"/>
      </dsp:txXfrm>
    </dsp:sp>
    <dsp:sp modelId="{363FAB31-9FCA-445B-B7AB-747E187B57CC}">
      <dsp:nvSpPr>
        <dsp:cNvPr id="0" name=""/>
        <dsp:cNvSpPr/>
      </dsp:nvSpPr>
      <dsp:spPr>
        <a:xfrm>
          <a:off x="875978" y="2825055"/>
          <a:ext cx="1037687" cy="319484"/>
        </a:xfrm>
        <a:custGeom>
          <a:avLst/>
          <a:gdLst/>
          <a:ahLst/>
          <a:cxnLst/>
          <a:rect l="0" t="0" r="0" b="0"/>
          <a:pathLst>
            <a:path>
              <a:moveTo>
                <a:pt x="1037687" y="0"/>
              </a:moveTo>
              <a:lnTo>
                <a:pt x="1037687" y="159742"/>
              </a:lnTo>
              <a:lnTo>
                <a:pt x="0" y="159742"/>
              </a:lnTo>
              <a:lnTo>
                <a:pt x="0" y="319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0DC29-FCF6-402B-9F8C-85D08BB0C64A}">
      <dsp:nvSpPr>
        <dsp:cNvPr id="0" name=""/>
        <dsp:cNvSpPr/>
      </dsp:nvSpPr>
      <dsp:spPr>
        <a:xfrm>
          <a:off x="3983" y="3144539"/>
          <a:ext cx="1743989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সড়কপথ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7376" y="3167932"/>
        <a:ext cx="1697203" cy="751924"/>
      </dsp:txXfrm>
    </dsp:sp>
    <dsp:sp modelId="{3C8E8A0B-52BF-4516-9E8E-29854E66C8B5}">
      <dsp:nvSpPr>
        <dsp:cNvPr id="0" name=""/>
        <dsp:cNvSpPr/>
      </dsp:nvSpPr>
      <dsp:spPr>
        <a:xfrm>
          <a:off x="1913665" y="2825055"/>
          <a:ext cx="1051704" cy="31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2"/>
              </a:lnTo>
              <a:lnTo>
                <a:pt x="1051704" y="159742"/>
              </a:lnTo>
              <a:lnTo>
                <a:pt x="1051704" y="319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3BF6A-1FC6-4D54-8402-CFA9719A52A6}">
      <dsp:nvSpPr>
        <dsp:cNvPr id="0" name=""/>
        <dsp:cNvSpPr/>
      </dsp:nvSpPr>
      <dsp:spPr>
        <a:xfrm>
          <a:off x="2107393" y="3144539"/>
          <a:ext cx="1715954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রেলপথ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130786" y="3167932"/>
        <a:ext cx="1669168" cy="751924"/>
      </dsp:txXfrm>
    </dsp:sp>
    <dsp:sp modelId="{F1A23425-B107-46B3-A18B-C2229467256C}">
      <dsp:nvSpPr>
        <dsp:cNvPr id="0" name=""/>
        <dsp:cNvSpPr/>
      </dsp:nvSpPr>
      <dsp:spPr>
        <a:xfrm>
          <a:off x="4973575" y="1706860"/>
          <a:ext cx="889606" cy="31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2"/>
              </a:lnTo>
              <a:lnTo>
                <a:pt x="889606" y="159742"/>
              </a:lnTo>
              <a:lnTo>
                <a:pt x="889606" y="319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D6470-B044-4411-8307-9AC74CDCBC48}">
      <dsp:nvSpPr>
        <dsp:cNvPr id="0" name=""/>
        <dsp:cNvSpPr/>
      </dsp:nvSpPr>
      <dsp:spPr>
        <a:xfrm>
          <a:off x="5025421" y="2026344"/>
          <a:ext cx="1675519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পানিপথ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48814" y="2049737"/>
        <a:ext cx="1628733" cy="751924"/>
      </dsp:txXfrm>
    </dsp:sp>
    <dsp:sp modelId="{D7A1A162-F994-4F9B-BD48-BF2D27A5E452}">
      <dsp:nvSpPr>
        <dsp:cNvPr id="0" name=""/>
        <dsp:cNvSpPr/>
      </dsp:nvSpPr>
      <dsp:spPr>
        <a:xfrm>
          <a:off x="4781800" y="2825055"/>
          <a:ext cx="1081380" cy="319484"/>
        </a:xfrm>
        <a:custGeom>
          <a:avLst/>
          <a:gdLst/>
          <a:ahLst/>
          <a:cxnLst/>
          <a:rect l="0" t="0" r="0" b="0"/>
          <a:pathLst>
            <a:path>
              <a:moveTo>
                <a:pt x="1081380" y="0"/>
              </a:moveTo>
              <a:lnTo>
                <a:pt x="1081380" y="159742"/>
              </a:lnTo>
              <a:lnTo>
                <a:pt x="0" y="159742"/>
              </a:lnTo>
              <a:lnTo>
                <a:pt x="0" y="319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DBA2-08B2-4955-BF07-24A78EF0BC8E}">
      <dsp:nvSpPr>
        <dsp:cNvPr id="0" name=""/>
        <dsp:cNvSpPr/>
      </dsp:nvSpPr>
      <dsp:spPr>
        <a:xfrm>
          <a:off x="4182767" y="3144539"/>
          <a:ext cx="1198066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নৌপথ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206160" y="3167932"/>
        <a:ext cx="1151280" cy="751924"/>
      </dsp:txXfrm>
    </dsp:sp>
    <dsp:sp modelId="{116D73C5-4842-4656-8C1D-8E6271546213}">
      <dsp:nvSpPr>
        <dsp:cNvPr id="0" name=""/>
        <dsp:cNvSpPr/>
      </dsp:nvSpPr>
      <dsp:spPr>
        <a:xfrm>
          <a:off x="5863181" y="2825055"/>
          <a:ext cx="778743" cy="31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2"/>
              </a:lnTo>
              <a:lnTo>
                <a:pt x="778743" y="159742"/>
              </a:lnTo>
              <a:lnTo>
                <a:pt x="778743" y="319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85F31-8343-4DFD-8A57-74466755376A}">
      <dsp:nvSpPr>
        <dsp:cNvPr id="0" name=""/>
        <dsp:cNvSpPr/>
      </dsp:nvSpPr>
      <dsp:spPr>
        <a:xfrm>
          <a:off x="5740254" y="3144539"/>
          <a:ext cx="1803341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সমুদ্রপথ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763647" y="3167932"/>
        <a:ext cx="1756555" cy="751924"/>
      </dsp:txXfrm>
    </dsp:sp>
    <dsp:sp modelId="{9EBBB552-C711-43A0-8FF8-6CE26C5F6C66}">
      <dsp:nvSpPr>
        <dsp:cNvPr id="0" name=""/>
        <dsp:cNvSpPr/>
      </dsp:nvSpPr>
      <dsp:spPr>
        <a:xfrm>
          <a:off x="4973575" y="1706860"/>
          <a:ext cx="2936113" cy="31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2"/>
              </a:lnTo>
              <a:lnTo>
                <a:pt x="2936113" y="159742"/>
              </a:lnTo>
              <a:lnTo>
                <a:pt x="2936113" y="319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A2461-08E1-4A97-9391-C3E317B289A8}">
      <dsp:nvSpPr>
        <dsp:cNvPr id="0" name=""/>
        <dsp:cNvSpPr/>
      </dsp:nvSpPr>
      <dsp:spPr>
        <a:xfrm>
          <a:off x="7060361" y="2026344"/>
          <a:ext cx="1698654" cy="79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আকাশ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7083754" y="2049737"/>
        <a:ext cx="1651868" cy="751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B117-F783-4EBC-9CE6-65E60D0EB003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690D-E962-4100-BC4C-DDC61808D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170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প্রস্থ</a:t>
            </a:r>
            <a:r>
              <a:rPr lang="en-US" baseline="0" dirty="0" smtClean="0"/>
              <a:t> ১২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১৮ </a:t>
            </a:r>
            <a:r>
              <a:rPr lang="en-US" baseline="0" dirty="0" err="1" smtClean="0"/>
              <a:t>ফুটের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আঞ্চলিক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উৎপাদিত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কৃষিপণ্য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বন্টন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দ্রুত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উন্নতির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90D-E962-4100-BC4C-DDC61808D2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991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সমীক্ষা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২০১৮।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90D-E962-4100-BC4C-DDC61808D2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92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90D-E962-4100-BC4C-DDC61808D2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92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সমীক্ষা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২০১৮।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BIWTA</a:t>
            </a:r>
            <a:r>
              <a:rPr lang="en-US" sz="1200" dirty="0" smtClean="0">
                <a:latin typeface="+mn-lt"/>
                <a:cs typeface="+mn-cs"/>
              </a:rPr>
              <a:t>,</a:t>
            </a:r>
            <a:r>
              <a:rPr lang="en-US" sz="1200" baseline="0" dirty="0" smtClean="0">
                <a:latin typeface="+mn-lt"/>
                <a:cs typeface="+mn-cs"/>
              </a:rPr>
              <a:t> Ministry Of Shipping.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90D-E962-4100-BC4C-DDC61808D2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07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d\Downloads\Yg6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780" y="2331720"/>
            <a:ext cx="5241641" cy="4490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1" y="678969"/>
            <a:ext cx="9806941" cy="1151085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6700" b="1" dirty="0" smtClean="0">
                <a:solidFill>
                  <a:prstClr val="black"/>
                </a:solidFill>
                <a:latin typeface="Edwardian Script ITC" pitchFamily="66" charset="0"/>
                <a:cs typeface="NikoshBAN" pitchFamily="2" charset="0"/>
              </a:rPr>
              <a:t>Wellcome Happy New Year </a:t>
            </a:r>
            <a:r>
              <a:rPr lang="bn-BD" sz="6700" dirty="0" smtClean="0">
                <a:solidFill>
                  <a:prstClr val="black"/>
                </a:solidFill>
                <a:latin typeface="Edwardian Script ITC" pitchFamily="66" charset="0"/>
                <a:cs typeface="NikoshBAN" pitchFamily="2" charset="0"/>
              </a:rPr>
              <a:t>-</a:t>
            </a:r>
            <a:r>
              <a:rPr lang="bn-BD" sz="6700" dirty="0" smtClean="0">
                <a:solidFill>
                  <a:prstClr val="black"/>
                </a:solidFill>
                <a:latin typeface="Edwardian Script ITC" pitchFamily="66" charset="0"/>
                <a:cs typeface="SutonnyOMJ" pitchFamily="2" charset="0"/>
              </a:rPr>
              <a:t>2021</a:t>
            </a:r>
            <a:endParaRPr lang="en-US" sz="6700" dirty="0">
              <a:solidFill>
                <a:prstClr val="black"/>
              </a:solidFill>
              <a:latin typeface="Edwardian Script ITC" pitchFamily="66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601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অধিদপ্তরের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343354"/>
              </p:ext>
            </p:extLst>
          </p:nvPr>
        </p:nvGraphicFramePr>
        <p:xfrm>
          <a:off x="495300" y="2514600"/>
          <a:ext cx="90678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২০১৪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২০১৮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মহাসড়জ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৩,৫৩৮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৩,৫৪৪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৩,৮১৩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আঞ্চলিক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৪,২৭৬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৪,২৭৪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৪,২৪৭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ইট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কাচা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সড়জ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১৩,৪৫৮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১৩,৬৫৯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১৩,২৪২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২১,২৭২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২১,৪৮১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২১,৩০২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81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280" y="658743"/>
            <a:ext cx="2667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0636237"/>
              </p:ext>
            </p:extLst>
          </p:nvPr>
        </p:nvGraphicFramePr>
        <p:xfrm>
          <a:off x="495300" y="2514600"/>
          <a:ext cx="9067800" cy="2560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সড়কপথের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বেড়েছে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কমেছে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মহাসড়জ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আঞ্চলিক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ইট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কাচা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সড়জ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81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3352800" cy="205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67" y="4350260"/>
            <a:ext cx="3360734" cy="2126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3657600" cy="1977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538" y="3598276"/>
            <a:ext cx="291502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মিটারগেজ রেলপথ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033" y="6584512"/>
            <a:ext cx="3200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ডুয়েলগেজ রেলপথ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9953" y="3351073"/>
            <a:ext cx="247736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ব্রডগেজ রেলপথ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572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রেলপথের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176077"/>
            <a:ext cx="7772400" cy="4048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38834"/>
            <a:ext cx="2743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রেলপথের গুরুত্ব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9448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রেলপথের পরিমান অল্প হলেও ভারী দ্রব্য পরিবহন, শিল্প ও কৃষিজ দ্রব্য, শ্রমিক পরিবহন প্রভৃতি ক্ষেত্রে গুরুত্বপূর্ণ ভূমিকা পালন করছে।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6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457200"/>
            <a:ext cx="32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খাগড়াছরি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পটুয়াখালী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মাদারিপুর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লক্ষীপুর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593891"/>
            <a:ext cx="4730338" cy="2749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5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04800"/>
            <a:ext cx="274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পথের গুরুত্ব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253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505200" cy="2336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8077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 অভ্যন্তরে এবং আন্তর্জাতিক বাণিজ্য জলপথ তথা নৌপথ ও সমুদ্রপথ গুরুত্বপূর্ণ ভূমিকা পালন করে।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3733839"/>
            <a:ext cx="3505200" cy="233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4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357292" cy="6744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4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601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নিন্মরূপঃ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4957794"/>
              </p:ext>
            </p:extLst>
          </p:nvPr>
        </p:nvGraphicFramePr>
        <p:xfrm>
          <a:off x="2895600" y="1371600"/>
          <a:ext cx="35052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সামগ্রিক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লঞ্চঘাট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৩৮০টি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ফেরিঘাট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৫৩টি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7592499"/>
              </p:ext>
            </p:extLst>
          </p:nvPr>
        </p:nvGraphicFramePr>
        <p:xfrm>
          <a:off x="647700" y="3352800"/>
          <a:ext cx="8763000" cy="3840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07418"/>
                <a:gridCol w="63555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অভ্যন্তরিন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নৌ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পরিবহনের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২০১৩-১৪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৩২০.০৪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২০১৪-১৫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৩৫৪.৫৮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২০১৫-১৬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৫০৬.৬৪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২০১৬-১৭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৬০৩.৪০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২০১৭-১৮*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৪৭৭.৫০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6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900" y="314980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পথের গুরুত্ব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33" y="1361420"/>
            <a:ext cx="7276533" cy="3820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99" y="5562600"/>
            <a:ext cx="83439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ডাক চলাচল এবং পচনশীল দ্রব্য প্রেরণেও আকাশপথের যথেষ্ট গুরুত্ব আছে।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4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0" y="457200"/>
            <a:ext cx="5300050" cy="6708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2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936241"/>
            <a:ext cx="8214360" cy="34730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</a:t>
            </a:r>
            <a:endParaRPr lang="en-AU" sz="6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5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5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3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5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 উচ্চ বিদ্যালয়</a:t>
            </a:r>
            <a:r>
              <a:rPr lang="en-US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AU" sz="53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ফুলগাজী</a:t>
            </a:r>
            <a:r>
              <a:rPr lang="en-AU" sz="5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5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endParaRPr lang="en-AU" sz="53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420" y="863600"/>
            <a:ext cx="5280660" cy="163942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AU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AU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bd\Desktop\154590075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720" y="604520"/>
            <a:ext cx="1760220" cy="1986280"/>
          </a:xfrm>
          <a:prstGeom prst="rect">
            <a:avLst/>
          </a:prstGeom>
          <a:noFill/>
        </p:spPr>
      </p:pic>
      <p:pic>
        <p:nvPicPr>
          <p:cNvPr id="7" name="Picture 2" descr="C:\Users\bd\Desktop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1" y="431801"/>
            <a:ext cx="2179320" cy="1899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096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</p:spPr>
        <p:txBody>
          <a:bodyPr/>
          <a:lstStyle/>
          <a:p>
            <a:fld id="{6E0D015D-BF29-4441-AF50-59A46E9245C9}" type="datetime1">
              <a:rPr lang="en-US" smtClean="0"/>
              <a:pPr/>
              <a:t>1/22/2021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071"/>
          <a:stretch/>
        </p:blipFill>
        <p:spPr>
          <a:xfrm>
            <a:off x="2057400" y="370487"/>
            <a:ext cx="7391400" cy="2076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8520" y="60959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2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" y="5029200"/>
            <a:ext cx="93726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যাতায়াত ও পরিবহনে সড়কপথ,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জলপথ ও আকাশ পথের মধ্যে কোনটার ভূমিকা বেশি গুরুত্বপূর্ণ বলে তুমি মনে কর ? যুক্তিসহ লিখে আনবে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9" y="609600"/>
            <a:ext cx="4884941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72200" y="457200"/>
            <a:ext cx="2362200" cy="3202126"/>
            <a:chOff x="6172200" y="457200"/>
            <a:chExt cx="2362200" cy="3202126"/>
          </a:xfrm>
        </p:grpSpPr>
        <p:sp>
          <p:nvSpPr>
            <p:cNvPr id="3" name="TextBox 2"/>
            <p:cNvSpPr txBox="1"/>
            <p:nvPr/>
          </p:nvSpPr>
          <p:spPr>
            <a:xfrm>
              <a:off x="6172200" y="1905000"/>
              <a:ext cx="2362200" cy="17543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172200" y="457200"/>
              <a:ext cx="2362200" cy="14478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195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6" t="11428" r="6174" b="8572"/>
          <a:stretch/>
        </p:blipFill>
        <p:spPr>
          <a:xfrm>
            <a:off x="297180" y="5897882"/>
            <a:ext cx="9464040" cy="1508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4" t="12381" r="6713" b="8889"/>
          <a:stretch/>
        </p:blipFill>
        <p:spPr>
          <a:xfrm rot="10800000">
            <a:off x="297180" y="304800"/>
            <a:ext cx="946404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1"/>
            <a:ext cx="5769067" cy="437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23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spcBef>
                <a:spcPts val="1226"/>
              </a:spcBef>
              <a:buNone/>
            </a:pPr>
            <a:r>
              <a:rPr lang="en-GB" altLang="en-US" sz="79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79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79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79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79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altLang="en-US" sz="72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226"/>
              </a:spcBef>
              <a:buNone/>
            </a:pP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altLang="en-US" sz="71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GB" altLang="en-US" sz="7100" b="1" dirty="0" smtClean="0">
                <a:latin typeface="NikoshBAN" pitchFamily="2" charset="0"/>
                <a:cs typeface="NikoshBAN" pitchFamily="2" charset="0"/>
              </a:rPr>
              <a:t>-১০ম </a:t>
            </a:r>
            <a:r>
              <a:rPr lang="en-US" altLang="en-US" sz="71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altLang="en-US" sz="71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226"/>
              </a:spcBef>
              <a:buNone/>
            </a:pPr>
            <a:r>
              <a:rPr lang="en-US" altLang="en-US" sz="71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altLang="en-US" sz="7100" b="1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71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1226"/>
              </a:spcBef>
              <a:buNone/>
            </a:pPr>
            <a:r>
              <a:rPr lang="en-US" altLang="en-US" sz="71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altLang="en-US" sz="7100" b="1" dirty="0" smtClean="0">
                <a:latin typeface="NikoshBAN" pitchFamily="2" charset="0"/>
                <a:cs typeface="NikoshBAN" pitchFamily="2" charset="0"/>
              </a:rPr>
              <a:t> : ১২</a:t>
            </a:r>
            <a:endParaRPr lang="bn-IN" altLang="en-US" sz="71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800100"/>
            <a:ext cx="3657600" cy="752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21660"/>
            <a:ext cx="5029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ছবিগুলো দেখ এবং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0" y="1499200"/>
            <a:ext cx="4124130" cy="248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66" y="1524000"/>
            <a:ext cx="3731998" cy="248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0" y="4627279"/>
            <a:ext cx="4093650" cy="248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06" y="4663867"/>
            <a:ext cx="3731998" cy="2414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838200"/>
            <a:ext cx="4343400" cy="328168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953000"/>
            <a:ext cx="75438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যাতায়াত  ব্যবস্থা 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981200"/>
            <a:ext cx="510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89916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সড়কপথ, রেলপথ, নৌপথ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পথের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বর্ণনা করতে পারবে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পরিবহনে সড়কপথ, রেলপথ, নৌপথের গুরুত্ব বিশ্লেষণ করতে পারবে 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33400"/>
            <a:ext cx="5943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994502614"/>
              </p:ext>
            </p:extLst>
          </p:nvPr>
        </p:nvGraphicFramePr>
        <p:xfrm>
          <a:off x="533400" y="1066800"/>
          <a:ext cx="8763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82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86" y="4036076"/>
            <a:ext cx="4406258" cy="2423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19200"/>
            <a:ext cx="3352800" cy="201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15" y="6721128"/>
            <a:ext cx="2514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মহাসড়ক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92287"/>
            <a:ext cx="19179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ঁচা সড়ক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399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048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সড়কপথের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15" y="1271251"/>
            <a:ext cx="3461790" cy="19126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98374" y="3379715"/>
            <a:ext cx="314983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5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07"/>
          <a:stretch/>
        </p:blipFill>
        <p:spPr>
          <a:xfrm>
            <a:off x="1092823" y="1347381"/>
            <a:ext cx="4150112" cy="2615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58" y="1347381"/>
            <a:ext cx="3685242" cy="2615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206" y="484257"/>
            <a:ext cx="4267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পথের গুরুত্ব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1786" y="4392245"/>
            <a:ext cx="267535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পণ্যবাহী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646" y="4392245"/>
            <a:ext cx="251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যাত্রীবাহী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583" y="5257800"/>
            <a:ext cx="802081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 কৃষিপণ্য বণ্টন, দ্রুত যোগাযোগ ও বাজার ব্যবস্থার উন্নতির জন্য সড়কপথ অত্যন্ত গুরুত্বপূর্ণ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9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446</Words>
  <Application>Microsoft Office PowerPoint</Application>
  <PresentationFormat>Custom</PresentationFormat>
  <Paragraphs>109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bd</cp:lastModifiedBy>
  <cp:revision>54</cp:revision>
  <dcterms:created xsi:type="dcterms:W3CDTF">2006-08-16T00:00:00Z</dcterms:created>
  <dcterms:modified xsi:type="dcterms:W3CDTF">2021-01-22T06:05:31Z</dcterms:modified>
</cp:coreProperties>
</file>