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3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 snapToGrid="0">
      <p:cViewPr varScale="1">
        <p:scale>
          <a:sx n="82" d="100"/>
          <a:sy n="82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901E4-9515-469D-843F-2892346D977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9DB0F-FDFE-4405-979C-87509C9CAF7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100" dirty="0" smtClean="0"/>
            <a:t>সুকুমার বড়ুয়া </a:t>
          </a:r>
          <a:endParaRPr lang="en-US" sz="1100" dirty="0"/>
        </a:p>
      </dgm:t>
    </dgm:pt>
    <dgm:pt modelId="{8F38A9D4-539D-4BC4-BA28-23DC4809BDB1}" type="parTrans" cxnId="{5038D821-6E29-4BC1-BD08-EAFBC32BA8ED}">
      <dgm:prSet/>
      <dgm:spPr/>
      <dgm:t>
        <a:bodyPr/>
        <a:lstStyle/>
        <a:p>
          <a:endParaRPr lang="en-US"/>
        </a:p>
      </dgm:t>
    </dgm:pt>
    <dgm:pt modelId="{83BF963F-3BDF-44A0-8758-EDF7006EB17A}" type="sibTrans" cxnId="{5038D821-6E29-4BC1-BD08-EAFBC32BA8ED}">
      <dgm:prSet/>
      <dgm:spPr/>
      <dgm:t>
        <a:bodyPr/>
        <a:lstStyle/>
        <a:p>
          <a:endParaRPr lang="en-US"/>
        </a:p>
      </dgm:t>
    </dgm:pt>
    <dgm:pt modelId="{63C18E49-181E-423C-8886-DB01CEE3336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জন্ম-১৯৩৮ সালে চট্রগ্রাম জেলায়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CE6E1F-F485-4E2D-8F65-A6C681B6DFF8}" type="parTrans" cxnId="{7663ECA5-CA1B-45D0-87BB-C756F4052AB0}">
      <dgm:prSet/>
      <dgm:spPr/>
      <dgm:t>
        <a:bodyPr/>
        <a:lstStyle/>
        <a:p>
          <a:endParaRPr lang="en-US"/>
        </a:p>
      </dgm:t>
    </dgm:pt>
    <dgm:pt modelId="{0A64955F-FF49-4E7B-9CB9-9B8392290B1A}" type="sibTrans" cxnId="{7663ECA5-CA1B-45D0-87BB-C756F4052AB0}">
      <dgm:prSet/>
      <dgm:spPr/>
      <dgm:t>
        <a:bodyPr/>
        <a:lstStyle/>
        <a:p>
          <a:endParaRPr lang="en-US"/>
        </a:p>
      </dgm:t>
    </dgm:pt>
    <dgm:pt modelId="{C7369FDC-18E9-4860-93A6-FA557F0ACF1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তিনি একজন প্রখ্যাত ছড়াকার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C1A024-A60D-48C7-8411-ECDCBEBFE2B8}" type="parTrans" cxnId="{9DD799EA-9897-4A91-BA44-47AFAB56AF4E}">
      <dgm:prSet/>
      <dgm:spPr/>
      <dgm:t>
        <a:bodyPr/>
        <a:lstStyle/>
        <a:p>
          <a:endParaRPr lang="en-US"/>
        </a:p>
      </dgm:t>
    </dgm:pt>
    <dgm:pt modelId="{4CD8333E-E610-4421-BF1F-7C9F589AE185}" type="sibTrans" cxnId="{9DD799EA-9897-4A91-BA44-47AFAB56AF4E}">
      <dgm:prSet/>
      <dgm:spPr/>
      <dgm:t>
        <a:bodyPr/>
        <a:lstStyle/>
        <a:p>
          <a:endParaRPr lang="en-US"/>
        </a:p>
      </dgm:t>
    </dgm:pt>
    <dgm:pt modelId="{0ABE20E0-F3FD-4C70-A2D6-CC3913423B4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তার রচিত উল্লেখযোগ্য গ্রন্থের মধ্যে পাগলা ঘোড়া,ভিজে বেড়াল,চিচিংফাক অন্যতম</a:t>
          </a:r>
          <a:r>
            <a:rPr lang="bn-IN" sz="1600" dirty="0"/>
            <a:t>।</a:t>
          </a:r>
          <a:endParaRPr lang="en-US" sz="1600" dirty="0"/>
        </a:p>
      </dgm:t>
    </dgm:pt>
    <dgm:pt modelId="{9765BB04-1C06-4410-A771-783A0A83D262}" type="parTrans" cxnId="{76BA6D3C-A3B2-42BB-A0BB-1206FD2F1B44}">
      <dgm:prSet/>
      <dgm:spPr/>
      <dgm:t>
        <a:bodyPr/>
        <a:lstStyle/>
        <a:p>
          <a:endParaRPr lang="en-US"/>
        </a:p>
      </dgm:t>
    </dgm:pt>
    <dgm:pt modelId="{4E284918-5065-4A6D-B7EE-FE55044FFBDA}" type="sibTrans" cxnId="{76BA6D3C-A3B2-42BB-A0BB-1206FD2F1B44}">
      <dgm:prSet/>
      <dgm:spPr/>
      <dgm:t>
        <a:bodyPr/>
        <a:lstStyle/>
        <a:p>
          <a:endParaRPr lang="en-US"/>
        </a:p>
      </dgm:t>
    </dgm:pt>
    <dgm:pt modelId="{5B7B295D-DD61-47B5-B9CC-351A586DF4E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তিনি শিশু সাহিত্যে বাংলা একাডেমি পুরস্কার লাভ করেন।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3FD9C0-F2DE-4D8B-9EAC-3E6524C249E2}" type="parTrans" cxnId="{CBEAC0BE-8946-4B3F-87B0-EE3E559074B4}">
      <dgm:prSet/>
      <dgm:spPr/>
      <dgm:t>
        <a:bodyPr/>
        <a:lstStyle/>
        <a:p>
          <a:endParaRPr lang="en-US"/>
        </a:p>
      </dgm:t>
    </dgm:pt>
    <dgm:pt modelId="{BF67FD6B-EA10-4F29-B5C0-E58451BB9E57}" type="sibTrans" cxnId="{CBEAC0BE-8946-4B3F-87B0-EE3E559074B4}">
      <dgm:prSet/>
      <dgm:spPr/>
      <dgm:t>
        <a:bodyPr/>
        <a:lstStyle/>
        <a:p>
          <a:endParaRPr lang="en-US"/>
        </a:p>
      </dgm:t>
    </dgm:pt>
    <dgm:pt modelId="{51DA2DA2-2E54-4A6D-8DA1-BB0FCFBE08F3}" type="pres">
      <dgm:prSet presAssocID="{8E2901E4-9515-469D-843F-2892346D97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D22E71-2945-47F6-A5E4-72EBC49F91F2}" type="pres">
      <dgm:prSet presAssocID="{D559DB0F-FDFE-4405-979C-87509C9CAF71}" presName="centerShape" presStyleLbl="node0" presStyleIdx="0" presStyleCnt="1" custScaleX="95425" custScaleY="98280" custLinFactNeighborX="800" custLinFactNeighborY="309"/>
      <dgm:spPr/>
      <dgm:t>
        <a:bodyPr/>
        <a:lstStyle/>
        <a:p>
          <a:endParaRPr lang="en-GB"/>
        </a:p>
      </dgm:t>
    </dgm:pt>
    <dgm:pt modelId="{F69B23BE-E334-4D74-90FC-FFF8FFC8BDEC}" type="pres">
      <dgm:prSet presAssocID="{CECE6E1F-F485-4E2D-8F65-A6C681B6DFF8}" presName="Name9" presStyleLbl="parChTrans1D2" presStyleIdx="0" presStyleCnt="4"/>
      <dgm:spPr/>
      <dgm:t>
        <a:bodyPr/>
        <a:lstStyle/>
        <a:p>
          <a:endParaRPr lang="en-GB"/>
        </a:p>
      </dgm:t>
    </dgm:pt>
    <dgm:pt modelId="{59400DB4-FBC2-4AA6-A7EC-D12E627EDBC9}" type="pres">
      <dgm:prSet presAssocID="{CECE6E1F-F485-4E2D-8F65-A6C681B6DFF8}" presName="connTx" presStyleLbl="parChTrans1D2" presStyleIdx="0" presStyleCnt="4"/>
      <dgm:spPr/>
      <dgm:t>
        <a:bodyPr/>
        <a:lstStyle/>
        <a:p>
          <a:endParaRPr lang="en-GB"/>
        </a:p>
      </dgm:t>
    </dgm:pt>
    <dgm:pt modelId="{2C1C53B2-A61F-44F5-99A5-34C154FF0F54}" type="pres">
      <dgm:prSet presAssocID="{63C18E49-181E-423C-8886-DB01CEE3336F}" presName="node" presStyleLbl="node1" presStyleIdx="0" presStyleCnt="4" custScaleX="145650" custScaleY="102581" custRadScaleRad="94568" custRadScaleInc="21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0ED66B-831A-48FF-AF65-17481480F0D0}" type="pres">
      <dgm:prSet presAssocID="{E5C1A024-A60D-48C7-8411-ECDCBEBFE2B8}" presName="Name9" presStyleLbl="parChTrans1D2" presStyleIdx="1" presStyleCnt="4"/>
      <dgm:spPr/>
      <dgm:t>
        <a:bodyPr/>
        <a:lstStyle/>
        <a:p>
          <a:endParaRPr lang="en-GB"/>
        </a:p>
      </dgm:t>
    </dgm:pt>
    <dgm:pt modelId="{2BF6FF5B-B011-460D-BBF1-213C35D070FC}" type="pres">
      <dgm:prSet presAssocID="{E5C1A024-A60D-48C7-8411-ECDCBEBFE2B8}" presName="connTx" presStyleLbl="parChTrans1D2" presStyleIdx="1" presStyleCnt="4"/>
      <dgm:spPr/>
      <dgm:t>
        <a:bodyPr/>
        <a:lstStyle/>
        <a:p>
          <a:endParaRPr lang="en-GB"/>
        </a:p>
      </dgm:t>
    </dgm:pt>
    <dgm:pt modelId="{85C60365-3B3E-48A3-87BD-73CBBB87EFC5}" type="pres">
      <dgm:prSet presAssocID="{C7369FDC-18E9-4860-93A6-FA557F0ACF13}" presName="node" presStyleLbl="node1" presStyleIdx="1" presStyleCnt="4" custScaleX="151510" custScaleY="1513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5A686B-8D93-49D8-B5E0-96A52BF542C8}" type="pres">
      <dgm:prSet presAssocID="{9765BB04-1C06-4410-A771-783A0A83D262}" presName="Name9" presStyleLbl="parChTrans1D2" presStyleIdx="2" presStyleCnt="4"/>
      <dgm:spPr/>
      <dgm:t>
        <a:bodyPr/>
        <a:lstStyle/>
        <a:p>
          <a:endParaRPr lang="en-GB"/>
        </a:p>
      </dgm:t>
    </dgm:pt>
    <dgm:pt modelId="{753CAA91-EC6C-47FE-9825-2D8F4DF22577}" type="pres">
      <dgm:prSet presAssocID="{9765BB04-1C06-4410-A771-783A0A83D262}" presName="connTx" presStyleLbl="parChTrans1D2" presStyleIdx="2" presStyleCnt="4"/>
      <dgm:spPr/>
      <dgm:t>
        <a:bodyPr/>
        <a:lstStyle/>
        <a:p>
          <a:endParaRPr lang="en-GB"/>
        </a:p>
      </dgm:t>
    </dgm:pt>
    <dgm:pt modelId="{6910C954-DAE7-4CAA-906D-B7A1749DC295}" type="pres">
      <dgm:prSet presAssocID="{0ABE20E0-F3FD-4C70-A2D6-CC3913423B4D}" presName="node" presStyleLbl="node1" presStyleIdx="2" presStyleCnt="4" custScaleX="149857" custScaleY="116884" custRadScaleRad="94225" custRadScaleInc="-21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E85834-AFC9-4642-A41F-DEEC2C340608}" type="pres">
      <dgm:prSet presAssocID="{943FD9C0-F2DE-4D8B-9EAC-3E6524C249E2}" presName="Name9" presStyleLbl="parChTrans1D2" presStyleIdx="3" presStyleCnt="4"/>
      <dgm:spPr/>
      <dgm:t>
        <a:bodyPr/>
        <a:lstStyle/>
        <a:p>
          <a:endParaRPr lang="en-GB"/>
        </a:p>
      </dgm:t>
    </dgm:pt>
    <dgm:pt modelId="{0687A611-AB89-40A6-AE9F-721CE809B3DC}" type="pres">
      <dgm:prSet presAssocID="{943FD9C0-F2DE-4D8B-9EAC-3E6524C249E2}" presName="connTx" presStyleLbl="parChTrans1D2" presStyleIdx="3" presStyleCnt="4"/>
      <dgm:spPr/>
      <dgm:t>
        <a:bodyPr/>
        <a:lstStyle/>
        <a:p>
          <a:endParaRPr lang="en-GB"/>
        </a:p>
      </dgm:t>
    </dgm:pt>
    <dgm:pt modelId="{D1AB8D65-A776-481A-B3A4-85EDBF736EE4}" type="pres">
      <dgm:prSet presAssocID="{5B7B295D-DD61-47B5-B9CC-351A586DF4EE}" presName="node" presStyleLbl="node1" presStyleIdx="3" presStyleCnt="4" custScaleX="154072" custScaleY="1606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3A13D1-60EF-4A6C-9D61-39BF1693F0F9}" type="presOf" srcId="{9765BB04-1C06-4410-A771-783A0A83D262}" destId="{753CAA91-EC6C-47FE-9825-2D8F4DF22577}" srcOrd="1" destOrd="0" presId="urn:microsoft.com/office/officeart/2005/8/layout/radial1"/>
    <dgm:cxn modelId="{5038D821-6E29-4BC1-BD08-EAFBC32BA8ED}" srcId="{8E2901E4-9515-469D-843F-2892346D977F}" destId="{D559DB0F-FDFE-4405-979C-87509C9CAF71}" srcOrd="0" destOrd="0" parTransId="{8F38A9D4-539D-4BC4-BA28-23DC4809BDB1}" sibTransId="{83BF963F-3BDF-44A0-8758-EDF7006EB17A}"/>
    <dgm:cxn modelId="{8FE56BBA-A8DA-495A-BCE5-5D42AC062E51}" type="presOf" srcId="{CECE6E1F-F485-4E2D-8F65-A6C681B6DFF8}" destId="{F69B23BE-E334-4D74-90FC-FFF8FFC8BDEC}" srcOrd="0" destOrd="0" presId="urn:microsoft.com/office/officeart/2005/8/layout/radial1"/>
    <dgm:cxn modelId="{7663ECA5-CA1B-45D0-87BB-C756F4052AB0}" srcId="{D559DB0F-FDFE-4405-979C-87509C9CAF71}" destId="{63C18E49-181E-423C-8886-DB01CEE3336F}" srcOrd="0" destOrd="0" parTransId="{CECE6E1F-F485-4E2D-8F65-A6C681B6DFF8}" sibTransId="{0A64955F-FF49-4E7B-9CB9-9B8392290B1A}"/>
    <dgm:cxn modelId="{9DD799EA-9897-4A91-BA44-47AFAB56AF4E}" srcId="{D559DB0F-FDFE-4405-979C-87509C9CAF71}" destId="{C7369FDC-18E9-4860-93A6-FA557F0ACF13}" srcOrd="1" destOrd="0" parTransId="{E5C1A024-A60D-48C7-8411-ECDCBEBFE2B8}" sibTransId="{4CD8333E-E610-4421-BF1F-7C9F589AE185}"/>
    <dgm:cxn modelId="{CEA10B57-FF9C-493B-8E86-92C3EE0BFF02}" type="presOf" srcId="{943FD9C0-F2DE-4D8B-9EAC-3E6524C249E2}" destId="{D6E85834-AFC9-4642-A41F-DEEC2C340608}" srcOrd="0" destOrd="0" presId="urn:microsoft.com/office/officeart/2005/8/layout/radial1"/>
    <dgm:cxn modelId="{8D5B1B8A-CB4D-4DD9-ABEA-2A391D454165}" type="presOf" srcId="{E5C1A024-A60D-48C7-8411-ECDCBEBFE2B8}" destId="{2BF6FF5B-B011-460D-BBF1-213C35D070FC}" srcOrd="1" destOrd="0" presId="urn:microsoft.com/office/officeart/2005/8/layout/radial1"/>
    <dgm:cxn modelId="{18C99CB7-21D5-4F59-9B68-69DC412AB40E}" type="presOf" srcId="{CECE6E1F-F485-4E2D-8F65-A6C681B6DFF8}" destId="{59400DB4-FBC2-4AA6-A7EC-D12E627EDBC9}" srcOrd="1" destOrd="0" presId="urn:microsoft.com/office/officeart/2005/8/layout/radial1"/>
    <dgm:cxn modelId="{F386D501-29E2-41E5-AE6B-EDF2AB058929}" type="presOf" srcId="{5B7B295D-DD61-47B5-B9CC-351A586DF4EE}" destId="{D1AB8D65-A776-481A-B3A4-85EDBF736EE4}" srcOrd="0" destOrd="0" presId="urn:microsoft.com/office/officeart/2005/8/layout/radial1"/>
    <dgm:cxn modelId="{BB86B303-5ECB-4B78-A880-58FC4AC11EBE}" type="presOf" srcId="{E5C1A024-A60D-48C7-8411-ECDCBEBFE2B8}" destId="{560ED66B-831A-48FF-AF65-17481480F0D0}" srcOrd="0" destOrd="0" presId="urn:microsoft.com/office/officeart/2005/8/layout/radial1"/>
    <dgm:cxn modelId="{CBEAC0BE-8946-4B3F-87B0-EE3E559074B4}" srcId="{D559DB0F-FDFE-4405-979C-87509C9CAF71}" destId="{5B7B295D-DD61-47B5-B9CC-351A586DF4EE}" srcOrd="3" destOrd="0" parTransId="{943FD9C0-F2DE-4D8B-9EAC-3E6524C249E2}" sibTransId="{BF67FD6B-EA10-4F29-B5C0-E58451BB9E57}"/>
    <dgm:cxn modelId="{07E1967D-4EAC-4F94-A041-61D2A13775A3}" type="presOf" srcId="{9765BB04-1C06-4410-A771-783A0A83D262}" destId="{4B5A686B-8D93-49D8-B5E0-96A52BF542C8}" srcOrd="0" destOrd="0" presId="urn:microsoft.com/office/officeart/2005/8/layout/radial1"/>
    <dgm:cxn modelId="{CAB27C65-8ED4-4A7A-A67E-92FE45EBD065}" type="presOf" srcId="{0ABE20E0-F3FD-4C70-A2D6-CC3913423B4D}" destId="{6910C954-DAE7-4CAA-906D-B7A1749DC295}" srcOrd="0" destOrd="0" presId="urn:microsoft.com/office/officeart/2005/8/layout/radial1"/>
    <dgm:cxn modelId="{246E6A29-4B55-46E5-81BD-41FE39155769}" type="presOf" srcId="{8E2901E4-9515-469D-843F-2892346D977F}" destId="{51DA2DA2-2E54-4A6D-8DA1-BB0FCFBE08F3}" srcOrd="0" destOrd="0" presId="urn:microsoft.com/office/officeart/2005/8/layout/radial1"/>
    <dgm:cxn modelId="{61DFFDF3-DF89-4220-BEA2-551D45593B51}" type="presOf" srcId="{D559DB0F-FDFE-4405-979C-87509C9CAF71}" destId="{EED22E71-2945-47F6-A5E4-72EBC49F91F2}" srcOrd="0" destOrd="0" presId="urn:microsoft.com/office/officeart/2005/8/layout/radial1"/>
    <dgm:cxn modelId="{656E7E57-955C-4AD6-84C9-17EEE0EAB33F}" type="presOf" srcId="{63C18E49-181E-423C-8886-DB01CEE3336F}" destId="{2C1C53B2-A61F-44F5-99A5-34C154FF0F54}" srcOrd="0" destOrd="0" presId="urn:microsoft.com/office/officeart/2005/8/layout/radial1"/>
    <dgm:cxn modelId="{76BA6D3C-A3B2-42BB-A0BB-1206FD2F1B44}" srcId="{D559DB0F-FDFE-4405-979C-87509C9CAF71}" destId="{0ABE20E0-F3FD-4C70-A2D6-CC3913423B4D}" srcOrd="2" destOrd="0" parTransId="{9765BB04-1C06-4410-A771-783A0A83D262}" sibTransId="{4E284918-5065-4A6D-B7EE-FE55044FFBDA}"/>
    <dgm:cxn modelId="{7D55B3C0-BBF2-40A3-BFF4-129994517B48}" type="presOf" srcId="{943FD9C0-F2DE-4D8B-9EAC-3E6524C249E2}" destId="{0687A611-AB89-40A6-AE9F-721CE809B3DC}" srcOrd="1" destOrd="0" presId="urn:microsoft.com/office/officeart/2005/8/layout/radial1"/>
    <dgm:cxn modelId="{F4F1FE9E-E228-4D80-893A-BDCD4E6A434F}" type="presOf" srcId="{C7369FDC-18E9-4860-93A6-FA557F0ACF13}" destId="{85C60365-3B3E-48A3-87BD-73CBBB87EFC5}" srcOrd="0" destOrd="0" presId="urn:microsoft.com/office/officeart/2005/8/layout/radial1"/>
    <dgm:cxn modelId="{F6B725AF-551B-4453-9259-5710CAE439F3}" type="presParOf" srcId="{51DA2DA2-2E54-4A6D-8DA1-BB0FCFBE08F3}" destId="{EED22E71-2945-47F6-A5E4-72EBC49F91F2}" srcOrd="0" destOrd="0" presId="urn:microsoft.com/office/officeart/2005/8/layout/radial1"/>
    <dgm:cxn modelId="{A925A024-C41F-4336-B0F4-BC9FDC376834}" type="presParOf" srcId="{51DA2DA2-2E54-4A6D-8DA1-BB0FCFBE08F3}" destId="{F69B23BE-E334-4D74-90FC-FFF8FFC8BDEC}" srcOrd="1" destOrd="0" presId="urn:microsoft.com/office/officeart/2005/8/layout/radial1"/>
    <dgm:cxn modelId="{CBC4BE27-167E-46E6-B45F-0FAB8810DB4D}" type="presParOf" srcId="{F69B23BE-E334-4D74-90FC-FFF8FFC8BDEC}" destId="{59400DB4-FBC2-4AA6-A7EC-D12E627EDBC9}" srcOrd="0" destOrd="0" presId="urn:microsoft.com/office/officeart/2005/8/layout/radial1"/>
    <dgm:cxn modelId="{2270FEEB-5FBF-4C1C-9AE2-6D7C0F88E79C}" type="presParOf" srcId="{51DA2DA2-2E54-4A6D-8DA1-BB0FCFBE08F3}" destId="{2C1C53B2-A61F-44F5-99A5-34C154FF0F54}" srcOrd="2" destOrd="0" presId="urn:microsoft.com/office/officeart/2005/8/layout/radial1"/>
    <dgm:cxn modelId="{B92BDD15-2B4D-4741-944C-3251D22D7B81}" type="presParOf" srcId="{51DA2DA2-2E54-4A6D-8DA1-BB0FCFBE08F3}" destId="{560ED66B-831A-48FF-AF65-17481480F0D0}" srcOrd="3" destOrd="0" presId="urn:microsoft.com/office/officeart/2005/8/layout/radial1"/>
    <dgm:cxn modelId="{FD3B4438-0503-48AC-80AA-D82246B2786A}" type="presParOf" srcId="{560ED66B-831A-48FF-AF65-17481480F0D0}" destId="{2BF6FF5B-B011-460D-BBF1-213C35D070FC}" srcOrd="0" destOrd="0" presId="urn:microsoft.com/office/officeart/2005/8/layout/radial1"/>
    <dgm:cxn modelId="{29AAAE73-F039-4FEB-8C31-6BE79AD80497}" type="presParOf" srcId="{51DA2DA2-2E54-4A6D-8DA1-BB0FCFBE08F3}" destId="{85C60365-3B3E-48A3-87BD-73CBBB87EFC5}" srcOrd="4" destOrd="0" presId="urn:microsoft.com/office/officeart/2005/8/layout/radial1"/>
    <dgm:cxn modelId="{37119741-FCC5-4B50-9B4E-BBB8811E403A}" type="presParOf" srcId="{51DA2DA2-2E54-4A6D-8DA1-BB0FCFBE08F3}" destId="{4B5A686B-8D93-49D8-B5E0-96A52BF542C8}" srcOrd="5" destOrd="0" presId="urn:microsoft.com/office/officeart/2005/8/layout/radial1"/>
    <dgm:cxn modelId="{22FE3282-D4F0-4319-8F0E-0D91F741C45A}" type="presParOf" srcId="{4B5A686B-8D93-49D8-B5E0-96A52BF542C8}" destId="{753CAA91-EC6C-47FE-9825-2D8F4DF22577}" srcOrd="0" destOrd="0" presId="urn:microsoft.com/office/officeart/2005/8/layout/radial1"/>
    <dgm:cxn modelId="{A6E038D5-1158-47B7-8AFF-DF275B178335}" type="presParOf" srcId="{51DA2DA2-2E54-4A6D-8DA1-BB0FCFBE08F3}" destId="{6910C954-DAE7-4CAA-906D-B7A1749DC295}" srcOrd="6" destOrd="0" presId="urn:microsoft.com/office/officeart/2005/8/layout/radial1"/>
    <dgm:cxn modelId="{7BCE0467-249D-451E-9510-3FE0121C6B7D}" type="presParOf" srcId="{51DA2DA2-2E54-4A6D-8DA1-BB0FCFBE08F3}" destId="{D6E85834-AFC9-4642-A41F-DEEC2C340608}" srcOrd="7" destOrd="0" presId="urn:microsoft.com/office/officeart/2005/8/layout/radial1"/>
    <dgm:cxn modelId="{65A37E67-C6F4-41C8-A320-0EF1C77380CD}" type="presParOf" srcId="{D6E85834-AFC9-4642-A41F-DEEC2C340608}" destId="{0687A611-AB89-40A6-AE9F-721CE809B3DC}" srcOrd="0" destOrd="0" presId="urn:microsoft.com/office/officeart/2005/8/layout/radial1"/>
    <dgm:cxn modelId="{ADD67A49-6A8C-42D5-8B4A-CAEBA559BBD9}" type="presParOf" srcId="{51DA2DA2-2E54-4A6D-8DA1-BB0FCFBE08F3}" destId="{D1AB8D65-A776-481A-B3A4-85EDBF736EE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2E71-2945-47F6-A5E4-72EBC49F91F2}">
      <dsp:nvSpPr>
        <dsp:cNvPr id="0" name=""/>
        <dsp:cNvSpPr/>
      </dsp:nvSpPr>
      <dsp:spPr>
        <a:xfrm>
          <a:off x="3430017" y="1816894"/>
          <a:ext cx="1336416" cy="13764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সুকুমার বড়ুয়া </a:t>
          </a:r>
          <a:endParaRPr lang="en-US" sz="1100" kern="1200" dirty="0"/>
        </a:p>
      </dsp:txBody>
      <dsp:txXfrm>
        <a:off x="3625731" y="2018463"/>
        <a:ext cx="944988" cy="973262"/>
      </dsp:txXfrm>
    </dsp:sp>
    <dsp:sp modelId="{F69B23BE-E334-4D74-90FC-FFF8FFC8BDEC}">
      <dsp:nvSpPr>
        <dsp:cNvPr id="0" name=""/>
        <dsp:cNvSpPr/>
      </dsp:nvSpPr>
      <dsp:spPr>
        <a:xfrm rot="16199992">
          <a:off x="3934111" y="1637259"/>
          <a:ext cx="328224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328224" y="15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0018" y="1644576"/>
        <a:ext cx="16411" cy="16411"/>
      </dsp:txXfrm>
    </dsp:sp>
    <dsp:sp modelId="{2C1C53B2-A61F-44F5-99A5-34C154FF0F54}">
      <dsp:nvSpPr>
        <dsp:cNvPr id="0" name=""/>
        <dsp:cNvSpPr/>
      </dsp:nvSpPr>
      <dsp:spPr>
        <a:xfrm>
          <a:off x="3078315" y="52034"/>
          <a:ext cx="2039812" cy="143663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জন্ম-১৯৩৮ সালে চট্রগ্রাম জেলায়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7039" y="262424"/>
        <a:ext cx="1442364" cy="1015855"/>
      </dsp:txXfrm>
    </dsp:sp>
    <dsp:sp modelId="{560ED66B-831A-48FF-AF65-17481480F0D0}">
      <dsp:nvSpPr>
        <dsp:cNvPr id="0" name=""/>
        <dsp:cNvSpPr/>
      </dsp:nvSpPr>
      <dsp:spPr>
        <a:xfrm rot="21578410">
          <a:off x="4766421" y="2485173"/>
          <a:ext cx="64457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64457" y="15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7038" y="2499084"/>
        <a:ext cx="3222" cy="3222"/>
      </dsp:txXfrm>
    </dsp:sp>
    <dsp:sp modelId="{85C60365-3B3E-48A3-87BD-73CBBB87EFC5}">
      <dsp:nvSpPr>
        <dsp:cNvPr id="0" name=""/>
        <dsp:cNvSpPr/>
      </dsp:nvSpPr>
      <dsp:spPr>
        <a:xfrm>
          <a:off x="4830857" y="1434227"/>
          <a:ext cx="2121880" cy="211920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তিনি একজন প্রখ্যাত ছড়াকার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1599" y="1744577"/>
        <a:ext cx="1500396" cy="1498505"/>
      </dsp:txXfrm>
    </dsp:sp>
    <dsp:sp modelId="{4B5A686B-8D93-49D8-B5E0-96A52BF542C8}">
      <dsp:nvSpPr>
        <dsp:cNvPr id="0" name=""/>
        <dsp:cNvSpPr/>
      </dsp:nvSpPr>
      <dsp:spPr>
        <a:xfrm rot="5400031">
          <a:off x="3998575" y="3277415"/>
          <a:ext cx="199286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199286" y="15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3236" y="3287955"/>
        <a:ext cx="9964" cy="9964"/>
      </dsp:txXfrm>
    </dsp:sp>
    <dsp:sp modelId="{6910C954-DAE7-4CAA-906D-B7A1749DC295}">
      <dsp:nvSpPr>
        <dsp:cNvPr id="0" name=""/>
        <dsp:cNvSpPr/>
      </dsp:nvSpPr>
      <dsp:spPr>
        <a:xfrm>
          <a:off x="3048845" y="3392581"/>
          <a:ext cx="2098730" cy="163694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তার রচিত উল্লেখযোগ্য গ্রন্থের মধ্যে পাগলা ঘোড়া,ভিজে বেড়াল,চিচিংফাক অন্যতম</a:t>
          </a:r>
          <a:r>
            <a:rPr lang="bn-IN" sz="1600" kern="1200" dirty="0"/>
            <a:t>।</a:t>
          </a:r>
          <a:endParaRPr lang="en-US" sz="1600" kern="1200" dirty="0"/>
        </a:p>
      </dsp:txBody>
      <dsp:txXfrm>
        <a:off x="3356197" y="3632306"/>
        <a:ext cx="1484026" cy="1157497"/>
      </dsp:txXfrm>
    </dsp:sp>
    <dsp:sp modelId="{D6E85834-AFC9-4642-A41F-DEEC2C340608}">
      <dsp:nvSpPr>
        <dsp:cNvPr id="0" name=""/>
        <dsp:cNvSpPr/>
      </dsp:nvSpPr>
      <dsp:spPr>
        <a:xfrm rot="10820910">
          <a:off x="3325187" y="2485188"/>
          <a:ext cx="104842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104842" y="15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74988" y="2498090"/>
        <a:ext cx="5242" cy="5242"/>
      </dsp:txXfrm>
    </dsp:sp>
    <dsp:sp modelId="{D1AB8D65-A776-481A-B3A4-85EDBF736EE4}">
      <dsp:nvSpPr>
        <dsp:cNvPr id="0" name=""/>
        <dsp:cNvSpPr/>
      </dsp:nvSpPr>
      <dsp:spPr>
        <a:xfrm>
          <a:off x="1167445" y="1369216"/>
          <a:ext cx="2157761" cy="224922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তিনি শিশু সাহিত্যে বাংলা একাডেমি পুরস্কার লাভ করেন।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3442" y="1698608"/>
        <a:ext cx="1525767" cy="159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3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6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CC35-CA98-41F9-A307-98A7757F793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30A5-A74A-447B-B924-A411F7B5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28"/>
            <a:ext cx="12191999" cy="6846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968" y="1501253"/>
            <a:ext cx="11627892" cy="49404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364"/>
              </a:avLst>
            </a:prstTxWarp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9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40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Internal Storage 2"/>
          <p:cNvSpPr/>
          <p:nvPr/>
        </p:nvSpPr>
        <p:spPr>
          <a:xfrm>
            <a:off x="3337560" y="561702"/>
            <a:ext cx="5440680" cy="1495697"/>
          </a:xfrm>
          <a:prstGeom prst="flowChartInternal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গান শুনি ঘুঘু আর টুনটুনির।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8"/>
          <a:stretch/>
        </p:blipFill>
        <p:spPr>
          <a:xfrm>
            <a:off x="158659" y="2635431"/>
            <a:ext cx="2809517" cy="294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5" y="2619101"/>
            <a:ext cx="2736274" cy="294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67" y="2635431"/>
            <a:ext cx="3119063" cy="2948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0"/>
          <a:stretch/>
        </p:blipFill>
        <p:spPr>
          <a:xfrm>
            <a:off x="9545354" y="2635431"/>
            <a:ext cx="2451128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926080" y="304800"/>
            <a:ext cx="6446520" cy="1463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শহরের পাতি কাক ডাকে ঝাকে ঝাকে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ঘুম দেওয়া মুশকিল হর্ণের হাঁকে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91" y="1933303"/>
            <a:ext cx="10933612" cy="4611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34" y="2595562"/>
            <a:ext cx="2670810" cy="334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9" y="2595562"/>
            <a:ext cx="3704105" cy="3348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77" y="2595562"/>
            <a:ext cx="3631799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2804160" y="365760"/>
            <a:ext cx="7315200" cy="132588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সিডি চলে টিভি চলে বাজে টেলিফোন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দরজায় বেল বাজে,কান পেতে শোন।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59" y="2609577"/>
            <a:ext cx="2362199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45" y="2394174"/>
            <a:ext cx="2293613" cy="331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4" y="2610052"/>
            <a:ext cx="227977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7" r="69579" b="21469"/>
          <a:stretch/>
        </p:blipFill>
        <p:spPr>
          <a:xfrm>
            <a:off x="9665949" y="2527934"/>
            <a:ext cx="1801894" cy="316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0" y="2625632"/>
            <a:ext cx="1610939" cy="30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2758440" y="502920"/>
            <a:ext cx="6675120" cy="112776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গলিপথে ফেরিঅলা হাঁকে আর হাঁটে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ছোটদের হইচই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মাঠে।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579" y="2101516"/>
            <a:ext cx="9833810" cy="4403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4" y="2439011"/>
            <a:ext cx="4348447" cy="3728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82" y="2439011"/>
            <a:ext cx="3498179" cy="3728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57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08020" y="137160"/>
            <a:ext cx="577596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পল্লীর সেই সুরে ভরে যায় মন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জ্বালা শব্দদূষণ।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990" y="2322897"/>
            <a:ext cx="10154653" cy="4025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63" y="2593406"/>
            <a:ext cx="3281928" cy="33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102" y="2593406"/>
            <a:ext cx="3609098" cy="33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09" y="2641089"/>
            <a:ext cx="2333625" cy="33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4353636" y="136478"/>
            <a:ext cx="3179928" cy="62673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171575" y="763208"/>
            <a:ext cx="9844087" cy="985838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কবিতাটি আবৃতি করবে এবং কঠিন শব্দের অর্থ জানবে।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1712795"/>
            <a:ext cx="9844087" cy="5145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06" y="2476003"/>
            <a:ext cx="6864824" cy="3616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48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4752" y="232715"/>
            <a:ext cx="8945880" cy="1082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তৈরী কর</a:t>
            </a:r>
            <a:r>
              <a:rPr lang="bn-IN" dirty="0"/>
              <a:t>;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01793"/>
            <a:ext cx="3163384" cy="10571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" y="1427355"/>
            <a:ext cx="222504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ফেরিঅলা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04258" y="1473338"/>
            <a:ext cx="210312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11636" y="1475798"/>
            <a:ext cx="256032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43696" y="1518964"/>
            <a:ext cx="204216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" y="2529839"/>
            <a:ext cx="12009120" cy="4223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" y="2662646"/>
            <a:ext cx="5394959" cy="781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……………..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চেচামেচিকরো না,সবাই ঘুমুচ্ছে।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" y="3692501"/>
            <a:ext cx="5394959" cy="853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ভোর বেলাতেই পাখির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শুনতে শুনতে আমার ঘুম ভাঙে।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19" y="4724400"/>
            <a:ext cx="5394959" cy="716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হাক দিচ্ছে থালাবাসন চাই।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899" y="5816849"/>
            <a:ext cx="5364479" cy="699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……………..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শোনার ক্ষমতা কমিয়ে দেয়।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90360" y="2636215"/>
            <a:ext cx="5394959" cy="781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চেচামেচিকরো না,সবাই ঘুমুচ্ছে।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90360" y="3684202"/>
            <a:ext cx="5394959" cy="853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ভোর বেলাতেই পাখির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শুনতে শুনতে আমার ঘুম ভাঙে।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90359" y="4724400"/>
            <a:ext cx="5394959" cy="716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ফেরিঅলা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হাক দিচ্ছে থালাবাসন চাই।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6080" y="5801746"/>
            <a:ext cx="5364479" cy="699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শোনার ক্ষমতা কমিয়ে দেয়।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790650" y="2667564"/>
            <a:ext cx="914400" cy="7815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741669" y="3680936"/>
            <a:ext cx="914400" cy="7815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781391" y="4606899"/>
            <a:ext cx="914400" cy="7815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12421" y="5660571"/>
            <a:ext cx="914400" cy="7815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383280" y="502920"/>
            <a:ext cx="5608320" cy="8991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2118360"/>
            <a:ext cx="8564880" cy="2727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১।কবি কত সালে জন্ম গ্রহন করেন</a:t>
            </a:r>
          </a:p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২।ভোর বেলায় কোন প্রাণী ডাকে?</a:t>
            </a:r>
          </a:p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৩।শহরে কোন কারণে শব্দ দূষণ হয় তা ব্যাখ্যা কর।</a:t>
            </a:r>
          </a:p>
          <a:p>
            <a:pPr algn="just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কারণে শব্দ দূষণ হয় তা বিশ্লেষণ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50080" y="228600"/>
            <a:ext cx="277368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" y="1309917"/>
            <a:ext cx="6373504" cy="52685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6949440" y="3947160"/>
            <a:ext cx="5029200" cy="1935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#শব্দ দূষণ থেকে বাঁচার জন্য তুমি কি করবে?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6120" y="0"/>
            <a:ext cx="8945880" cy="1082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তৈরী কর</a:t>
            </a:r>
            <a:r>
              <a:rPr lang="bn-IN" dirty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82"/>
            <a:ext cx="12191999" cy="6660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901370"/>
            <a:ext cx="12191999" cy="28593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59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1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863" y="1812605"/>
            <a:ext cx="6809874" cy="10156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দিদার হোসেন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127" y="3134502"/>
            <a:ext cx="5083345" cy="830997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461" y="5404966"/>
            <a:ext cx="6316577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ন্সীগঞ্জ সদর, মু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754" y="4503988"/>
            <a:ext cx="8797636" cy="707886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পূর্বরাখী সরকারি প্রাথিমিক বিদ্যালয়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01601" y="264695"/>
            <a:ext cx="11772900" cy="5979694"/>
          </a:xfrm>
          <a:prstGeom prst="flowChartProcess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659611"/>
            <a:ext cx="2488772" cy="2488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8810" y="419184"/>
            <a:ext cx="7165977" cy="12003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03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6169" r="34257" b="5473"/>
          <a:stretch/>
        </p:blipFill>
        <p:spPr>
          <a:xfrm>
            <a:off x="682390" y="394366"/>
            <a:ext cx="5513695" cy="6069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6864824" y="394366"/>
            <a:ext cx="5131558" cy="1079592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তোমরা কি দেখতে পাচ্ছ?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578221" y="5240740"/>
            <a:ext cx="5308979" cy="1222893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দূষনের ছবি।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96466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596509" y="699757"/>
            <a:ext cx="4572000" cy="1362635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2460" y="2408148"/>
            <a:ext cx="6482614" cy="3302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শব্দদূষণ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2729907" y="300155"/>
            <a:ext cx="6454589" cy="1739153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86118" y="2330824"/>
            <a:ext cx="10614211" cy="42313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1AFAC1-459F-425A-A485-54579F855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76" y="3068226"/>
            <a:ext cx="8088294" cy="1239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5819D4-9F1D-4955-80DC-1895AD42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76" y="4891070"/>
            <a:ext cx="8088294" cy="10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4679639" y="154532"/>
            <a:ext cx="3477491" cy="983672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8407481"/>
              </p:ext>
            </p:extLst>
          </p:nvPr>
        </p:nvGraphicFramePr>
        <p:xfrm>
          <a:off x="2039816" y="1441938"/>
          <a:ext cx="8120184" cy="508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6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22E71-2945-47F6-A5E4-72EBC49F9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EED22E71-2945-47F6-A5E4-72EBC49F9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ED22E71-2945-47F6-A5E4-72EBC49F9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ED22E71-2945-47F6-A5E4-72EBC49F9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EED22E71-2945-47F6-A5E4-72EBC49F9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9B23BE-E334-4D74-90FC-FFF8FFC8B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69B23BE-E334-4D74-90FC-FFF8FFC8B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69B23BE-E334-4D74-90FC-FFF8FFC8B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F69B23BE-E334-4D74-90FC-FFF8FFC8B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F69B23BE-E334-4D74-90FC-FFF8FFC8B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1C53B2-A61F-44F5-99A5-34C154FF0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2C1C53B2-A61F-44F5-99A5-34C154FF0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C1C53B2-A61F-44F5-99A5-34C154FF0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C1C53B2-A61F-44F5-99A5-34C154FF0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C1C53B2-A61F-44F5-99A5-34C154FF0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ED66B-831A-48FF-AF65-17481480F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60ED66B-831A-48FF-AF65-17481480F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60ED66B-831A-48FF-AF65-17481480F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60ED66B-831A-48FF-AF65-17481480F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560ED66B-831A-48FF-AF65-17481480F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C60365-3B3E-48A3-87BD-73CBBB87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85C60365-3B3E-48A3-87BD-73CBBB87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85C60365-3B3E-48A3-87BD-73CBBB87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85C60365-3B3E-48A3-87BD-73CBBB87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85C60365-3B3E-48A3-87BD-73CBBB87E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5A686B-8D93-49D8-B5E0-96A52BF54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4B5A686B-8D93-49D8-B5E0-96A52BF54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4B5A686B-8D93-49D8-B5E0-96A52BF54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4B5A686B-8D93-49D8-B5E0-96A52BF54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4B5A686B-8D93-49D8-B5E0-96A52BF54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0C954-DAE7-4CAA-906D-B7A1749DC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6910C954-DAE7-4CAA-906D-B7A1749DC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6910C954-DAE7-4CAA-906D-B7A1749DC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6910C954-DAE7-4CAA-906D-B7A1749DC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6910C954-DAE7-4CAA-906D-B7A1749DC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85834-AFC9-4642-A41F-DEEC2C340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6E85834-AFC9-4642-A41F-DEEC2C340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D6E85834-AFC9-4642-A41F-DEEC2C340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D6E85834-AFC9-4642-A41F-DEEC2C340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D6E85834-AFC9-4642-A41F-DEEC2C340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AB8D65-A776-481A-B3A4-85EDBF736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D1AB8D65-A776-481A-B3A4-85EDBF736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D1AB8D65-A776-481A-B3A4-85EDBF736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D1AB8D65-A776-481A-B3A4-85EDBF736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D1AB8D65-A776-481A-B3A4-85EDBF736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99164" y="110836"/>
            <a:ext cx="4294909" cy="8589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কবিতাটি পাঠ করি-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745" y="1620982"/>
            <a:ext cx="9531928" cy="477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2306472"/>
            <a:ext cx="6550925" cy="33932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8322412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57500" y="328748"/>
            <a:ext cx="6477000" cy="14086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ডাকে-ডাকে কবুতর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গাছে ডাকে শত পাখি সারা দিনভর</a:t>
            </a:r>
            <a:r>
              <a:rPr lang="bn-IN" sz="3600" dirty="0"/>
              <a:t>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17566" y="2651760"/>
            <a:ext cx="12074434" cy="3409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7" y="3037386"/>
            <a:ext cx="2942412" cy="2709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86" y="3037383"/>
            <a:ext cx="2288548" cy="2709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669" y="3037382"/>
            <a:ext cx="2691428" cy="2709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966" y="3057524"/>
            <a:ext cx="1822950" cy="2709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09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611880" y="182880"/>
            <a:ext cx="6141720" cy="201168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জোরে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086" y="2560320"/>
            <a:ext cx="10816045" cy="3931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77" y="2854233"/>
            <a:ext cx="5154704" cy="3344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771" y="2854234"/>
            <a:ext cx="4729454" cy="3344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97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324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DELL_MLC</dc:creator>
  <cp:lastModifiedBy>Microsoft account</cp:lastModifiedBy>
  <cp:revision>54</cp:revision>
  <dcterms:created xsi:type="dcterms:W3CDTF">2017-11-08T08:27:46Z</dcterms:created>
  <dcterms:modified xsi:type="dcterms:W3CDTF">2021-01-22T12:23:37Z</dcterms:modified>
</cp:coreProperties>
</file>