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2" r:id="rId8"/>
    <p:sldId id="263" r:id="rId9"/>
    <p:sldId id="264" r:id="rId10"/>
    <p:sldId id="265" r:id="rId11"/>
    <p:sldId id="267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372E-E377-4561-BBF0-5DC557334EF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FAFC-E111-4EF5-AAE0-5FC7D451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76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372E-E377-4561-BBF0-5DC557334EF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FAFC-E111-4EF5-AAE0-5FC7D451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7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372E-E377-4561-BBF0-5DC557334EF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FAFC-E111-4EF5-AAE0-5FC7D451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9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372E-E377-4561-BBF0-5DC557334EF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FAFC-E111-4EF5-AAE0-5FC7D451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372E-E377-4561-BBF0-5DC557334EF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FAFC-E111-4EF5-AAE0-5FC7D451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8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372E-E377-4561-BBF0-5DC557334EF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FAFC-E111-4EF5-AAE0-5FC7D451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372E-E377-4561-BBF0-5DC557334EF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FAFC-E111-4EF5-AAE0-5FC7D451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21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372E-E377-4561-BBF0-5DC557334EF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FAFC-E111-4EF5-AAE0-5FC7D451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3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372E-E377-4561-BBF0-5DC557334EF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FAFC-E111-4EF5-AAE0-5FC7D451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3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372E-E377-4561-BBF0-5DC557334EF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FAFC-E111-4EF5-AAE0-5FC7D451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2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372E-E377-4561-BBF0-5DC557334EF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FAFC-E111-4EF5-AAE0-5FC7D451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0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E372E-E377-4561-BBF0-5DC557334EF3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BFAFC-E111-4EF5-AAE0-5FC7D451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6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66" y="1220910"/>
            <a:ext cx="11075831" cy="410663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2482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289713" y="517816"/>
            <a:ext cx="10768084" cy="5693866"/>
            <a:chOff x="1289713" y="517816"/>
            <a:chExt cx="10768084" cy="5693866"/>
          </a:xfrm>
        </p:grpSpPr>
        <p:sp>
          <p:nvSpPr>
            <p:cNvPr id="2" name="Rectangle 1"/>
            <p:cNvSpPr/>
            <p:nvPr/>
          </p:nvSpPr>
          <p:spPr>
            <a:xfrm>
              <a:off x="1289713" y="517816"/>
              <a:ext cx="10768084" cy="56938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সমাধানঃ</a:t>
              </a:r>
            </a:p>
            <a:p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</a:t>
              </a:r>
            </a:p>
            <a:p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                            পৃথিবীর প্রকৃত ব্যাসার্ধ</a:t>
              </a:r>
            </a:p>
            <a:p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ভূগোলকের ব্যাসার্ধ   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                           প্র. অনুপাতের হর রাশি</a:t>
              </a:r>
            </a:p>
            <a:p>
              <a:endParaRPr lang="bn-IN" sz="2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IN" sz="2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                              ২৫০০০০০০০</a:t>
              </a:r>
            </a:p>
            <a:p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                    =</a:t>
              </a:r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bn-IN" sz="2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                              ১৬৭০০০০০০</a:t>
              </a:r>
            </a:p>
            <a:p>
              <a:endParaRPr lang="bn-IN" sz="2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bn-IN" sz="2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                        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=</a:t>
              </a:r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১.৫ ইঞ্চি</a:t>
              </a:r>
              <a:endParaRPr lang="bn-IN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045958" y="2101756"/>
              <a:ext cx="216999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045958" y="4149896"/>
              <a:ext cx="1542197" cy="1364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9879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75707" y="2580198"/>
            <a:ext cx="2743200" cy="2743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519524" y="4057217"/>
            <a:ext cx="13716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489196" y="1763316"/>
            <a:ext cx="0" cy="2286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489200" y="205268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489196" y="3660444"/>
            <a:ext cx="1371599" cy="40082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496120" y="3049667"/>
            <a:ext cx="1097280" cy="99964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12618" y="512618"/>
            <a:ext cx="11166763" cy="5846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flipV="1">
            <a:off x="2374802" y="3751391"/>
            <a:ext cx="450460" cy="400815"/>
          </a:xfrm>
          <a:prstGeom prst="arc">
            <a:avLst>
              <a:gd name="adj1" fmla="val 19732872"/>
              <a:gd name="adj2" fmla="val 7278876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2489196" y="3816319"/>
            <a:ext cx="268872" cy="371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489194" y="1763316"/>
            <a:ext cx="1104206" cy="128635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75189" y="3872551"/>
            <a:ext cx="677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০</a:t>
            </a:r>
            <a:r>
              <a:rPr lang="en-US" baseline="30000" dirty="0" smtClean="0"/>
              <a:t>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643282" y="2770084"/>
            <a:ext cx="677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৪৫</a:t>
            </a:r>
            <a:r>
              <a:rPr lang="en-US" baseline="30000" dirty="0" smtClean="0"/>
              <a:t>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912957" y="3453953"/>
            <a:ext cx="677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১৫</a:t>
            </a:r>
            <a:r>
              <a:rPr lang="en-US" baseline="30000" dirty="0" smtClean="0"/>
              <a:t>0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261200" y="1337419"/>
            <a:ext cx="677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৯০</a:t>
            </a:r>
            <a:r>
              <a:rPr lang="en-US" baseline="30000" dirty="0" smtClean="0"/>
              <a:t>0</a:t>
            </a:r>
            <a:endParaRPr lang="en-US" dirty="0"/>
          </a:p>
        </p:txBody>
      </p:sp>
      <p:cxnSp>
        <p:nvCxnSpPr>
          <p:cNvPr id="45" name="Straight Connector 44"/>
          <p:cNvCxnSpPr>
            <a:endCxn id="49" idx="0"/>
          </p:cNvCxnSpPr>
          <p:nvPr/>
        </p:nvCxnSpPr>
        <p:spPr>
          <a:xfrm>
            <a:off x="8431409" y="2056769"/>
            <a:ext cx="1927804" cy="2438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49" idx="2"/>
          </p:cNvCxnSpPr>
          <p:nvPr/>
        </p:nvCxnSpPr>
        <p:spPr>
          <a:xfrm flipH="1">
            <a:off x="6536965" y="2058284"/>
            <a:ext cx="1920239" cy="24175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Arc 48"/>
          <p:cNvSpPr/>
          <p:nvPr/>
        </p:nvSpPr>
        <p:spPr>
          <a:xfrm rot="10800000">
            <a:off x="6462211" y="3049667"/>
            <a:ext cx="3981785" cy="2243343"/>
          </a:xfrm>
          <a:prstGeom prst="arc">
            <a:avLst>
              <a:gd name="adj1" fmla="val 11378544"/>
              <a:gd name="adj2" fmla="val 2105826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8437864" y="2037636"/>
            <a:ext cx="19340" cy="32553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Arc 63"/>
          <p:cNvSpPr/>
          <p:nvPr/>
        </p:nvSpPr>
        <p:spPr>
          <a:xfrm rot="10800000">
            <a:off x="6731886" y="3056523"/>
            <a:ext cx="3442474" cy="1718558"/>
          </a:xfrm>
          <a:prstGeom prst="arc">
            <a:avLst>
              <a:gd name="adj1" fmla="val 11329128"/>
              <a:gd name="adj2" fmla="val 2111180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Arc 64"/>
          <p:cNvSpPr/>
          <p:nvPr/>
        </p:nvSpPr>
        <p:spPr>
          <a:xfrm rot="10800000">
            <a:off x="7004218" y="2873074"/>
            <a:ext cx="2958579" cy="1415826"/>
          </a:xfrm>
          <a:prstGeom prst="arc">
            <a:avLst>
              <a:gd name="adj1" fmla="val 11461919"/>
              <a:gd name="adj2" fmla="val 2105826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Arc 65"/>
          <p:cNvSpPr/>
          <p:nvPr/>
        </p:nvSpPr>
        <p:spPr>
          <a:xfrm rot="10800000">
            <a:off x="7745203" y="2489536"/>
            <a:ext cx="1390274" cy="557558"/>
          </a:xfrm>
          <a:prstGeom prst="arc">
            <a:avLst>
              <a:gd name="adj1" fmla="val 11378544"/>
              <a:gd name="adj2" fmla="val 2105826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Arc 66"/>
          <p:cNvSpPr/>
          <p:nvPr/>
        </p:nvSpPr>
        <p:spPr>
          <a:xfrm rot="10800000">
            <a:off x="7507514" y="2635378"/>
            <a:ext cx="1894444" cy="827701"/>
          </a:xfrm>
          <a:prstGeom prst="arc">
            <a:avLst>
              <a:gd name="adj1" fmla="val 11378544"/>
              <a:gd name="adj2" fmla="val 2105826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Arc 67"/>
          <p:cNvSpPr/>
          <p:nvPr/>
        </p:nvSpPr>
        <p:spPr>
          <a:xfrm rot="10800000">
            <a:off x="7264509" y="2790720"/>
            <a:ext cx="2385927" cy="1042752"/>
          </a:xfrm>
          <a:prstGeom prst="arc">
            <a:avLst>
              <a:gd name="adj1" fmla="val 11378544"/>
              <a:gd name="adj2" fmla="val 2107318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8437041" y="2057177"/>
            <a:ext cx="1083334" cy="30486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483507" y="2145391"/>
            <a:ext cx="1485913" cy="27732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454736" y="2145391"/>
            <a:ext cx="538796" cy="30981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6900445" y="2145391"/>
            <a:ext cx="1514979" cy="27157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7389097" y="2056769"/>
            <a:ext cx="1058437" cy="30490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7957583" y="2183397"/>
            <a:ext cx="461477" cy="3060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8284209" y="5589714"/>
            <a:ext cx="447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০</a:t>
            </a:r>
            <a:r>
              <a:rPr lang="en-US" baseline="30000" dirty="0" smtClean="0"/>
              <a:t>0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8848646" y="5440926"/>
            <a:ext cx="671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১৫</a:t>
            </a:r>
            <a:r>
              <a:rPr lang="en-US" baseline="30000" dirty="0" smtClean="0"/>
              <a:t>0</a:t>
            </a:r>
            <a:r>
              <a:rPr lang="bn-IN" baseline="30000" dirty="0" smtClean="0"/>
              <a:t> 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7022664" y="5299866"/>
            <a:ext cx="671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৩০</a:t>
            </a:r>
            <a:r>
              <a:rPr lang="en-US" baseline="30000" dirty="0" smtClean="0"/>
              <a:t>0</a:t>
            </a:r>
            <a:r>
              <a:rPr lang="bn-IN" baseline="30000" dirty="0" smtClean="0"/>
              <a:t> 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624555" y="5464159"/>
            <a:ext cx="671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১৫</a:t>
            </a:r>
            <a:r>
              <a:rPr lang="en-US" baseline="30000" dirty="0" smtClean="0"/>
              <a:t>0</a:t>
            </a:r>
            <a:r>
              <a:rPr lang="bn-IN" baseline="30000" dirty="0" smtClean="0"/>
              <a:t> 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9335537" y="5251650"/>
            <a:ext cx="671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৩০</a:t>
            </a:r>
            <a:r>
              <a:rPr lang="en-US" baseline="30000" dirty="0" smtClean="0"/>
              <a:t>0</a:t>
            </a:r>
            <a:r>
              <a:rPr lang="bn-IN" baseline="30000" dirty="0" smtClean="0"/>
              <a:t>  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9855821" y="4954066"/>
            <a:ext cx="671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৪৫</a:t>
            </a:r>
            <a:r>
              <a:rPr lang="en-US" baseline="30000" dirty="0" smtClean="0"/>
              <a:t>0</a:t>
            </a:r>
            <a:r>
              <a:rPr lang="bn-IN" baseline="30000" dirty="0" smtClean="0"/>
              <a:t>  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10402619" y="4651906"/>
            <a:ext cx="659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৬০</a:t>
            </a:r>
            <a:r>
              <a:rPr lang="en-US" baseline="30000" dirty="0" smtClean="0"/>
              <a:t>0</a:t>
            </a:r>
            <a:r>
              <a:rPr lang="bn-IN" baseline="30000" dirty="0" smtClean="0"/>
              <a:t>  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6519094" y="4997976"/>
            <a:ext cx="671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৪৫</a:t>
            </a:r>
            <a:r>
              <a:rPr lang="en-US" baseline="30000" dirty="0" smtClean="0"/>
              <a:t>0</a:t>
            </a:r>
            <a:r>
              <a:rPr lang="bn-IN" baseline="30000" dirty="0" smtClean="0"/>
              <a:t>  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5897612" y="4495184"/>
            <a:ext cx="659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৬০</a:t>
            </a:r>
            <a:r>
              <a:rPr lang="en-US" baseline="30000" dirty="0" smtClean="0"/>
              <a:t>0</a:t>
            </a:r>
            <a:r>
              <a:rPr lang="bn-IN" baseline="30000" dirty="0" smtClean="0"/>
              <a:t>  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8240138" y="1625929"/>
            <a:ext cx="429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 smtClean="0"/>
              <a:t>উঃ</a:t>
            </a:r>
            <a:r>
              <a:rPr lang="bn-IN" dirty="0" smtClean="0"/>
              <a:t> </a:t>
            </a:r>
            <a:r>
              <a:rPr lang="bn-IN" baseline="30000" dirty="0" smtClean="0"/>
              <a:t>  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10965804" y="4344642"/>
            <a:ext cx="520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 smtClean="0"/>
              <a:t>পূর্ব </a:t>
            </a:r>
            <a:r>
              <a:rPr lang="bn-IN" dirty="0" smtClean="0"/>
              <a:t> </a:t>
            </a:r>
            <a:r>
              <a:rPr lang="bn-IN" baseline="30000" dirty="0" smtClean="0"/>
              <a:t>  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5364127" y="4241883"/>
            <a:ext cx="71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400" dirty="0" smtClean="0"/>
              <a:t>পশ্চিম </a:t>
            </a:r>
            <a:r>
              <a:rPr lang="bn-IN" sz="1100" dirty="0" smtClean="0"/>
              <a:t> </a:t>
            </a:r>
            <a:r>
              <a:rPr lang="bn-IN" baseline="30000" dirty="0" smtClean="0"/>
              <a:t>  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10074973" y="3860855"/>
            <a:ext cx="671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১৫</a:t>
            </a:r>
            <a:r>
              <a:rPr lang="en-US" baseline="30000" dirty="0" smtClean="0"/>
              <a:t>0</a:t>
            </a:r>
            <a:r>
              <a:rPr lang="bn-IN" baseline="30000" dirty="0" smtClean="0"/>
              <a:t> 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9817959" y="3551541"/>
            <a:ext cx="671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৩০</a:t>
            </a:r>
            <a:r>
              <a:rPr lang="en-US" baseline="30000" dirty="0" smtClean="0"/>
              <a:t>0</a:t>
            </a:r>
            <a:r>
              <a:rPr lang="bn-IN" baseline="30000" dirty="0" smtClean="0"/>
              <a:t>  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9605101" y="3253957"/>
            <a:ext cx="671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৪৫</a:t>
            </a:r>
            <a:r>
              <a:rPr lang="en-US" baseline="30000" dirty="0" smtClean="0"/>
              <a:t>0</a:t>
            </a:r>
            <a:r>
              <a:rPr lang="bn-IN" baseline="30000" dirty="0" smtClean="0"/>
              <a:t>  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9347857" y="2853871"/>
            <a:ext cx="659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৬০</a:t>
            </a:r>
            <a:r>
              <a:rPr lang="en-US" baseline="30000" dirty="0" smtClean="0"/>
              <a:t>0</a:t>
            </a:r>
            <a:r>
              <a:rPr lang="bn-IN" baseline="30000" dirty="0" smtClean="0"/>
              <a:t>  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9122986" y="2591534"/>
            <a:ext cx="659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৭৫</a:t>
            </a:r>
            <a:r>
              <a:rPr lang="en-US" baseline="30000" dirty="0" smtClean="0"/>
              <a:t>0</a:t>
            </a:r>
            <a:r>
              <a:rPr lang="bn-IN" baseline="30000" dirty="0" smtClean="0"/>
              <a:t>  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3860795" y="1062636"/>
            <a:ext cx="3921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b="1" dirty="0" smtClean="0"/>
              <a:t>সরল শাঙ্কব অভিক্ষেপ</a:t>
            </a:r>
            <a:endParaRPr lang="en-US" sz="2800" b="1" dirty="0"/>
          </a:p>
        </p:txBody>
      </p:sp>
      <p:sp>
        <p:nvSpPr>
          <p:cNvPr id="129" name="Rectangle 128"/>
          <p:cNvSpPr/>
          <p:nvPr/>
        </p:nvSpPr>
        <p:spPr>
          <a:xfrm>
            <a:off x="4056925" y="5764981"/>
            <a:ext cx="2339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1670000০0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5966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8" grpId="0" animBg="1"/>
      <p:bldP spid="29" grpId="0" animBg="1"/>
      <p:bldP spid="40" grpId="0"/>
      <p:bldP spid="41" grpId="0"/>
      <p:bldP spid="42" grpId="0"/>
      <p:bldP spid="43" grpId="0"/>
      <p:bldP spid="4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94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3" grpId="0"/>
      <p:bldP spid="128" grpId="0"/>
      <p:bldP spid="1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77922"/>
            <a:ext cx="4885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মৌখিক মূল্যায়ন 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0812" y="2647666"/>
            <a:ext cx="67556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প্রতিভূ অনুপাত কাকে বলে?</a:t>
            </a:r>
          </a:p>
          <a:p>
            <a:pPr marL="342900" indent="-342900">
              <a:buAutoNum type="arabicParenR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নিরক্ষরেখা বলতে কি বুঝ?</a:t>
            </a:r>
          </a:p>
          <a:p>
            <a:pPr marL="342900" indent="-342900">
              <a:buAutoNum type="arabicParenR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অক্ষরেখা বলতে কি বুঝ?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54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7540" y="791570"/>
            <a:ext cx="5377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47" y="4653886"/>
            <a:ext cx="10808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আজকের পাঠের অভিক্ষেপটি অঙ্কন করে আনবে।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336" y="666381"/>
            <a:ext cx="4223767" cy="2810724"/>
          </a:xfrm>
          <a:prstGeom prst="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2885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9029567-bye-wallpap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75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54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4304" y="1192709"/>
            <a:ext cx="5840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800" dirty="0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শাহাদা</a:t>
            </a:r>
            <a:r>
              <a:rPr lang="en-US" sz="4800" dirty="0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4800" dirty="0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মাসুদ</a:t>
            </a:r>
            <a:endParaRPr lang="en-US" sz="4800" dirty="0">
              <a:solidFill>
                <a:srgbClr val="A5A5A5">
                  <a:lumMod val="75000"/>
                </a:srgb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828800" y="2318329"/>
            <a:ext cx="6433212" cy="3107868"/>
            <a:chOff x="1026444" y="2279013"/>
            <a:chExt cx="6946680" cy="2638846"/>
          </a:xfrm>
        </p:grpSpPr>
        <p:sp>
          <p:nvSpPr>
            <p:cNvPr id="4" name="Right Arrow 3"/>
            <p:cNvSpPr/>
            <p:nvPr/>
          </p:nvSpPr>
          <p:spPr>
            <a:xfrm>
              <a:off x="1026444" y="3833492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1039507" y="2409641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1039506" y="3204636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1039507" y="4512761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471500" y="2279013"/>
              <a:ext cx="6501624" cy="2638846"/>
              <a:chOff x="1471500" y="2279013"/>
              <a:chExt cx="6501624" cy="2638846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496707" y="2279013"/>
                <a:ext cx="4401816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প্রভাষক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ভূগোল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বিভাগ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471500" y="3075493"/>
                <a:ext cx="6501624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বালাতৈড়</a:t>
                </a:r>
                <a:r>
                  <a:rPr lang="en-US" sz="36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সিদ্দিক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হোসেন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ডিগ্রী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কলেজ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509771" y="3702863"/>
                <a:ext cx="4388752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নিয়ামতপুর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নওগাঁ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535896" y="4369069"/>
                <a:ext cx="3641411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01718789156</a:t>
                </a:r>
              </a:p>
            </p:txBody>
          </p:sp>
        </p:grp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728" y="2472175"/>
            <a:ext cx="2169827" cy="30110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3749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04801"/>
            <a:ext cx="7772400" cy="1143000"/>
          </a:xfrm>
        </p:spPr>
        <p:txBody>
          <a:bodyPr>
            <a:normAutofit/>
          </a:bodyPr>
          <a:lstStyle/>
          <a:p>
            <a:r>
              <a:rPr lang="en-US" sz="7200" b="1" dirty="0" err="1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b="1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b="1" dirty="0" err="1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GB" sz="7200" b="1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2057400"/>
            <a:ext cx="6400800" cy="37338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14375" indent="-714375" algn="l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714375" indent="-714375" algn="l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দ্বা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দশ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714375" indent="-714375" algn="l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(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) 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19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9110" y="655093"/>
            <a:ext cx="54727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8677" y="2835889"/>
            <a:ext cx="8813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শাঙ্কব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অভিক্ষেপ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21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069" y="996287"/>
            <a:ext cx="112048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pPr algn="ctr"/>
            <a:endParaRPr lang="bn-IN" sz="40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000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Tx/>
              <a:buAutoNum type="arabicParenR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অভিক্ষেপের সংজ্ঞা বলতে পারবে। </a:t>
            </a:r>
          </a:p>
          <a:p>
            <a:pPr marL="342900" indent="-342900">
              <a:buFontTx/>
              <a:buAutoNum type="arabicParenR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একটি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শাঙ্কব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অভিক্ষেপ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অঙ্কন 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54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9222" y="351008"/>
            <a:ext cx="23855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অভিক্ষেপ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7797" y="2828836"/>
            <a:ext cx="62370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সমগ্র পৃথিবী বা তার </a:t>
            </a:r>
            <a:r>
              <a:rPr lang="bn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অংশবিশে</a:t>
            </a:r>
            <a:r>
              <a:rPr lang="en-US" sz="36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ষের</a:t>
            </a:r>
            <a:r>
              <a:rPr lang="bn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মানচিত্র অংকন করার জন্য নির্দিষ্ট স্কেলে ধারাবাহিক নিয়মে পৃথিবীর অক্ষরেখা ও দ্রাঘিমারেখা গুলো সঠিক রূপে অংকন করাকেই অভিক্ষেপ বলা </a:t>
            </a:r>
            <a:r>
              <a:rPr lang="bn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হয়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9631" y="2019870"/>
            <a:ext cx="4420291" cy="378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16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8925" y="655093"/>
            <a:ext cx="79566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 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5027" y="4148919"/>
            <a:ext cx="7629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অভিক্ষেপ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বলতে কি বুঝ?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045" y="965609"/>
            <a:ext cx="2647665" cy="2661527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0171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5282" y="760441"/>
            <a:ext cx="50777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শাঙ্কব</a:t>
            </a: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অভিক্ষেপ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7628" y="2485073"/>
            <a:ext cx="63553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 শঙ্কুকে ভূগোলকের একটিমাত্র অক্ষরেখায় স্পর্শ করিয়ে অভিক্ষেপ অঙ্কন করা হয় তখন তাকে এক পরিমিত অক্ষরেখা বিশিষ্ট অভিক্ষেপ বলা </a:t>
            </a:r>
            <a:r>
              <a:rPr lang="bn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হয়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কেবল এক পরিমিত বা একটি নির্দিষ্ট অক্ষ রেখার </a:t>
            </a:r>
            <a:r>
              <a:rPr lang="bn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 </a:t>
            </a:r>
            <a:r>
              <a:rPr lang="en-US" sz="36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bn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অঙ্কন করা হয় বলে সরল শাঙ্কব অভিক্ষেপ বলা </a:t>
            </a:r>
            <a:r>
              <a:rPr lang="bn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হয়</a:t>
            </a:r>
            <a:r>
              <a:rPr lang="en-US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1188" t="25658" r="1188" b="25200"/>
          <a:stretch/>
        </p:blipFill>
        <p:spPr>
          <a:xfrm>
            <a:off x="7155335" y="3234518"/>
            <a:ext cx="4595387" cy="212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99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785" y="2967335"/>
            <a:ext cx="115187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প্র.  অ.  ১ : ১৬৭০০০০০০ এর সাহায্যে ৪৫</a:t>
            </a:r>
            <a:r>
              <a:rPr lang="en-US" sz="4000" baseline="3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কে পরিমিত অক্ষরেখা ধরে ১৫</a:t>
            </a:r>
            <a:r>
              <a:rPr lang="en-US" sz="4000" baseline="3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r>
              <a:rPr lang="bn-IN" sz="4000" baseline="3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 অক্ষ ও দ্রাঘিমা রেখা অঙ্কন করে একটি সরল শাঙ্কব অভিক্ষেপ অঙ্কন কর।</a:t>
            </a:r>
          </a:p>
        </p:txBody>
      </p:sp>
    </p:spTree>
    <p:extLst>
      <p:ext uri="{BB962C8B-B14F-4D97-AF65-F5344CB8AC3E}">
        <p14:creationId xmlns:p14="http://schemas.microsoft.com/office/powerpoint/2010/main" val="268289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594514E7-5A5C-4F72-B3C0-B1F78D2E7F56}" vid="{0CEC87B8-2E9B-470B-9D9B-954E944C283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42</TotalTime>
  <Words>271</Words>
  <Application>Microsoft Office PowerPoint</Application>
  <PresentationFormat>Widescreen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Vrinda</vt:lpstr>
      <vt:lpstr>Wingdings</vt:lpstr>
      <vt:lpstr>Theme1</vt:lpstr>
      <vt:lpstr>PowerPoint Presentation</vt:lpstr>
      <vt:lpstr>PowerPoint Presentation</vt:lpstr>
      <vt:lpstr>পাঠ 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2021-01-21T10:35:59Z</dcterms:created>
  <dcterms:modified xsi:type="dcterms:W3CDTF">2021-01-22T04:07:06Z</dcterms:modified>
</cp:coreProperties>
</file>