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4" r:id="rId1"/>
  </p:sldMasterIdLst>
  <p:notesMasterIdLst>
    <p:notesMasterId r:id="rId13"/>
  </p:notesMasterIdLst>
  <p:sldIdLst>
    <p:sldId id="261" r:id="rId2"/>
    <p:sldId id="259" r:id="rId3"/>
    <p:sldId id="276" r:id="rId4"/>
    <p:sldId id="263" r:id="rId5"/>
    <p:sldId id="262" r:id="rId6"/>
    <p:sldId id="264" r:id="rId7"/>
    <p:sldId id="270" r:id="rId8"/>
    <p:sldId id="277" r:id="rId9"/>
    <p:sldId id="273" r:id="rId10"/>
    <p:sldId id="271" r:id="rId11"/>
    <p:sldId id="27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502EB-D21F-4173-8737-C3D29BB1304D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31F47F-2245-4F70-ACB2-A00B74561F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4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991544C-10C0-46D7-A9F1-3CF1B2DF3E3F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D997-DFE8-44F1-8D38-C830794B7C5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255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544C-10C0-46D7-A9F1-3CF1B2DF3E3F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D997-DFE8-44F1-8D38-C830794B7C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142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544C-10C0-46D7-A9F1-3CF1B2DF3E3F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D997-DFE8-44F1-8D38-C830794B7C5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3173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544C-10C0-46D7-A9F1-3CF1B2DF3E3F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D997-DFE8-44F1-8D38-C830794B7C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383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544C-10C0-46D7-A9F1-3CF1B2DF3E3F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D997-DFE8-44F1-8D38-C830794B7C5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231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544C-10C0-46D7-A9F1-3CF1B2DF3E3F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D997-DFE8-44F1-8D38-C830794B7C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300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544C-10C0-46D7-A9F1-3CF1B2DF3E3F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D997-DFE8-44F1-8D38-C830794B7C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100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544C-10C0-46D7-A9F1-3CF1B2DF3E3F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D997-DFE8-44F1-8D38-C830794B7C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625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544C-10C0-46D7-A9F1-3CF1B2DF3E3F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D997-DFE8-44F1-8D38-C830794B7C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86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544C-10C0-46D7-A9F1-3CF1B2DF3E3F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D997-DFE8-44F1-8D38-C830794B7C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947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544C-10C0-46D7-A9F1-3CF1B2DF3E3F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D997-DFE8-44F1-8D38-C830794B7C5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506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F991544C-10C0-46D7-A9F1-3CF1B2DF3E3F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6C05D997-DFE8-44F1-8D38-C830794B7C5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08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163" y="1009876"/>
            <a:ext cx="8228376" cy="52597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29301" y="5036024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                              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70431" y="5220690"/>
            <a:ext cx="4416751" cy="1306861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 flipH="1" flipV="1">
            <a:off x="2961564" y="4858603"/>
            <a:ext cx="109182" cy="1774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43818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3488436" y="606932"/>
            <a:ext cx="5321808" cy="1723761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7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</a:t>
            </a:r>
            <a:r>
              <a:rPr lang="bn-BD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  </a:t>
            </a:r>
          </a:p>
        </p:txBody>
      </p:sp>
      <p:sp>
        <p:nvSpPr>
          <p:cNvPr id="3" name="Rectangle 2"/>
          <p:cNvSpPr/>
          <p:nvPr/>
        </p:nvSpPr>
        <p:spPr>
          <a:xfrm>
            <a:off x="2004060" y="2523363"/>
            <a:ext cx="8449056" cy="182956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ঝিঙে ফুল কি ?</a:t>
            </a:r>
          </a:p>
          <a:p>
            <a:r>
              <a:rPr lang="bn-BD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দেশের প্রতি যে ভালবাসা  তা ব্যাখ্যা কর । </a:t>
            </a:r>
          </a:p>
        </p:txBody>
      </p:sp>
    </p:spTree>
    <p:extLst>
      <p:ext uri="{BB962C8B-B14F-4D97-AF65-F5344CB8AC3E}">
        <p14:creationId xmlns:p14="http://schemas.microsoft.com/office/powerpoint/2010/main" val="404755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7572375" y="828675"/>
            <a:ext cx="3868616" cy="2546252"/>
          </a:xfrm>
          <a:prstGeom prst="ellipse">
            <a:avLst/>
          </a:prstGeom>
          <a:effectLst>
            <a:glow rad="127000">
              <a:schemeClr val="accent3">
                <a:lumMod val="7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u="sng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96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4750" y="506615"/>
            <a:ext cx="3848668" cy="1436378"/>
          </a:xfrm>
          <a:ln>
            <a:noFill/>
          </a:ln>
        </p:spPr>
        <p:txBody>
          <a:bodyPr>
            <a:normAutofit/>
          </a:bodyPr>
          <a:lstStyle/>
          <a:p>
            <a:r>
              <a:rPr lang="bn-BD" dirty="0" smtClean="0"/>
              <a:t>                        </a:t>
            </a:r>
            <a:endParaRPr lang="en-US" sz="67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9253" y="3851228"/>
            <a:ext cx="4229099" cy="2002972"/>
          </a:xfrm>
          <a:ln w="7620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দীনেশ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রায়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marL="0" indent="0">
              <a:buNone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ফুলগাছ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লালমনিরহাট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8754" y="3851228"/>
            <a:ext cx="4218865" cy="2002972"/>
          </a:xfrm>
          <a:ln w="76200">
            <a:solidFill>
              <a:srgbClr val="00B0F0"/>
            </a:solidFill>
            <a:prstDash val="solid"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৬ষ্ঠ</a:t>
            </a:r>
          </a:p>
          <a:p>
            <a:pPr marL="0" indent="0">
              <a:buNone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 ১ম </a:t>
            </a:r>
          </a:p>
          <a:p>
            <a:pPr marL="0" indent="0">
              <a:buNone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17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-০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-২০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21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 flipH="1">
            <a:off x="4352130" y="396496"/>
            <a:ext cx="4333248" cy="1765572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cap="all" spc="1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53" y="645176"/>
            <a:ext cx="2427027" cy="303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51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build="p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080" y="631143"/>
            <a:ext cx="4048946" cy="2921682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0" y="621618"/>
            <a:ext cx="4202723" cy="300750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4014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65987" y="1211521"/>
            <a:ext cx="5187463" cy="11506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676775" y="1249622"/>
            <a:ext cx="2636293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US" sz="60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00775" y="2943224"/>
            <a:ext cx="4489938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ঝিঙে ফুল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2755456"/>
            <a:ext cx="4219575" cy="2168969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242253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92" y="201529"/>
            <a:ext cx="3071447" cy="2972823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370" y="314325"/>
            <a:ext cx="2831124" cy="2769072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70010" y="3191608"/>
            <a:ext cx="3868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জন্মঃ ১৮৯৯ সালের ২৪মে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48650" y="3114676"/>
            <a:ext cx="3540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মৃত্যুঃ ১৯৭৬ সালের ২৯শে আগস্ট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05" y="3817118"/>
            <a:ext cx="4139713" cy="2608330"/>
          </a:xfrm>
          <a:prstGeom prst="rect">
            <a:avLst/>
          </a:prstGeom>
          <a:ln w="76200"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98586" y="6488668"/>
            <a:ext cx="4360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নজরুল ইসলামের কবর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602" y="3790997"/>
            <a:ext cx="3983924" cy="2687366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812702" y="1383826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7030A0"/>
                </a:solidFill>
              </a:rPr>
              <a:t>কাজী নজরুল ইসলাম 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80116" y="5898227"/>
            <a:ext cx="4148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rgbClr val="00B0F0"/>
                </a:solidFill>
              </a:rPr>
              <a:t>ঢাকা বিশ্ববিদ্যালয়ের কেন্দ্রীয় মসজিদ </a:t>
            </a:r>
            <a:endParaRPr lang="en-US" sz="2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465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6" grpId="0"/>
      <p:bldP spid="5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5087" y="1583139"/>
            <a:ext cx="63325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/>
              <a:t>  </a:t>
            </a:r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  </a:t>
            </a:r>
            <a:r>
              <a:rPr lang="bn-BD" sz="8800" dirty="0" smtClean="0"/>
              <a:t> </a:t>
            </a:r>
            <a:endParaRPr lang="en-US" sz="8800" dirty="0"/>
          </a:p>
        </p:txBody>
      </p:sp>
      <p:sp>
        <p:nvSpPr>
          <p:cNvPr id="3" name="TextBox 2"/>
          <p:cNvSpPr txBox="1"/>
          <p:nvPr/>
        </p:nvSpPr>
        <p:spPr>
          <a:xfrm>
            <a:off x="1651380" y="2865916"/>
            <a:ext cx="9016620" cy="230832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। কবির পরিচিতি বলতে  পারবে। </a:t>
            </a:r>
          </a:p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কঠিন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 লিখতে পারবে।</a:t>
            </a:r>
          </a:p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ঝিঙে ফুল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মুলভাব বলতে পারবে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15952" y="36166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545910" y="2865916"/>
            <a:ext cx="1105470" cy="5869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6" name="Right Arrow 5"/>
          <p:cNvSpPr/>
          <p:nvPr/>
        </p:nvSpPr>
        <p:spPr>
          <a:xfrm>
            <a:off x="545910" y="3753133"/>
            <a:ext cx="1105470" cy="5328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" name="Right Arrow 6"/>
          <p:cNvSpPr/>
          <p:nvPr/>
        </p:nvSpPr>
        <p:spPr>
          <a:xfrm>
            <a:off x="545911" y="4408227"/>
            <a:ext cx="1105470" cy="5322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529936" y="742950"/>
            <a:ext cx="4566313" cy="1863945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8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dirty="0"/>
          </a:p>
        </p:txBody>
      </p:sp>
      <p:sp>
        <p:nvSpPr>
          <p:cNvPr id="3" name="Pentagon 2"/>
          <p:cNvSpPr/>
          <p:nvPr/>
        </p:nvSpPr>
        <p:spPr>
          <a:xfrm>
            <a:off x="2019300" y="2881241"/>
            <a:ext cx="8553450" cy="2357509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 প্রতি কবির কেমন ভালবাসা ও মমতাবোধ তা বর্ণনা করতে পারবে </a:t>
            </a:r>
            <a:endPara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99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167836" y="2461846"/>
            <a:ext cx="3305908" cy="16412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sz="6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শব্দার্থঃ</a:t>
            </a:r>
          </a:p>
        </p:txBody>
      </p:sp>
      <p:sp>
        <p:nvSpPr>
          <p:cNvPr id="5" name="Pentagon 4"/>
          <p:cNvSpPr/>
          <p:nvPr/>
        </p:nvSpPr>
        <p:spPr>
          <a:xfrm>
            <a:off x="35169" y="1362692"/>
            <a:ext cx="2375206" cy="76598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ঝিঙে ফুল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742950"/>
            <a:ext cx="2590799" cy="1311032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8" name="Notched Right Arrow 7"/>
          <p:cNvSpPr/>
          <p:nvPr/>
        </p:nvSpPr>
        <p:spPr>
          <a:xfrm>
            <a:off x="6626264" y="949036"/>
            <a:ext cx="3012832" cy="110494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ঝিঙে সবজির ফুল</a:t>
            </a:r>
          </a:p>
        </p:txBody>
      </p:sp>
      <p:sp>
        <p:nvSpPr>
          <p:cNvPr id="9" name="Notched Right Arrow 8"/>
          <p:cNvSpPr/>
          <p:nvPr/>
        </p:nvSpPr>
        <p:spPr>
          <a:xfrm>
            <a:off x="6678613" y="4636477"/>
            <a:ext cx="2772915" cy="88321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sz="32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হৃদয় </a:t>
            </a:r>
            <a:endParaRPr lang="bn-BD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35169" y="4698961"/>
            <a:ext cx="2368064" cy="79142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হিয়া</a:t>
            </a:r>
            <a:endParaRPr lang="en-US" sz="3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4843" y="4441733"/>
            <a:ext cx="1636015" cy="150230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sp>
        <p:nvSpPr>
          <p:cNvPr id="14" name="Pentagon 13"/>
          <p:cNvSpPr/>
          <p:nvPr/>
        </p:nvSpPr>
        <p:spPr>
          <a:xfrm>
            <a:off x="8152" y="2999116"/>
            <a:ext cx="2375206" cy="72495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মাচান</a:t>
            </a:r>
            <a:endParaRPr lang="en-US" dirty="0"/>
          </a:p>
        </p:txBody>
      </p:sp>
      <p:sp>
        <p:nvSpPr>
          <p:cNvPr id="15" name="Notched Right Arrow 14"/>
          <p:cNvSpPr/>
          <p:nvPr/>
        </p:nvSpPr>
        <p:spPr>
          <a:xfrm>
            <a:off x="6895311" y="2570923"/>
            <a:ext cx="2951054" cy="11531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মাচা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88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  <p:bldP spid="9" grpId="0" animBg="1"/>
      <p:bldP spid="10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7617" y="4147859"/>
            <a:ext cx="10628143" cy="144655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accent3">
                <a:lumMod val="60000"/>
                <a:lumOff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কাজী নজরুল ইসলাম কে কেন বিদ্রোহী  কবি বলা হয়।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।কবির কবিতায় মুক্তিযুদ্ধের কি যোগাত । </a:t>
            </a:r>
            <a:endParaRPr lang="en-US" sz="4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1579097" y="480060"/>
            <a:ext cx="8366760" cy="2145323"/>
          </a:xfrm>
          <a:prstGeom prst="wedgeRoundRectCallout">
            <a:avLst/>
          </a:prstGeom>
          <a:solidFill>
            <a:schemeClr val="accent1">
              <a:lumMod val="5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0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73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1068</TotalTime>
  <Words>141</Words>
  <Application>Microsoft Office PowerPoint</Application>
  <PresentationFormat>Widescreen</PresentationFormat>
  <Paragraphs>37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Calibri</vt:lpstr>
      <vt:lpstr>NikoshBAN</vt:lpstr>
      <vt:lpstr>Tw Cen MT</vt:lpstr>
      <vt:lpstr>Tw Cen MT Condensed</vt:lpstr>
      <vt:lpstr>Vrinda</vt:lpstr>
      <vt:lpstr>Wingdings 3</vt:lpstr>
      <vt:lpstr>Integral</vt:lpstr>
      <vt:lpstr>PowerPoint Presentation</vt:lpstr>
      <vt:lpstr>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Telephone Shilpa Sangstha,Limited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HP</cp:lastModifiedBy>
  <cp:revision>763</cp:revision>
  <dcterms:created xsi:type="dcterms:W3CDTF">2013-05-23T05:42:50Z</dcterms:created>
  <dcterms:modified xsi:type="dcterms:W3CDTF">2021-01-21T09:23:11Z</dcterms:modified>
</cp:coreProperties>
</file>