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8"/>
            <a:ext cx="9144000" cy="6843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828800"/>
            <a:ext cx="7086600" cy="236220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sz="6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19200"/>
            <a:ext cx="2189712" cy="18705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903836"/>
            <a:ext cx="2140119" cy="13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36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8"/>
            <a:ext cx="9144000" cy="6843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7400"/>
            <a:ext cx="2466975" cy="2591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036"/>
            <a:ext cx="2415012" cy="2253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3"/>
          <p:cNvSpPr txBox="1"/>
          <p:nvPr/>
        </p:nvSpPr>
        <p:spPr>
          <a:xfrm>
            <a:off x="1853754" y="4876800"/>
            <a:ext cx="1502666" cy="10156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IN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5178220" y="3759521"/>
            <a:ext cx="1796145" cy="10156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লিশ</a:t>
            </a:r>
            <a:endParaRPr lang="en-IN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08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8"/>
            <a:ext cx="9144000" cy="6843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1181910"/>
            <a:ext cx="2590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IN" sz="287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08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8"/>
            <a:ext cx="9144000" cy="6843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48" y="2209800"/>
            <a:ext cx="3083052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50726"/>
            <a:ext cx="2924918" cy="2054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3"/>
          <p:cNvSpPr txBox="1"/>
          <p:nvPr/>
        </p:nvSpPr>
        <p:spPr>
          <a:xfrm>
            <a:off x="1541526" y="4572000"/>
            <a:ext cx="2109216" cy="10156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গল</a:t>
            </a:r>
            <a:endParaRPr lang="en-IN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5408037" y="3727535"/>
            <a:ext cx="2127504" cy="10156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শান</a:t>
            </a:r>
            <a:endParaRPr lang="en-IN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0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8"/>
            <a:ext cx="9144000" cy="6843252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2682240" y="1174537"/>
            <a:ext cx="377952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IN" sz="287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97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3252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3124200" y="1371600"/>
            <a:ext cx="4852219" cy="1754326"/>
          </a:xfrm>
          <a:prstGeom prst="rect">
            <a:avLst/>
          </a:prstGeom>
          <a:solidFill>
            <a:srgbClr val="00B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90393"/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 বই সংযোগ</a:t>
            </a:r>
          </a:p>
          <a:p>
            <a:pPr algn="ctr" defTabSz="990393"/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নং-১২</a:t>
            </a:r>
            <a:endParaRPr lang="en-US" sz="715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66768"/>
            <a:ext cx="1981200" cy="2564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266768"/>
            <a:ext cx="2039801" cy="25642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0145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8"/>
            <a:ext cx="9144000" cy="6843252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3061779" y="1219200"/>
            <a:ext cx="3020441" cy="70017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9043" tIns="49521" rIns="99043" bIns="49521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90393"/>
            <a:r>
              <a:rPr lang="en-US" sz="39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62200"/>
            <a:ext cx="4667639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6418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8"/>
            <a:ext cx="9144000" cy="68432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5600" y="1371600"/>
            <a:ext cx="5238935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62200"/>
            <a:ext cx="4667639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8172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3252"/>
          </a:xfrm>
          <a:prstGeom prst="rect">
            <a:avLst/>
          </a:prstGeom>
        </p:spPr>
      </p:pic>
      <p:pic>
        <p:nvPicPr>
          <p:cNvPr id="3" name="Picture 2" descr="images_8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2401001"/>
            <a:ext cx="4765516" cy="3250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962400" y="820941"/>
            <a:ext cx="2590800" cy="759119"/>
          </a:xfrm>
          <a:prstGeom prst="rect">
            <a:avLst/>
          </a:prstGeom>
          <a:solidFill>
            <a:srgbClr val="00B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0393"/>
            <a:r>
              <a:rPr lang="en-US" sz="4333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sz="4333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333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পাঠ</a:t>
            </a:r>
          </a:p>
        </p:txBody>
      </p:sp>
    </p:spTree>
    <p:extLst>
      <p:ext uri="{BB962C8B-B14F-4D97-AF65-F5344CB8AC3E}">
        <p14:creationId xmlns:p14="http://schemas.microsoft.com/office/powerpoint/2010/main" val="106659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8"/>
            <a:ext cx="9144000" cy="6843252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4267200" y="976954"/>
            <a:ext cx="2122129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0393"/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2286000" y="2133600"/>
            <a:ext cx="5607869" cy="189282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0393"/>
            <a:r>
              <a:rPr lang="bn-IN" sz="3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 কয়েকটা দলে ভাগ হয়ে </a:t>
            </a:r>
            <a:r>
              <a:rPr lang="bn-BD" sz="3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পাঠ্যাংশে উল্লেখিত </a:t>
            </a:r>
            <a:r>
              <a:rPr lang="en-US" sz="3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 </a:t>
            </a:r>
            <a:r>
              <a:rPr lang="bn-BD" sz="3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নিয়ে আলোচনা করবে।</a:t>
            </a:r>
            <a:endParaRPr lang="en-US" sz="3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191000"/>
            <a:ext cx="2317443" cy="172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6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8"/>
            <a:ext cx="9144000" cy="684325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37489" y="2044976"/>
            <a:ext cx="817245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0393"/>
            <a:endParaRPr lang="en-US" sz="19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1447800" y="2819400"/>
            <a:ext cx="5297916" cy="2554545"/>
          </a:xfrm>
          <a:prstGeom prst="rect">
            <a:avLst/>
          </a:prstGeom>
          <a:solidFill>
            <a:srgbClr val="00B0F0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90393"/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 উল্লেখিত স্বরবর্ণ দুইটি দেখিয়ে শিক্ষার্থীদের দলে এবং প্রত্যেক কে আলাদা ভাবে স্পষ্ট ও শুদ্ধভাবে উচ্চারন করতে বলব।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1371600"/>
            <a:ext cx="2209800" cy="1015663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448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" y="14748"/>
            <a:ext cx="9144000" cy="6843252"/>
          </a:xfrm>
          <a:prstGeom prst="rect">
            <a:avLst/>
          </a:prstGeom>
        </p:spPr>
      </p:pic>
      <p:sp>
        <p:nvSpPr>
          <p:cNvPr id="5" name="TextBox 8"/>
          <p:cNvSpPr txBox="1"/>
          <p:nvPr/>
        </p:nvSpPr>
        <p:spPr>
          <a:xfrm>
            <a:off x="1143000" y="3055888"/>
            <a:ext cx="6324600" cy="2308324"/>
          </a:xfrm>
          <a:prstGeom prst="rect">
            <a:avLst/>
          </a:prstGeom>
          <a:solidFill>
            <a:srgbClr val="00B0F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সাতকরাকান্দি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বড়লেখা,মৌলভীবাজার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647950" y="1619668"/>
            <a:ext cx="3314700" cy="1047332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8853" y="1367067"/>
            <a:ext cx="1489850" cy="1602043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19580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4" y="0"/>
            <a:ext cx="9144000" cy="68432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95063" y="1295400"/>
            <a:ext cx="5953874" cy="3154710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r>
              <a:rPr lang="en-US" sz="199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467316"/>
            <a:ext cx="1938004" cy="162868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88280"/>
            <a:ext cx="1005344" cy="97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88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8"/>
            <a:ext cx="9144000" cy="684325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114800" y="1018808"/>
            <a:ext cx="2730499" cy="850215"/>
          </a:xfrm>
          <a:prstGeom prst="rect">
            <a:avLst/>
          </a:prstGeom>
          <a:solidFill>
            <a:srgbClr val="00B050"/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9043" tIns="49521" rIns="99043" bIns="4952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0393"/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75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19200" y="2514600"/>
            <a:ext cx="5410200" cy="2931554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9043" tIns="49521" rIns="99043" bIns="4952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90393"/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</a:p>
          <a:p>
            <a:pPr algn="ctr" defTabSz="990393"/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</a:p>
          <a:p>
            <a:pPr algn="ctr" defTabSz="990393"/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শিরোনাম:বর্ণ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3200" b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ই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</a:p>
          <a:p>
            <a:pPr algn="ctr" defTabSz="990393"/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সময়:৪০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তারিখ:22/01/2021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990393"/>
            <a:r>
              <a:rPr lang="en-US" sz="1100" b="1" dirty="0">
                <a:solidFill>
                  <a:srgbClr val="C00000"/>
                </a:solidFill>
                <a:latin typeface="NikoshBAN"/>
              </a:rPr>
              <a:t> </a:t>
            </a:r>
          </a:p>
          <a:p>
            <a:pPr defTabSz="990393"/>
            <a:endParaRPr lang="en-US" sz="1100" dirty="0">
              <a:solidFill>
                <a:srgbClr val="C00000"/>
              </a:solidFill>
              <a:latin typeface="NikoshBAN"/>
            </a:endParaRPr>
          </a:p>
        </p:txBody>
      </p:sp>
      <p:pic>
        <p:nvPicPr>
          <p:cNvPr id="5" name="Picture 4" descr="D:\Content, picture, porda, frame, video\PNG CLASS 1 ENGLISH\fgbs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8290" y="2514600"/>
            <a:ext cx="998409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6521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" y="0"/>
            <a:ext cx="9144000" cy="6843252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3810000" y="859583"/>
            <a:ext cx="2988115" cy="759119"/>
          </a:xfrm>
          <a:prstGeom prst="rect">
            <a:avLst/>
          </a:prstGeom>
          <a:solidFill>
            <a:srgbClr val="92D050"/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90393"/>
            <a:r>
              <a:rPr lang="en-US" sz="4333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1158363" y="2478285"/>
            <a:ext cx="6896100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0393"/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1.1.1বাক্যে 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শব্দে ব্যবহারকৃত বাংলা বর্ণমালার ধবনি মনোযোগ সহকারে শুনবে ও মনে রাখবে।</a:t>
            </a:r>
          </a:p>
          <a:p>
            <a:pPr defTabSz="990393"/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1.1.2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শব্দে ব্যাবহারকৃত বাংলা বর্ণমালার ধবনি স্পষ্ট ও শুদ্ধভাবে বলতে পারবে।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80" y="4953000"/>
            <a:ext cx="1569888" cy="118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2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8"/>
            <a:ext cx="9144000" cy="6843252"/>
          </a:xfrm>
          <a:prstGeom prst="rect">
            <a:avLst/>
          </a:prstGeom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113979"/>
              </p:ext>
            </p:extLst>
          </p:nvPr>
        </p:nvGraphicFramePr>
        <p:xfrm>
          <a:off x="1331913" y="3184525"/>
          <a:ext cx="64817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Packager Shell Object" showAsIcon="1" r:id="rId4" imgW="6482160" imgH="488520" progId="Package">
                  <p:embed/>
                </p:oleObj>
              </mc:Choice>
              <mc:Fallback>
                <p:oleObj name="Packager Shell Object" showAsIcon="1" r:id="rId4" imgW="64821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913" y="3184525"/>
                        <a:ext cx="6481762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74991" y="18288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8"/>
            <a:ext cx="9144000" cy="6843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4343400"/>
            <a:ext cx="4808611" cy="129266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90393"/>
            <a:r>
              <a:rPr lang="en-US" sz="7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7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শিখি:ই,ঈ</a:t>
            </a:r>
            <a:endParaRPr lang="en-US" sz="7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2286000" y="1524000"/>
            <a:ext cx="5410200" cy="224676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ব্যবহারকৃত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যাচাইয়ের মাধ্যমে পাঠ ঘোষনা।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0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8"/>
            <a:ext cx="9144000" cy="6843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85989"/>
            <a:ext cx="3352800" cy="2289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55" y="1447800"/>
            <a:ext cx="3317045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3"/>
          <p:cNvSpPr txBox="1"/>
          <p:nvPr/>
        </p:nvSpPr>
        <p:spPr>
          <a:xfrm>
            <a:off x="2438400" y="5097246"/>
            <a:ext cx="2488808" cy="10156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ট আনি</a:t>
            </a:r>
            <a:endParaRPr lang="en-IN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69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8"/>
            <a:ext cx="9144000" cy="6843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4953000"/>
            <a:ext cx="3200400" cy="10156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লিশ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কিনি</a:t>
            </a:r>
            <a:endParaRPr lang="en-IN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0"/>
            <a:ext cx="3106995" cy="2188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02" y="1487139"/>
            <a:ext cx="3306278" cy="2222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0685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8"/>
            <a:ext cx="9144000" cy="6843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46" y="1981200"/>
            <a:ext cx="2941829" cy="2383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81200"/>
            <a:ext cx="2993923" cy="2311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3"/>
          <p:cNvSpPr txBox="1"/>
          <p:nvPr/>
        </p:nvSpPr>
        <p:spPr>
          <a:xfrm>
            <a:off x="1676400" y="4843211"/>
            <a:ext cx="4120109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গল ওড়ে 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শান কোনে</a:t>
            </a:r>
            <a:endParaRPr lang="en-IN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8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158</Words>
  <Application>Microsoft Office PowerPoint</Application>
  <PresentationFormat>On-screen Show (4:3)</PresentationFormat>
  <Paragraphs>40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2006-08-16T00:00:00Z</dcterms:created>
  <dcterms:modified xsi:type="dcterms:W3CDTF">2021-01-22T07:18:54Z</dcterms:modified>
</cp:coreProperties>
</file>