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 autoAdjust="0"/>
  </p:normalViewPr>
  <p:slideViewPr>
    <p:cSldViewPr>
      <p:cViewPr varScale="1">
        <p:scale>
          <a:sx n="62" d="100"/>
          <a:sy n="62" d="100"/>
        </p:scale>
        <p:origin x="180" y="72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646A8-485F-4FDD-8610-4658FC3222B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DD01-9A8B-4259-B1C9-CFE71219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9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0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0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</a:t>
            </a:r>
            <a:r>
              <a:rPr lang="en-US" baseline="0" dirty="0" smtClean="0"/>
              <a:t> things with transformation of assertive and exclamatory are focused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8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4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696E-AA41-40C2-BDE3-3E611F21B104}" type="datetimeFigureOut">
              <a:rPr lang="en-US" smtClean="0"/>
              <a:pPr/>
              <a:t>22-Jan-21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9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6843">
            <a:off x="292200" y="-1307748"/>
            <a:ext cx="10407173" cy="553878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477000" y="2895600"/>
            <a:ext cx="4883252" cy="4876800"/>
            <a:chOff x="6477000" y="2895600"/>
            <a:chExt cx="4883252" cy="4876800"/>
          </a:xfrm>
        </p:grpSpPr>
        <p:sp>
          <p:nvSpPr>
            <p:cNvPr id="10" name="Oval Callout 9"/>
            <p:cNvSpPr/>
            <p:nvPr/>
          </p:nvSpPr>
          <p:spPr>
            <a:xfrm>
              <a:off x="6477000" y="2895600"/>
              <a:ext cx="4883252" cy="4876800"/>
            </a:xfrm>
            <a:prstGeom prst="wedgeEllipseCallout">
              <a:avLst>
                <a:gd name="adj1" fmla="val -60623"/>
                <a:gd name="adj2" fmla="val -46435"/>
              </a:avLst>
            </a:prstGeom>
            <a:noFill/>
            <a:ln w="101600" cap="sq" cmpd="dbl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483452" y="2895600"/>
              <a:ext cx="4876800" cy="4876800"/>
              <a:chOff x="6483452" y="2895600"/>
              <a:chExt cx="4876800" cy="4876800"/>
            </a:xfrm>
          </p:grpSpPr>
          <p:sp>
            <p:nvSpPr>
              <p:cNvPr id="8" name="Donut 7"/>
              <p:cNvSpPr/>
              <p:nvPr/>
            </p:nvSpPr>
            <p:spPr>
              <a:xfrm>
                <a:off x="6483452" y="2895600"/>
                <a:ext cx="4876800" cy="4876800"/>
              </a:xfrm>
              <a:prstGeom prst="donut">
                <a:avLst>
                  <a:gd name="adj" fmla="val 20859"/>
                </a:avLst>
              </a:prstGeom>
              <a:noFill/>
              <a:ln w="1016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Circle">
                  <a:avLst/>
                </a:prstTxWarp>
              </a:bodyPr>
              <a:lstStyle/>
              <a:p>
                <a:pPr algn="ctr"/>
                <a:r>
                  <a:rPr lang="en-US" sz="6000" b="1" dirty="0" smtClean="0">
                    <a:solidFill>
                      <a:srgbClr val="002060"/>
                    </a:solidFill>
                    <a:latin typeface="Book Antiqua" pitchFamily="18" charset="0"/>
                  </a:rPr>
                  <a:t>Welcome to my English class.</a:t>
                </a:r>
                <a:endParaRPr lang="en-US" sz="6000" b="1" dirty="0">
                  <a:solidFill>
                    <a:srgbClr val="00206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566877" y="4000500"/>
                <a:ext cx="2667000" cy="2667000"/>
              </a:xfrm>
              <a:prstGeom prst="ellipse">
                <a:avLst/>
              </a:prstGeom>
              <a:noFill/>
              <a:ln w="10160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14591"/>
            <a:ext cx="2332413" cy="2915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00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28600"/>
            <a:ext cx="6172200" cy="914400"/>
          </a:xfrm>
          <a:prstGeom prst="rect">
            <a:avLst/>
          </a:prstGeom>
          <a:pattFill prst="pct40">
            <a:fgClr>
              <a:schemeClr val="accent3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Activities</a:t>
            </a:r>
            <a:endParaRPr lang="en-US" sz="4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447800"/>
            <a:ext cx="9144000" cy="838200"/>
          </a:xfrm>
          <a:prstGeom prst="rect">
            <a:avLst/>
          </a:prstGeom>
          <a:blipFill>
            <a:blip r:embed="rId4">
              <a:alphaModFix amt="56000"/>
            </a:blip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Assertive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438400"/>
            <a:ext cx="11201400" cy="510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powerful king of India Akbar was!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charming a moonlight night is!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devastating phenomenon of the modern   world terrorism is!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attentive to her studies she was!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handsome he was!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an aristocratic throne there was for him!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gorgeous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looked!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successful king he was indeed!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936171"/>
            <a:ext cx="9530443" cy="968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I the wings of a bird!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379" y="936171"/>
            <a:ext cx="8088087" cy="968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had the wings of a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3" y="5181600"/>
            <a:ext cx="8991600" cy="167514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46000">
                <a:schemeClr val="bg2">
                  <a:lumMod val="25000"/>
                </a:schemeClr>
              </a:gs>
              <a:gs pos="100000">
                <a:schemeClr val="tx1"/>
              </a:gs>
            </a:gsLst>
            <a:lin ang="8100000" scaled="1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If/Had/Would that &lt;subject 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wish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+subject +were + extension +.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661339"/>
            <a:ext cx="6426200" cy="13325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 were a king.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875" y="3343023"/>
            <a:ext cx="6090494" cy="13325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were a king.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0" y="-76200"/>
            <a:ext cx="4648200" cy="2676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057400"/>
            <a:ext cx="4087746" cy="53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89856"/>
            <a:ext cx="5486400" cy="718457"/>
          </a:xfrm>
          <a:prstGeom prst="rect">
            <a:avLst/>
          </a:prstGeom>
          <a:blipFill>
            <a:blip r:embed="rId3">
              <a:alphaModFix amt="56000"/>
            </a:blip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Works</a:t>
            </a:r>
            <a:endParaRPr lang="en-US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95735"/>
            <a:ext cx="12573000" cy="6024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big river the Padma is!</a:t>
            </a:r>
          </a:p>
          <a:p>
            <a:pPr marL="457200" indent="-457200">
              <a:buAutoNum type="arabicPeriod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deep it is!</a:t>
            </a:r>
          </a:p>
          <a:p>
            <a:pPr marL="457200" indent="-457200">
              <a:buAutoNum type="arabicPeriod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vast water the river contains!</a:t>
            </a:r>
          </a:p>
          <a:p>
            <a:pPr marL="457200" indent="-457200">
              <a:buAutoNum type="arabicPeriod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useful the water of the river is for the people!</a:t>
            </a:r>
          </a:p>
          <a:p>
            <a:pPr marL="457200" indent="-457200">
              <a:buAutoNum type="arabicPeriod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beneficial it is for cultivation!</a:t>
            </a:r>
          </a:p>
          <a:p>
            <a:pPr marL="457200" indent="-457200">
              <a:buAutoNum type="arabicPeriod"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cheerfully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fishermen enjoy fishing in the river !</a:t>
            </a:r>
          </a:p>
          <a:p>
            <a:pPr marL="457200" indent="-457200">
              <a:buAutoNum type="arabicPeriod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tasty the fish of this river is !</a:t>
            </a:r>
          </a:p>
          <a:p>
            <a:pPr marL="457200" indent="-457200">
              <a:buAutoNum type="arabicPeriod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 had a boat!</a:t>
            </a:r>
          </a:p>
          <a:p>
            <a:pPr marL="457200" indent="-457200">
              <a:buAutoNum type="arabicPeriod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 were a fisher man!</a:t>
            </a:r>
          </a:p>
          <a:p>
            <a:pPr marL="457200" indent="-457200">
              <a:buAutoNum type="arabicPeriod"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dearly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the river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19400" y="152400"/>
            <a:ext cx="7620000" cy="7620000"/>
          </a:xfrm>
          <a:prstGeom prst="ellipse">
            <a:avLst/>
          </a:prstGeom>
          <a:solidFill>
            <a:srgbClr val="485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19400" y="152400"/>
            <a:ext cx="7620000" cy="76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itchFamily="18" charset="0"/>
              </a:rPr>
              <a:t>GOODBYE</a:t>
            </a:r>
            <a:endParaRPr lang="en-US" b="1" dirty="0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"/>
            <a:ext cx="8610600" cy="541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5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Belal</a:t>
            </a:r>
            <a:r>
              <a:rPr lang="en-US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Hossain</a:t>
            </a:r>
          </a:p>
          <a:p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Dhampti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Habibur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 High School</a:t>
            </a:r>
          </a:p>
          <a:p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Debidwar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Cumilla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4600" y="5486400"/>
            <a:ext cx="3352800" cy="15813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2</a:t>
            </a:r>
            <a:r>
              <a:rPr lang="en-US" b="1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Class-1X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4947" y="3256547"/>
            <a:ext cx="9525000" cy="1376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amazing the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pigeon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958" y="5029200"/>
            <a:ext cx="9525000" cy="1376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pigeon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so amazing.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8888"/>
            <a:ext cx="3886200" cy="30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05399" y="2277319"/>
            <a:ext cx="8271783" cy="1828800"/>
            <a:chOff x="4944835" y="2209800"/>
            <a:chExt cx="8466365" cy="182880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4944835" y="2209800"/>
              <a:ext cx="8466365" cy="1828800"/>
            </a:xfrm>
            <a:prstGeom prst="wedgeRectCallout">
              <a:avLst>
                <a:gd name="adj1" fmla="val -63884"/>
                <a:gd name="adj2" fmla="val -8409"/>
              </a:avLst>
            </a:prstGeom>
            <a:noFill/>
            <a:ln w="127000" cap="sq" cmpd="dbl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279570" y="2619069"/>
              <a:ext cx="7979229" cy="1145300"/>
            </a:xfrm>
            <a:prstGeom prst="wedgeRectCallou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Our today’s topic is--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05398" y="4648200"/>
            <a:ext cx="8271783" cy="2057400"/>
            <a:chOff x="5105399" y="4648200"/>
            <a:chExt cx="8153400" cy="2057400"/>
          </a:xfrm>
        </p:grpSpPr>
        <p:sp>
          <p:nvSpPr>
            <p:cNvPr id="4" name="TextBox 3"/>
            <p:cNvSpPr txBox="1"/>
            <p:nvPr/>
          </p:nvSpPr>
          <p:spPr>
            <a:xfrm>
              <a:off x="5257800" y="4835929"/>
              <a:ext cx="7772400" cy="171610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3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Changing sentence</a:t>
              </a:r>
            </a:p>
            <a:p>
              <a:pPr algn="ctr"/>
              <a:r>
                <a:rPr 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(Exclamatory </a:t>
              </a:r>
              <a:r>
                <a:rPr 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Assertive)</a:t>
              </a:r>
              <a:endPara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05399" y="4648200"/>
              <a:ext cx="8153400" cy="2057400"/>
            </a:xfrm>
            <a:prstGeom prst="rect">
              <a:avLst/>
            </a:prstGeom>
            <a:noFill/>
            <a:ln w="127000" cap="sq" cmpd="dbl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5029200" cy="655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6934200" cy="947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10287000" cy="2438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this lesson, SS will be able to-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dentify assertive sentence from different sentences.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dentify exclamatory sentence and its classifications.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  from exclamatory to assertive sentence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324600"/>
            <a:ext cx="13716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771" y="6477000"/>
            <a:ext cx="13716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20400" y="0"/>
            <a:ext cx="76200" cy="77724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956471" y="-5443"/>
            <a:ext cx="76200" cy="77724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6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95400"/>
            <a:ext cx="12420600" cy="1219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strange animal the dinosaurs is!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81400"/>
            <a:ext cx="12420600" cy="1219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dinosaurs is a very strange animal.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962400"/>
            <a:ext cx="1074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beautiful bird it  is!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715000"/>
            <a:ext cx="1074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very beautiful bird.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685800"/>
            <a:ext cx="4648200" cy="2676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28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2">
                <a:lumMod val="10000"/>
              </a:schemeClr>
            </a:gs>
            <a:gs pos="0">
              <a:schemeClr val="accent1">
                <a:lumMod val="5000"/>
                <a:lumOff val="95000"/>
              </a:schemeClr>
            </a:gs>
            <a:gs pos="42000">
              <a:schemeClr val="tx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" y="914400"/>
            <a:ext cx="13422086" cy="2133600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276600"/>
            <a:ext cx="125730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(a)   What + a/an + adjective +subject + verb +!</a:t>
            </a:r>
          </a:p>
          <a:p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(b)  How+ adjective + Subject + verb +!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90600"/>
            <a:ext cx="11658600" cy="952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</a:t>
            </a:r>
            <a:r>
              <a:rPr lang="en-US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Exclamatory Sentence</a:t>
            </a:r>
            <a:endParaRPr lang="en-US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048000"/>
            <a:ext cx="13422086" cy="3886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198203"/>
            <a:ext cx="84582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 charming scenery it is!</a:t>
            </a:r>
            <a:endPara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950803"/>
            <a:ext cx="81534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charming the scenery is!</a:t>
            </a:r>
            <a:endPara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6000">
              <a:schemeClr val="bg2">
                <a:lumMod val="25000"/>
              </a:schemeClr>
            </a:gs>
            <a:gs pos="100000">
              <a:schemeClr val="tx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" y="228600"/>
            <a:ext cx="13422086" cy="2133600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590800"/>
            <a:ext cx="13422086" cy="464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(a) Subject + verb +a + very/so/great+ adjective +noun 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 Subject +verb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very/so/great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+adjective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04800"/>
            <a:ext cx="11658600" cy="952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Assertive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13422086" cy="502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886200"/>
            <a:ext cx="9601200" cy="9681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very interesting game.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233160"/>
            <a:ext cx="9372600" cy="9681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game is very interesting.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429</Words>
  <Application>Microsoft Office PowerPoint</Application>
  <PresentationFormat>Custom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96</cp:revision>
  <dcterms:created xsi:type="dcterms:W3CDTF">2015-09-22T06:05:01Z</dcterms:created>
  <dcterms:modified xsi:type="dcterms:W3CDTF">2021-01-22T06:05:22Z</dcterms:modified>
</cp:coreProperties>
</file>