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6"/>
  </p:notesMasterIdLst>
  <p:sldIdLst>
    <p:sldId id="257" r:id="rId2"/>
    <p:sldId id="260" r:id="rId3"/>
    <p:sldId id="263" r:id="rId4"/>
    <p:sldId id="264" r:id="rId5"/>
    <p:sldId id="470" r:id="rId6"/>
    <p:sldId id="266" r:id="rId7"/>
    <p:sldId id="279" r:id="rId8"/>
    <p:sldId id="281" r:id="rId9"/>
    <p:sldId id="258" r:id="rId10"/>
    <p:sldId id="267" r:id="rId11"/>
    <p:sldId id="468" r:id="rId12"/>
    <p:sldId id="282" r:id="rId13"/>
    <p:sldId id="271" r:id="rId14"/>
    <p:sldId id="268" r:id="rId15"/>
    <p:sldId id="270" r:id="rId16"/>
    <p:sldId id="274" r:id="rId17"/>
    <p:sldId id="273" r:id="rId18"/>
    <p:sldId id="283" r:id="rId19"/>
    <p:sldId id="277" r:id="rId20"/>
    <p:sldId id="276" r:id="rId21"/>
    <p:sldId id="366" r:id="rId22"/>
    <p:sldId id="259" r:id="rId23"/>
    <p:sldId id="471" r:id="rId24"/>
    <p:sldId id="4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8CDA6-8102-42E4-9452-094840C25A2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CCD31B-ACA5-4A34-9896-F9BD81C8E17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2C8D2C7-4A4F-4659-A27E-BD63A0AB7664}" type="parTrans" cxnId="{3AF92073-55D7-4AA9-AEA8-658FC1D338FE}">
      <dgm:prSet/>
      <dgm:spPr/>
      <dgm:t>
        <a:bodyPr/>
        <a:lstStyle/>
        <a:p>
          <a:endParaRPr lang="en-US"/>
        </a:p>
      </dgm:t>
    </dgm:pt>
    <dgm:pt modelId="{91E8F749-9278-41B8-BBED-A7CBE16E48A8}" type="sibTrans" cxnId="{3AF92073-55D7-4AA9-AEA8-658FC1D338FE}">
      <dgm:prSet/>
      <dgm:spPr/>
      <dgm:t>
        <a:bodyPr/>
        <a:lstStyle/>
        <a:p>
          <a:endParaRPr lang="en-US"/>
        </a:p>
      </dgm:t>
    </dgm:pt>
    <dgm:pt modelId="{0AB7E6F1-E5A3-43A9-B35B-F16150168AAE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পুরস্কারঃবাংলা একাডেমি পুরস্কার,একুশে পদক।</a:t>
          </a:r>
        </a:p>
      </dgm:t>
    </dgm:pt>
    <dgm:pt modelId="{94537F7A-E109-4298-945F-C1CEF5A17332}" type="parTrans" cxnId="{202EF9B2-9982-4048-8D00-8FFE218A417F}">
      <dgm:prSet/>
      <dgm:spPr/>
      <dgm:t>
        <a:bodyPr/>
        <a:lstStyle/>
        <a:p>
          <a:endParaRPr lang="en-US"/>
        </a:p>
      </dgm:t>
    </dgm:pt>
    <dgm:pt modelId="{DE03BBB2-AA9A-4F91-B1C7-689F8F04A9DD}" type="sibTrans" cxnId="{202EF9B2-9982-4048-8D00-8FFE218A417F}">
      <dgm:prSet/>
      <dgm:spPr/>
      <dgm:t>
        <a:bodyPr/>
        <a:lstStyle/>
        <a:p>
          <a:endParaRPr lang="en-US"/>
        </a:p>
      </dgm:t>
    </dgm:pt>
    <dgm:pt modelId="{080EBA40-2CFD-4391-97A2-BE18946BE05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জন্মঃ১৯৩৬সালে,</a:t>
          </a:r>
          <a:r>
            <a:rPr lang="bn-BD" sz="2800" dirty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>
              <a:latin typeface="NikoshBAN" pitchFamily="2" charset="0"/>
              <a:cs typeface="NikoshBAN" pitchFamily="2" charset="0"/>
            </a:rPr>
            <a:t>ব্রাহ্মণবাড়িয়া জেলার মোড়াইল গ্রামে</a:t>
          </a:r>
          <a:r>
            <a:rPr lang="bn-IN" sz="2400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B8952AE3-9A6C-429D-BE5E-F907F3FC4031}" type="parTrans" cxnId="{3AA53DBE-8169-4130-B7DE-C48720C615D0}">
      <dgm:prSet/>
      <dgm:spPr/>
      <dgm:t>
        <a:bodyPr/>
        <a:lstStyle/>
        <a:p>
          <a:endParaRPr lang="en-US"/>
        </a:p>
      </dgm:t>
    </dgm:pt>
    <dgm:pt modelId="{19029EA3-89AB-4B1F-8138-5176702CCEC5}" type="sibTrans" cxnId="{3AA53DBE-8169-4130-B7DE-C48720C615D0}">
      <dgm:prSet/>
      <dgm:spPr/>
      <dgm:t>
        <a:bodyPr/>
        <a:lstStyle/>
        <a:p>
          <a:endParaRPr lang="en-US"/>
        </a:p>
      </dgm:t>
    </dgm:pt>
    <dgm:pt modelId="{4A4625F9-64DA-4E12-9C54-EED98FDD3EB3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সম্পাদিত পত্রিকাঃগণকণ্ঠ,</a:t>
          </a:r>
        </a:p>
        <a:p>
          <a:r>
            <a:rPr lang="bn-IN" sz="3200" dirty="0">
              <a:latin typeface="NikoshBAN" pitchFamily="2" charset="0"/>
              <a:cs typeface="NikoshBAN" pitchFamily="2" charset="0"/>
            </a:rPr>
            <a:t>কর্ণফুলী</a:t>
          </a:r>
        </a:p>
      </dgm:t>
    </dgm:pt>
    <dgm:pt modelId="{3A448420-F682-42F8-B1B6-E72CEC34D793}" type="parTrans" cxnId="{B6B26C96-490B-497F-AFD3-43E387FFAB6F}">
      <dgm:prSet/>
      <dgm:spPr/>
      <dgm:t>
        <a:bodyPr/>
        <a:lstStyle/>
        <a:p>
          <a:endParaRPr lang="en-US"/>
        </a:p>
      </dgm:t>
    </dgm:pt>
    <dgm:pt modelId="{9ECF98B7-8CA0-4174-877F-EB5498AC4A8B}" type="sibTrans" cxnId="{B6B26C96-490B-497F-AFD3-43E387FFAB6F}">
      <dgm:prSet/>
      <dgm:spPr/>
      <dgm:t>
        <a:bodyPr/>
        <a:lstStyle/>
        <a:p>
          <a:endParaRPr lang="en-US"/>
        </a:p>
      </dgm:t>
    </dgm:pt>
    <dgm:pt modelId="{F607FEB7-1101-419D-901E-E78D766FDEFF}">
      <dgm:prSet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পেশাঃ সাংবাদিকতা ও চাকরি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295D425-925B-4AF4-8AF8-502C592C8B6B}" type="parTrans" cxnId="{2F8C54AB-C115-4539-8239-0A570D70DDD6}">
      <dgm:prSet/>
      <dgm:spPr/>
      <dgm:t>
        <a:bodyPr/>
        <a:lstStyle/>
        <a:p>
          <a:endParaRPr lang="en-US"/>
        </a:p>
      </dgm:t>
    </dgm:pt>
    <dgm:pt modelId="{12038C99-7DBA-4B3F-9ECC-FDAE67B41308}" type="sibTrans" cxnId="{2F8C54AB-C115-4539-8239-0A570D70DDD6}">
      <dgm:prSet/>
      <dgm:spPr/>
      <dgm:t>
        <a:bodyPr/>
        <a:lstStyle/>
        <a:p>
          <a:endParaRPr lang="en-US"/>
        </a:p>
      </dgm:t>
    </dgm:pt>
    <dgm:pt modelId="{930D657E-0100-49A1-9141-7878C9F4F91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উল্লেখযোগ্য রচনাঃলোক-লোকান্তর,কালের কলস,সোনালী কাবিন,মায়াবী পর্দা দুলে উঠো,মিথ্যেবাদী রাখাল,একচক্ষু হরিণ </a:t>
          </a:r>
          <a:endParaRPr lang="bn-IN" sz="2400" i="1" dirty="0">
            <a:latin typeface="NikoshBAN" pitchFamily="2" charset="0"/>
            <a:cs typeface="NikoshBAN" pitchFamily="2" charset="0"/>
          </a:endParaRPr>
        </a:p>
      </dgm:t>
    </dgm:pt>
    <dgm:pt modelId="{96D527EE-486A-43F1-A988-A8EF82F0C8AB}" type="sibTrans" cxnId="{66DB43AD-EAE7-4D5A-A281-F8C8A0D09095}">
      <dgm:prSet/>
      <dgm:spPr/>
      <dgm:t>
        <a:bodyPr/>
        <a:lstStyle/>
        <a:p>
          <a:endParaRPr lang="en-US"/>
        </a:p>
      </dgm:t>
    </dgm:pt>
    <dgm:pt modelId="{41E30688-D40F-48AD-952A-CB432EE6AFCF}" type="parTrans" cxnId="{66DB43AD-EAE7-4D5A-A281-F8C8A0D09095}">
      <dgm:prSet/>
      <dgm:spPr/>
      <dgm:t>
        <a:bodyPr/>
        <a:lstStyle/>
        <a:p>
          <a:endParaRPr lang="en-US"/>
        </a:p>
      </dgm:t>
    </dgm:pt>
    <dgm:pt modelId="{CAA6C146-F266-411F-ADE9-A71C5591FC84}" type="pres">
      <dgm:prSet presAssocID="{1968CDA6-8102-42E4-9452-094840C25A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83377A-03BB-4CAC-9978-1F19F36269EE}" type="pres">
      <dgm:prSet presAssocID="{2DCCD31B-ACA5-4A34-9896-F9BD81C8E17A}" presName="centerShape" presStyleLbl="node0" presStyleIdx="0" presStyleCnt="1" custScaleX="122615" custScaleY="109930" custLinFactNeighborX="-1622" custLinFactNeighborY="-1112"/>
      <dgm:spPr/>
    </dgm:pt>
    <dgm:pt modelId="{A2456197-17A2-46CF-B689-3DAE18AFBBBC}" type="pres">
      <dgm:prSet presAssocID="{94537F7A-E109-4298-945F-C1CEF5A17332}" presName="parTrans" presStyleLbl="sibTrans2D1" presStyleIdx="0" presStyleCnt="5"/>
      <dgm:spPr/>
    </dgm:pt>
    <dgm:pt modelId="{B75DB156-DC18-4C28-8A6E-F6FF2EEBCC4D}" type="pres">
      <dgm:prSet presAssocID="{94537F7A-E109-4298-945F-C1CEF5A17332}" presName="connectorText" presStyleLbl="sibTrans2D1" presStyleIdx="0" presStyleCnt="5"/>
      <dgm:spPr/>
    </dgm:pt>
    <dgm:pt modelId="{E6CEF135-EEF5-4C39-B18C-DA157E5A7EC4}" type="pres">
      <dgm:prSet presAssocID="{0AB7E6F1-E5A3-43A9-B35B-F16150168AAE}" presName="node" presStyleLbl="node1" presStyleIdx="0" presStyleCnt="5" custScaleX="188007" custScaleY="85098" custRadScaleRad="89615" custRadScaleInc="1115">
        <dgm:presLayoutVars>
          <dgm:bulletEnabled val="1"/>
        </dgm:presLayoutVars>
      </dgm:prSet>
      <dgm:spPr/>
    </dgm:pt>
    <dgm:pt modelId="{AC3633D6-A632-4748-9C72-2EBACB0B0B79}" type="pres">
      <dgm:prSet presAssocID="{B8952AE3-9A6C-429D-BE5E-F907F3FC4031}" presName="parTrans" presStyleLbl="sibTrans2D1" presStyleIdx="1" presStyleCnt="5"/>
      <dgm:spPr/>
    </dgm:pt>
    <dgm:pt modelId="{E2676AFE-0891-40AE-9942-A05E5E3B565B}" type="pres">
      <dgm:prSet presAssocID="{B8952AE3-9A6C-429D-BE5E-F907F3FC4031}" presName="connectorText" presStyleLbl="sibTrans2D1" presStyleIdx="1" presStyleCnt="5"/>
      <dgm:spPr/>
    </dgm:pt>
    <dgm:pt modelId="{D8D306D0-38B2-4543-ADDC-959A13D97906}" type="pres">
      <dgm:prSet presAssocID="{080EBA40-2CFD-4391-97A2-BE18946BE052}" presName="node" presStyleLbl="node1" presStyleIdx="1" presStyleCnt="5" custScaleX="185258" custScaleY="137795" custRadScaleRad="119835" custRadScaleInc="-5890">
        <dgm:presLayoutVars>
          <dgm:bulletEnabled val="1"/>
        </dgm:presLayoutVars>
      </dgm:prSet>
      <dgm:spPr/>
    </dgm:pt>
    <dgm:pt modelId="{7D503FA5-46EA-448F-90C3-EF1CD505D7D2}" type="pres">
      <dgm:prSet presAssocID="{A295D425-925B-4AF4-8AF8-502C592C8B6B}" presName="parTrans" presStyleLbl="sibTrans2D1" presStyleIdx="2" presStyleCnt="5"/>
      <dgm:spPr/>
    </dgm:pt>
    <dgm:pt modelId="{59CFCE60-75CD-4B9B-A6EE-17ECFCF16C78}" type="pres">
      <dgm:prSet presAssocID="{A295D425-925B-4AF4-8AF8-502C592C8B6B}" presName="connectorText" presStyleLbl="sibTrans2D1" presStyleIdx="2" presStyleCnt="5"/>
      <dgm:spPr/>
    </dgm:pt>
    <dgm:pt modelId="{2A8F29E1-5E8C-4D4A-A504-F69AB076B74A}" type="pres">
      <dgm:prSet presAssocID="{F607FEB7-1101-419D-901E-E78D766FDEFF}" presName="node" presStyleLbl="node1" presStyleIdx="2" presStyleCnt="5" custScaleX="215064" custScaleY="155755" custRadScaleRad="119570" custRadScaleInc="-54972">
        <dgm:presLayoutVars>
          <dgm:bulletEnabled val="1"/>
        </dgm:presLayoutVars>
      </dgm:prSet>
      <dgm:spPr/>
    </dgm:pt>
    <dgm:pt modelId="{1624665D-F7D6-4BF4-ABF8-0B9A83DFAC4C}" type="pres">
      <dgm:prSet presAssocID="{41E30688-D40F-48AD-952A-CB432EE6AFCF}" presName="parTrans" presStyleLbl="sibTrans2D1" presStyleIdx="3" presStyleCnt="5"/>
      <dgm:spPr/>
    </dgm:pt>
    <dgm:pt modelId="{CFE9FA2B-5AC8-4AF5-8521-A4D8B78BCA9D}" type="pres">
      <dgm:prSet presAssocID="{41E30688-D40F-48AD-952A-CB432EE6AFCF}" presName="connectorText" presStyleLbl="sibTrans2D1" presStyleIdx="3" presStyleCnt="5"/>
      <dgm:spPr/>
    </dgm:pt>
    <dgm:pt modelId="{E0E5E534-9461-424D-86F9-F969BD41E2B8}" type="pres">
      <dgm:prSet presAssocID="{930D657E-0100-49A1-9141-7878C9F4F910}" presName="node" presStyleLbl="node1" presStyleIdx="3" presStyleCnt="5" custScaleX="201966" custScaleY="150417" custRadScaleRad="119818" custRadScaleInc="45676">
        <dgm:presLayoutVars>
          <dgm:bulletEnabled val="1"/>
        </dgm:presLayoutVars>
      </dgm:prSet>
      <dgm:spPr/>
    </dgm:pt>
    <dgm:pt modelId="{5AF1B689-57A5-4976-A1C1-BECF9DB2E431}" type="pres">
      <dgm:prSet presAssocID="{3A448420-F682-42F8-B1B6-E72CEC34D793}" presName="parTrans" presStyleLbl="sibTrans2D1" presStyleIdx="4" presStyleCnt="5"/>
      <dgm:spPr/>
    </dgm:pt>
    <dgm:pt modelId="{B9438D47-9CB9-4064-B871-EA9105B7BD7D}" type="pres">
      <dgm:prSet presAssocID="{3A448420-F682-42F8-B1B6-E72CEC34D793}" presName="connectorText" presStyleLbl="sibTrans2D1" presStyleIdx="4" presStyleCnt="5"/>
      <dgm:spPr/>
    </dgm:pt>
    <dgm:pt modelId="{E302BD0E-28FF-4ED6-AA46-CB8A4E05E1BF}" type="pres">
      <dgm:prSet presAssocID="{4A4625F9-64DA-4E12-9C54-EED98FDD3EB3}" presName="node" presStyleLbl="node1" presStyleIdx="4" presStyleCnt="5" custScaleX="181739" custScaleY="135988" custRadScaleRad="120358" custRadScaleInc="5241">
        <dgm:presLayoutVars>
          <dgm:bulletEnabled val="1"/>
        </dgm:presLayoutVars>
      </dgm:prSet>
      <dgm:spPr/>
    </dgm:pt>
  </dgm:ptLst>
  <dgm:cxnLst>
    <dgm:cxn modelId="{C6964707-4347-4DC3-80DE-6C110BC63EAA}" type="presOf" srcId="{1968CDA6-8102-42E4-9452-094840C25A2E}" destId="{CAA6C146-F266-411F-ADE9-A71C5591FC84}" srcOrd="0" destOrd="0" presId="urn:microsoft.com/office/officeart/2005/8/layout/radial5"/>
    <dgm:cxn modelId="{91C53118-89E2-4DC3-83C4-7AFB60C6AD33}" type="presOf" srcId="{F607FEB7-1101-419D-901E-E78D766FDEFF}" destId="{2A8F29E1-5E8C-4D4A-A504-F69AB076B74A}" srcOrd="0" destOrd="0" presId="urn:microsoft.com/office/officeart/2005/8/layout/radial5"/>
    <dgm:cxn modelId="{2FC42220-9623-4730-8B96-30B5D44A7426}" type="presOf" srcId="{B8952AE3-9A6C-429D-BE5E-F907F3FC4031}" destId="{AC3633D6-A632-4748-9C72-2EBACB0B0B79}" srcOrd="0" destOrd="0" presId="urn:microsoft.com/office/officeart/2005/8/layout/radial5"/>
    <dgm:cxn modelId="{D412105C-2942-455A-AF03-5CBF2A38BEFB}" type="presOf" srcId="{4A4625F9-64DA-4E12-9C54-EED98FDD3EB3}" destId="{E302BD0E-28FF-4ED6-AA46-CB8A4E05E1BF}" srcOrd="0" destOrd="0" presId="urn:microsoft.com/office/officeart/2005/8/layout/radial5"/>
    <dgm:cxn modelId="{CE97F25D-6AA0-4AFE-BED2-566D10BD1E30}" type="presOf" srcId="{3A448420-F682-42F8-B1B6-E72CEC34D793}" destId="{5AF1B689-57A5-4976-A1C1-BECF9DB2E431}" srcOrd="0" destOrd="0" presId="urn:microsoft.com/office/officeart/2005/8/layout/radial5"/>
    <dgm:cxn modelId="{3896CF42-B541-43B9-903A-522B27AE0106}" type="presOf" srcId="{41E30688-D40F-48AD-952A-CB432EE6AFCF}" destId="{CFE9FA2B-5AC8-4AF5-8521-A4D8B78BCA9D}" srcOrd="1" destOrd="0" presId="urn:microsoft.com/office/officeart/2005/8/layout/radial5"/>
    <dgm:cxn modelId="{207B9364-2839-454F-BF8B-100883866D78}" type="presOf" srcId="{080EBA40-2CFD-4391-97A2-BE18946BE052}" destId="{D8D306D0-38B2-4543-ADDC-959A13D97906}" srcOrd="0" destOrd="0" presId="urn:microsoft.com/office/officeart/2005/8/layout/radial5"/>
    <dgm:cxn modelId="{A843664B-C9F5-4EF6-9F5E-FD3993B59D96}" type="presOf" srcId="{A295D425-925B-4AF4-8AF8-502C592C8B6B}" destId="{59CFCE60-75CD-4B9B-A6EE-17ECFCF16C78}" srcOrd="1" destOrd="0" presId="urn:microsoft.com/office/officeart/2005/8/layout/radial5"/>
    <dgm:cxn modelId="{3C040A4E-26E2-4CCE-B22D-6F35D341A1A0}" type="presOf" srcId="{A295D425-925B-4AF4-8AF8-502C592C8B6B}" destId="{7D503FA5-46EA-448F-90C3-EF1CD505D7D2}" srcOrd="0" destOrd="0" presId="urn:microsoft.com/office/officeart/2005/8/layout/radial5"/>
    <dgm:cxn modelId="{3AF92073-55D7-4AA9-AEA8-658FC1D338FE}" srcId="{1968CDA6-8102-42E4-9452-094840C25A2E}" destId="{2DCCD31B-ACA5-4A34-9896-F9BD81C8E17A}" srcOrd="0" destOrd="0" parTransId="{A2C8D2C7-4A4F-4659-A27E-BD63A0AB7664}" sibTransId="{91E8F749-9278-41B8-BBED-A7CBE16E48A8}"/>
    <dgm:cxn modelId="{F18D5D77-FFC6-4A1A-B7CB-427E82384883}" type="presOf" srcId="{3A448420-F682-42F8-B1B6-E72CEC34D793}" destId="{B9438D47-9CB9-4064-B871-EA9105B7BD7D}" srcOrd="1" destOrd="0" presId="urn:microsoft.com/office/officeart/2005/8/layout/radial5"/>
    <dgm:cxn modelId="{E91C8179-0BDE-413B-9571-E27BAE9E5909}" type="presOf" srcId="{930D657E-0100-49A1-9141-7878C9F4F910}" destId="{E0E5E534-9461-424D-86F9-F969BD41E2B8}" srcOrd="0" destOrd="0" presId="urn:microsoft.com/office/officeart/2005/8/layout/radial5"/>
    <dgm:cxn modelId="{FBB1307A-49BF-4F59-A5FE-665B3F0886BD}" type="presOf" srcId="{0AB7E6F1-E5A3-43A9-B35B-F16150168AAE}" destId="{E6CEF135-EEF5-4C39-B18C-DA157E5A7EC4}" srcOrd="0" destOrd="0" presId="urn:microsoft.com/office/officeart/2005/8/layout/radial5"/>
    <dgm:cxn modelId="{EE57697A-7EC4-436F-918E-EC794F657AD0}" type="presOf" srcId="{B8952AE3-9A6C-429D-BE5E-F907F3FC4031}" destId="{E2676AFE-0891-40AE-9942-A05E5E3B565B}" srcOrd="1" destOrd="0" presId="urn:microsoft.com/office/officeart/2005/8/layout/radial5"/>
    <dgm:cxn modelId="{C56E6B93-7C2B-4CD4-BF7F-C2AC9184CA15}" type="presOf" srcId="{94537F7A-E109-4298-945F-C1CEF5A17332}" destId="{A2456197-17A2-46CF-B689-3DAE18AFBBBC}" srcOrd="0" destOrd="0" presId="urn:microsoft.com/office/officeart/2005/8/layout/radial5"/>
    <dgm:cxn modelId="{B6B26C96-490B-497F-AFD3-43E387FFAB6F}" srcId="{2DCCD31B-ACA5-4A34-9896-F9BD81C8E17A}" destId="{4A4625F9-64DA-4E12-9C54-EED98FDD3EB3}" srcOrd="4" destOrd="0" parTransId="{3A448420-F682-42F8-B1B6-E72CEC34D793}" sibTransId="{9ECF98B7-8CA0-4174-877F-EB5498AC4A8B}"/>
    <dgm:cxn modelId="{2F8C54AB-C115-4539-8239-0A570D70DDD6}" srcId="{2DCCD31B-ACA5-4A34-9896-F9BD81C8E17A}" destId="{F607FEB7-1101-419D-901E-E78D766FDEFF}" srcOrd="2" destOrd="0" parTransId="{A295D425-925B-4AF4-8AF8-502C592C8B6B}" sibTransId="{12038C99-7DBA-4B3F-9ECC-FDAE67B41308}"/>
    <dgm:cxn modelId="{66DB43AD-EAE7-4D5A-A281-F8C8A0D09095}" srcId="{2DCCD31B-ACA5-4A34-9896-F9BD81C8E17A}" destId="{930D657E-0100-49A1-9141-7878C9F4F910}" srcOrd="3" destOrd="0" parTransId="{41E30688-D40F-48AD-952A-CB432EE6AFCF}" sibTransId="{96D527EE-486A-43F1-A988-A8EF82F0C8AB}"/>
    <dgm:cxn modelId="{89808CB1-567D-4C55-86FB-BE3196F2CF74}" type="presOf" srcId="{94537F7A-E109-4298-945F-C1CEF5A17332}" destId="{B75DB156-DC18-4C28-8A6E-F6FF2EEBCC4D}" srcOrd="1" destOrd="0" presId="urn:microsoft.com/office/officeart/2005/8/layout/radial5"/>
    <dgm:cxn modelId="{202EF9B2-9982-4048-8D00-8FFE218A417F}" srcId="{2DCCD31B-ACA5-4A34-9896-F9BD81C8E17A}" destId="{0AB7E6F1-E5A3-43A9-B35B-F16150168AAE}" srcOrd="0" destOrd="0" parTransId="{94537F7A-E109-4298-945F-C1CEF5A17332}" sibTransId="{DE03BBB2-AA9A-4F91-B1C7-689F8F04A9DD}"/>
    <dgm:cxn modelId="{41AB26BD-FFEB-4E0A-B841-F20B43559FA0}" type="presOf" srcId="{41E30688-D40F-48AD-952A-CB432EE6AFCF}" destId="{1624665D-F7D6-4BF4-ABF8-0B9A83DFAC4C}" srcOrd="0" destOrd="0" presId="urn:microsoft.com/office/officeart/2005/8/layout/radial5"/>
    <dgm:cxn modelId="{3AA53DBE-8169-4130-B7DE-C48720C615D0}" srcId="{2DCCD31B-ACA5-4A34-9896-F9BD81C8E17A}" destId="{080EBA40-2CFD-4391-97A2-BE18946BE052}" srcOrd="1" destOrd="0" parTransId="{B8952AE3-9A6C-429D-BE5E-F907F3FC4031}" sibTransId="{19029EA3-89AB-4B1F-8138-5176702CCEC5}"/>
    <dgm:cxn modelId="{70A54EDD-C493-4592-8696-DBCFE607247F}" type="presOf" srcId="{2DCCD31B-ACA5-4A34-9896-F9BD81C8E17A}" destId="{6783377A-03BB-4CAC-9978-1F19F36269EE}" srcOrd="0" destOrd="0" presId="urn:microsoft.com/office/officeart/2005/8/layout/radial5"/>
    <dgm:cxn modelId="{93DB177D-65A1-4F59-8CE4-8DD108D23E95}" type="presParOf" srcId="{CAA6C146-F266-411F-ADE9-A71C5591FC84}" destId="{6783377A-03BB-4CAC-9978-1F19F36269EE}" srcOrd="0" destOrd="0" presId="urn:microsoft.com/office/officeart/2005/8/layout/radial5"/>
    <dgm:cxn modelId="{ABA59BB9-ADC4-4E83-A5AE-7C3398D6C99B}" type="presParOf" srcId="{CAA6C146-F266-411F-ADE9-A71C5591FC84}" destId="{A2456197-17A2-46CF-B689-3DAE18AFBBBC}" srcOrd="1" destOrd="0" presId="urn:microsoft.com/office/officeart/2005/8/layout/radial5"/>
    <dgm:cxn modelId="{8BE605E3-437D-45BA-B323-135C0A62D454}" type="presParOf" srcId="{A2456197-17A2-46CF-B689-3DAE18AFBBBC}" destId="{B75DB156-DC18-4C28-8A6E-F6FF2EEBCC4D}" srcOrd="0" destOrd="0" presId="urn:microsoft.com/office/officeart/2005/8/layout/radial5"/>
    <dgm:cxn modelId="{3248C26B-0204-43B9-B6F1-8D614A504243}" type="presParOf" srcId="{CAA6C146-F266-411F-ADE9-A71C5591FC84}" destId="{E6CEF135-EEF5-4C39-B18C-DA157E5A7EC4}" srcOrd="2" destOrd="0" presId="urn:microsoft.com/office/officeart/2005/8/layout/radial5"/>
    <dgm:cxn modelId="{D9CBB04D-0C35-4A5A-9A38-FEE45B4A085F}" type="presParOf" srcId="{CAA6C146-F266-411F-ADE9-A71C5591FC84}" destId="{AC3633D6-A632-4748-9C72-2EBACB0B0B79}" srcOrd="3" destOrd="0" presId="urn:microsoft.com/office/officeart/2005/8/layout/radial5"/>
    <dgm:cxn modelId="{9DA7E779-F351-4BA5-A0D0-15ADC1DD07CC}" type="presParOf" srcId="{AC3633D6-A632-4748-9C72-2EBACB0B0B79}" destId="{E2676AFE-0891-40AE-9942-A05E5E3B565B}" srcOrd="0" destOrd="0" presId="urn:microsoft.com/office/officeart/2005/8/layout/radial5"/>
    <dgm:cxn modelId="{72E4F431-9173-46BF-9E06-DC2C578BE9FA}" type="presParOf" srcId="{CAA6C146-F266-411F-ADE9-A71C5591FC84}" destId="{D8D306D0-38B2-4543-ADDC-959A13D97906}" srcOrd="4" destOrd="0" presId="urn:microsoft.com/office/officeart/2005/8/layout/radial5"/>
    <dgm:cxn modelId="{B2511250-7A08-4774-B71B-9737376297C6}" type="presParOf" srcId="{CAA6C146-F266-411F-ADE9-A71C5591FC84}" destId="{7D503FA5-46EA-448F-90C3-EF1CD505D7D2}" srcOrd="5" destOrd="0" presId="urn:microsoft.com/office/officeart/2005/8/layout/radial5"/>
    <dgm:cxn modelId="{9CA60E3B-7189-412D-AF44-E7652B71CCB0}" type="presParOf" srcId="{7D503FA5-46EA-448F-90C3-EF1CD505D7D2}" destId="{59CFCE60-75CD-4B9B-A6EE-17ECFCF16C78}" srcOrd="0" destOrd="0" presId="urn:microsoft.com/office/officeart/2005/8/layout/radial5"/>
    <dgm:cxn modelId="{06E94217-DFCA-4151-BCB1-FF17CBEE3394}" type="presParOf" srcId="{CAA6C146-F266-411F-ADE9-A71C5591FC84}" destId="{2A8F29E1-5E8C-4D4A-A504-F69AB076B74A}" srcOrd="6" destOrd="0" presId="urn:microsoft.com/office/officeart/2005/8/layout/radial5"/>
    <dgm:cxn modelId="{F2A9D6DF-55BA-460D-91FB-9DCBA65206F8}" type="presParOf" srcId="{CAA6C146-F266-411F-ADE9-A71C5591FC84}" destId="{1624665D-F7D6-4BF4-ABF8-0B9A83DFAC4C}" srcOrd="7" destOrd="0" presId="urn:microsoft.com/office/officeart/2005/8/layout/radial5"/>
    <dgm:cxn modelId="{34E66F61-CCE6-40C7-934C-6197059CB9B3}" type="presParOf" srcId="{1624665D-F7D6-4BF4-ABF8-0B9A83DFAC4C}" destId="{CFE9FA2B-5AC8-4AF5-8521-A4D8B78BCA9D}" srcOrd="0" destOrd="0" presId="urn:microsoft.com/office/officeart/2005/8/layout/radial5"/>
    <dgm:cxn modelId="{E141796E-092F-43B3-AA25-49B6B354C231}" type="presParOf" srcId="{CAA6C146-F266-411F-ADE9-A71C5591FC84}" destId="{E0E5E534-9461-424D-86F9-F969BD41E2B8}" srcOrd="8" destOrd="0" presId="urn:microsoft.com/office/officeart/2005/8/layout/radial5"/>
    <dgm:cxn modelId="{2B9A95CB-4AA4-428E-919A-08E195B5FC51}" type="presParOf" srcId="{CAA6C146-F266-411F-ADE9-A71C5591FC84}" destId="{5AF1B689-57A5-4976-A1C1-BECF9DB2E431}" srcOrd="9" destOrd="0" presId="urn:microsoft.com/office/officeart/2005/8/layout/radial5"/>
    <dgm:cxn modelId="{9AC510B9-AD02-4EEA-B3DF-ED39E37AA36F}" type="presParOf" srcId="{5AF1B689-57A5-4976-A1C1-BECF9DB2E431}" destId="{B9438D47-9CB9-4064-B871-EA9105B7BD7D}" srcOrd="0" destOrd="0" presId="urn:microsoft.com/office/officeart/2005/8/layout/radial5"/>
    <dgm:cxn modelId="{FFE03B86-54CC-473F-8D94-FFEF9DE9230D}" type="presParOf" srcId="{CAA6C146-F266-411F-ADE9-A71C5591FC84}" destId="{E302BD0E-28FF-4ED6-AA46-CB8A4E05E1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3377A-03BB-4CAC-9978-1F19F36269EE}">
      <dsp:nvSpPr>
        <dsp:cNvPr id="0" name=""/>
        <dsp:cNvSpPr/>
      </dsp:nvSpPr>
      <dsp:spPr>
        <a:xfrm>
          <a:off x="3316944" y="2070473"/>
          <a:ext cx="2214780" cy="19856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641291" y="2361265"/>
        <a:ext cx="1566086" cy="1404068"/>
      </dsp:txXfrm>
    </dsp:sp>
    <dsp:sp modelId="{A2456197-17A2-46CF-B689-3DAE18AFBBBC}">
      <dsp:nvSpPr>
        <dsp:cNvPr id="0" name=""/>
        <dsp:cNvSpPr/>
      </dsp:nvSpPr>
      <dsp:spPr>
        <a:xfrm rot="16352212">
          <a:off x="4358166" y="1545092"/>
          <a:ext cx="239657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392523" y="1703832"/>
        <a:ext cx="167760" cy="368483"/>
      </dsp:txXfrm>
    </dsp:sp>
    <dsp:sp modelId="{E6CEF135-EEF5-4C39-B18C-DA157E5A7EC4}">
      <dsp:nvSpPr>
        <dsp:cNvPr id="0" name=""/>
        <dsp:cNvSpPr/>
      </dsp:nvSpPr>
      <dsp:spPr>
        <a:xfrm>
          <a:off x="2824372" y="82554"/>
          <a:ext cx="3395948" cy="15371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পুরস্কারঃবাংলা একাডেমি পুরস্কার,একুশে পদক।</a:t>
          </a:r>
        </a:p>
      </dsp:txBody>
      <dsp:txXfrm>
        <a:off x="3321697" y="307659"/>
        <a:ext cx="2401298" cy="1086905"/>
      </dsp:txXfrm>
    </dsp:sp>
    <dsp:sp modelId="{AC3633D6-A632-4748-9C72-2EBACB0B0B79}">
      <dsp:nvSpPr>
        <dsp:cNvPr id="0" name=""/>
        <dsp:cNvSpPr/>
      </dsp:nvSpPr>
      <dsp:spPr>
        <a:xfrm rot="20482958">
          <a:off x="5536903" y="2346600"/>
          <a:ext cx="206809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538526" y="2479331"/>
        <a:ext cx="144766" cy="368483"/>
      </dsp:txXfrm>
    </dsp:sp>
    <dsp:sp modelId="{D8D306D0-38B2-4543-ADDC-959A13D97906}">
      <dsp:nvSpPr>
        <dsp:cNvPr id="0" name=""/>
        <dsp:cNvSpPr/>
      </dsp:nvSpPr>
      <dsp:spPr>
        <a:xfrm>
          <a:off x="5681717" y="831591"/>
          <a:ext cx="3346293" cy="248897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জন্মঃ১৯৩৬সালে,</a:t>
          </a:r>
          <a:r>
            <a:rPr lang="bn-BD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>
              <a:latin typeface="NikoshBAN" pitchFamily="2" charset="0"/>
              <a:cs typeface="NikoshBAN" pitchFamily="2" charset="0"/>
            </a:rPr>
            <a:t>ব্রাহ্মণবাড়িয়া জেলার মোড়াইল গ্রামে</a:t>
          </a:r>
          <a:r>
            <a:rPr lang="bn-IN" sz="2400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6171770" y="1196093"/>
        <a:ext cx="2366187" cy="1759970"/>
      </dsp:txXfrm>
    </dsp:sp>
    <dsp:sp modelId="{7D503FA5-46EA-448F-90C3-EF1CD505D7D2}">
      <dsp:nvSpPr>
        <dsp:cNvPr id="0" name=""/>
        <dsp:cNvSpPr/>
      </dsp:nvSpPr>
      <dsp:spPr>
        <a:xfrm rot="2053032">
          <a:off x="5353850" y="3450884"/>
          <a:ext cx="183950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358626" y="3558195"/>
        <a:ext cx="128765" cy="368483"/>
      </dsp:txXfrm>
    </dsp:sp>
    <dsp:sp modelId="{2A8F29E1-5E8C-4D4A-A504-F69AB076B74A}">
      <dsp:nvSpPr>
        <dsp:cNvPr id="0" name=""/>
        <dsp:cNvSpPr/>
      </dsp:nvSpPr>
      <dsp:spPr>
        <a:xfrm>
          <a:off x="5067251" y="3414679"/>
          <a:ext cx="3884675" cy="28133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পেশাঃ সাংবাদিকতা ও চাকরি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36148" y="3826690"/>
        <a:ext cx="2746881" cy="1989362"/>
      </dsp:txXfrm>
    </dsp:sp>
    <dsp:sp modelId="{1624665D-F7D6-4BF4-ABF8-0B9A83DFAC4C}">
      <dsp:nvSpPr>
        <dsp:cNvPr id="0" name=""/>
        <dsp:cNvSpPr/>
      </dsp:nvSpPr>
      <dsp:spPr>
        <a:xfrm rot="8438219">
          <a:off x="3376150" y="3537557"/>
          <a:ext cx="191457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427072" y="3642170"/>
        <a:ext cx="134020" cy="368483"/>
      </dsp:txXfrm>
    </dsp:sp>
    <dsp:sp modelId="{E0E5E534-9461-424D-86F9-F969BD41E2B8}">
      <dsp:nvSpPr>
        <dsp:cNvPr id="0" name=""/>
        <dsp:cNvSpPr/>
      </dsp:nvSpPr>
      <dsp:spPr>
        <a:xfrm>
          <a:off x="277908" y="3609935"/>
          <a:ext cx="3648088" cy="2716964"/>
        </a:xfrm>
        <a:prstGeom prst="ellips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উল্লেখযোগ্য রচনাঃলোক-লোকান্তর,কালের কলস,সোনালী কাবিন,মায়াবী পর্দা দুলে উঠো,মিথ্যেবাদী রাখাল,একচক্ষু হরিণ </a:t>
          </a:r>
          <a:endParaRPr lang="bn-IN" sz="2400" i="1" kern="1200" dirty="0">
            <a:latin typeface="NikoshBAN" pitchFamily="2" charset="0"/>
            <a:cs typeface="NikoshBAN" pitchFamily="2" charset="0"/>
          </a:endParaRPr>
        </a:p>
      </dsp:txBody>
      <dsp:txXfrm>
        <a:off x="812158" y="4007825"/>
        <a:ext cx="2579588" cy="1921184"/>
      </dsp:txXfrm>
    </dsp:sp>
    <dsp:sp modelId="{5AF1B689-57A5-4976-A1C1-BECF9DB2E431}">
      <dsp:nvSpPr>
        <dsp:cNvPr id="0" name=""/>
        <dsp:cNvSpPr/>
      </dsp:nvSpPr>
      <dsp:spPr>
        <a:xfrm rot="11964069">
          <a:off x="3188986" y="2347602"/>
          <a:ext cx="150116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232742" y="2477909"/>
        <a:ext cx="105081" cy="368483"/>
      </dsp:txXfrm>
    </dsp:sp>
    <dsp:sp modelId="{E302BD0E-28FF-4ED6-AA46-CB8A4E05E1BF}">
      <dsp:nvSpPr>
        <dsp:cNvPr id="0" name=""/>
        <dsp:cNvSpPr/>
      </dsp:nvSpPr>
      <dsp:spPr>
        <a:xfrm>
          <a:off x="0" y="855031"/>
          <a:ext cx="3282730" cy="2456335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সম্পাদিত পত্রিকাঃগণকণ্ঠ,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কর্ণফুলী</a:t>
          </a:r>
        </a:p>
      </dsp:txBody>
      <dsp:txXfrm>
        <a:off x="480745" y="1214753"/>
        <a:ext cx="2321240" cy="1736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E277-0464-4FFB-9449-3B31C1392A2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1C49-9FD9-49DB-B285-0C10FEF7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0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4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1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A1FD4D-8224-45DD-A491-2A027AD3B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12.jpg">
            <a:extLst>
              <a:ext uri="{FF2B5EF4-FFF2-40B4-BE49-F238E27FC236}">
                <a16:creationId xmlns:a16="http://schemas.microsoft.com/office/drawing/2014/main" id="{284D64BA-908F-493B-9830-5724F733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6" y="1422935"/>
            <a:ext cx="6202017" cy="51094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FA657C-3579-4615-A89E-06685FBE2220}"/>
              </a:ext>
            </a:extLst>
          </p:cNvPr>
          <p:cNvSpPr/>
          <p:nvPr/>
        </p:nvSpPr>
        <p:spPr>
          <a:xfrm>
            <a:off x="224190" y="205410"/>
            <a:ext cx="11743620" cy="1231107"/>
          </a:xfrm>
          <a:prstGeom prst="rect">
            <a:avLst/>
          </a:prstGeom>
          <a:solidFill>
            <a:srgbClr val="0070C0"/>
          </a:solidFill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067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Nilphamari</a:t>
            </a:r>
            <a:r>
              <a:rPr lang="en-US" sz="1067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School</a:t>
            </a:r>
          </a:p>
        </p:txBody>
      </p:sp>
      <p:pic>
        <p:nvPicPr>
          <p:cNvPr id="17" name="Content Placeholder 13" descr="EMAGE MARUFA -D.jpg">
            <a:extLst>
              <a:ext uri="{FF2B5EF4-FFF2-40B4-BE49-F238E27FC236}">
                <a16:creationId xmlns:a16="http://schemas.microsoft.com/office/drawing/2014/main" id="{8B9FFF3F-3771-42B6-9990-08589CF4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673" y="1422935"/>
            <a:ext cx="5478671" cy="510942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EFC577A-A2D8-4705-BE6A-B0085E89D381}"/>
              </a:ext>
            </a:extLst>
          </p:cNvPr>
          <p:cNvSpPr/>
          <p:nvPr/>
        </p:nvSpPr>
        <p:spPr>
          <a:xfrm>
            <a:off x="3719111" y="2543785"/>
            <a:ext cx="8217233" cy="9130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333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10698A-D54A-4BED-9AF7-FD1C98C937D9}"/>
              </a:ext>
            </a:extLst>
          </p:cNvPr>
          <p:cNvSpPr/>
          <p:nvPr/>
        </p:nvSpPr>
        <p:spPr>
          <a:xfrm>
            <a:off x="6246745" y="3728713"/>
            <a:ext cx="56895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8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1.jpg">
            <a:extLst>
              <a:ext uri="{FF2B5EF4-FFF2-40B4-BE49-F238E27FC236}">
                <a16:creationId xmlns:a16="http://schemas.microsoft.com/office/drawing/2014/main" id="{733A05DE-3CDB-422E-9385-E3AE83E335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192724" y="76200"/>
            <a:ext cx="5919605" cy="6576390"/>
          </a:xfrm>
          <a:prstGeom prst="rect">
            <a:avLst/>
          </a:prstGeom>
        </p:spPr>
      </p:pic>
      <p:pic>
        <p:nvPicPr>
          <p:cNvPr id="8" name="Picture 7" descr="1.jpg">
            <a:extLst>
              <a:ext uri="{FF2B5EF4-FFF2-40B4-BE49-F238E27FC236}">
                <a16:creationId xmlns:a16="http://schemas.microsoft.com/office/drawing/2014/main" id="{AA9911B5-97B9-4F21-B4A0-7ED84FA1C4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67"/>
          <a:stretch>
            <a:fillRect/>
          </a:stretch>
        </p:blipFill>
        <p:spPr>
          <a:xfrm>
            <a:off x="6112329" y="76200"/>
            <a:ext cx="5856673" cy="65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5184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5324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072" y="375594"/>
            <a:ext cx="5410200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নতুন নতুন শব্দের অর্থ জেনে নেই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371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1600200"/>
            <a:ext cx="1828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শব্দ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2526388"/>
            <a:ext cx="1828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মিনার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05000" y="3531513"/>
            <a:ext cx="1828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গির্জা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" y="4407812"/>
            <a:ext cx="1828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দরবার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05000" y="5327661"/>
            <a:ext cx="1828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কলকলিয়ে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10100" y="1577228"/>
            <a:ext cx="1828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29" y="2286000"/>
            <a:ext cx="1701800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12366"/>
            <a:ext cx="1600200" cy="8262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4249634"/>
            <a:ext cx="1600200" cy="703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08237" y="5257801"/>
            <a:ext cx="1687491" cy="6032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277100" y="1616529"/>
            <a:ext cx="18288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অর্থ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71658" y="2470938"/>
            <a:ext cx="2971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gmwR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DuPz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¯Í¤^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71658" y="4310288"/>
            <a:ext cx="2971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রাজসভা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71658" y="5327661"/>
            <a:ext cx="28194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কলকল ধ্বনি 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71658" y="3434443"/>
            <a:ext cx="2971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খ্রিস্টান্দের উপাসনালয়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7" grpId="0" animBg="1"/>
      <p:bldP spid="8" grpId="0" animBg="1"/>
      <p:bldP spid="16" grpId="0" animBg="1"/>
      <p:bldP spid="18" grpId="0" animBg="1"/>
      <p:bldP spid="19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E1C681-59DA-406D-B775-42E77A410F51}"/>
              </a:ext>
            </a:extLst>
          </p:cNvPr>
          <p:cNvSpPr/>
          <p:nvPr/>
        </p:nvSpPr>
        <p:spPr>
          <a:xfrm>
            <a:off x="3919904" y="389185"/>
            <a:ext cx="4352192" cy="936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9A77C-3B1C-41FA-A0E6-DD33C6DA1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54" y="1977342"/>
            <a:ext cx="6129641" cy="2890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F6D7C4-76FC-48DC-99A0-60C02BD558DF}"/>
              </a:ext>
            </a:extLst>
          </p:cNvPr>
          <p:cNvGrpSpPr/>
          <p:nvPr/>
        </p:nvGrpSpPr>
        <p:grpSpPr>
          <a:xfrm>
            <a:off x="1095376" y="1519312"/>
            <a:ext cx="10001249" cy="4825217"/>
            <a:chOff x="374073" y="1612155"/>
            <a:chExt cx="10667999" cy="4211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71777-571C-4A6D-BF61-4745C2AC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6538284" cy="30826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34C28D-C90C-463E-9D1F-7434E7802276}"/>
                </a:ext>
              </a:extLst>
            </p:cNvPr>
            <p:cNvSpPr/>
            <p:nvPr/>
          </p:nvSpPr>
          <p:spPr>
            <a:xfrm>
              <a:off x="374073" y="4890655"/>
              <a:ext cx="10667999" cy="93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গির্জা, দরবার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গুলো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অর্থসহ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7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4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425549"/>
            <a:ext cx="4648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240972"/>
            <a:ext cx="8305800" cy="3730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900" y="5187044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ঐ লম্বা মাথায় হঠাৎ দেখি কাল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ডাবের মতো চাঁদ উঠেছে ঠান্ডা ও গোলগাল।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1431234"/>
            <a:ext cx="5496337" cy="3089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0" y="1431234"/>
            <a:ext cx="5754758" cy="3089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1908" y="4851400"/>
            <a:ext cx="8153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ছিটকিনিটা আস্তে খুলে পেরিয়ে গেলাম ঘর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ঝিমধরা এই মস্ত শহর কাঁপছিল থরথর।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6324600"/>
            <a:ext cx="406400" cy="406400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549C8560-9D62-4294-B159-65A8B8C9867D}"/>
              </a:ext>
            </a:extLst>
          </p:cNvPr>
          <p:cNvSpPr/>
          <p:nvPr/>
        </p:nvSpPr>
        <p:spPr>
          <a:xfrm>
            <a:off x="3935896" y="318052"/>
            <a:ext cx="2703443" cy="78298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000" b="1" u="sng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378225"/>
            <a:ext cx="5475514" cy="3569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599" y="53757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/>
                <a:cs typeface="Nirmala UI" pitchFamily="34" charset="0"/>
              </a:rPr>
              <a:t>মিনারটাকে দেখছি যেন দাঁড়িয়ে আছেন কেউ,</a:t>
            </a:r>
          </a:p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/>
                <a:cs typeface="Nirmala UI" pitchFamily="34" charset="0"/>
              </a:rPr>
              <a:t>পাথরঘাটার গীর্জাটা কি লাল পাথরের ঢেউ? </a:t>
            </a:r>
            <a:endParaRPr lang="en-GB" sz="2400" b="1" dirty="0">
              <a:solidFill>
                <a:schemeClr val="bg2">
                  <a:lumMod val="10000"/>
                </a:schemeClr>
              </a:solidFill>
              <a:latin typeface="NikoshBAN"/>
              <a:cs typeface="Nirmala UI" pitchFamily="34" charset="0"/>
            </a:endParaRPr>
          </a:p>
        </p:txBody>
      </p:sp>
      <p:pic>
        <p:nvPicPr>
          <p:cNvPr id="6" name="Picture 5" descr="11.jpg">
            <a:extLst>
              <a:ext uri="{FF2B5EF4-FFF2-40B4-BE49-F238E27FC236}">
                <a16:creationId xmlns:a16="http://schemas.microsoft.com/office/drawing/2014/main" id="{E391360C-B78E-4B41-BCEA-C0A70E8F3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2" y="1378226"/>
            <a:ext cx="5475512" cy="3569330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B03CF079-45DB-4764-A6BF-20C667751388}"/>
              </a:ext>
            </a:extLst>
          </p:cNvPr>
          <p:cNvSpPr/>
          <p:nvPr/>
        </p:nvSpPr>
        <p:spPr>
          <a:xfrm>
            <a:off x="4810538" y="308690"/>
            <a:ext cx="2623931" cy="83099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04730"/>
            <a:ext cx="4029076" cy="3722440"/>
          </a:xfrm>
          <a:prstGeom prst="rect">
            <a:avLst/>
          </a:prstGeom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49" y="1404726"/>
            <a:ext cx="3943349" cy="3722442"/>
          </a:xfrm>
          <a:prstGeom prst="rect">
            <a:avLst/>
          </a:prstGeom>
        </p:spPr>
      </p:pic>
      <p:pic>
        <p:nvPicPr>
          <p:cNvPr id="4" name="Picture 3" descr="c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04726"/>
            <a:ext cx="2828925" cy="3722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803" y="5358080"/>
            <a:ext cx="860039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দরগাতলা পার হয়ে যেই মোর নিয়েছি বাঁয়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কোত্থেকে এক উটকো পাহাড় ডাক দিলো আয় আয়।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F3E031C-0356-43DF-83B0-38DFB8879B3F}"/>
              </a:ext>
            </a:extLst>
          </p:cNvPr>
          <p:cNvSpPr/>
          <p:nvPr/>
        </p:nvSpPr>
        <p:spPr>
          <a:xfrm>
            <a:off x="4373217" y="291548"/>
            <a:ext cx="3180108" cy="88226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192696"/>
            <a:ext cx="11364685" cy="3558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4876800"/>
            <a:ext cx="815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পাহাড়টাকে হাত বুলিয়ে লালদিঘির ঐ পাড়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এগিয়ে দেখি জোনাকিদের বসেছে দরবার।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6451600"/>
            <a:ext cx="406400" cy="406400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FACCCC09-2FFD-422A-8302-7B4468B17E30}"/>
              </a:ext>
            </a:extLst>
          </p:cNvPr>
          <p:cNvSpPr/>
          <p:nvPr/>
        </p:nvSpPr>
        <p:spPr>
          <a:xfrm>
            <a:off x="4320209" y="225287"/>
            <a:ext cx="2835965" cy="9674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000" b="1" u="sng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1205948"/>
            <a:ext cx="11158804" cy="3904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236030"/>
            <a:ext cx="9448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আমায় দেখে কলকলিয়ে দিঘির কালো জল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বললো, এস আমরা সবাই না-ঘুমানোর দল--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5EF0EC39-C80E-450C-B1DE-F210CBBA54A9}"/>
              </a:ext>
            </a:extLst>
          </p:cNvPr>
          <p:cNvSpPr/>
          <p:nvPr/>
        </p:nvSpPr>
        <p:spPr>
          <a:xfrm>
            <a:off x="4611757" y="344556"/>
            <a:ext cx="2756452" cy="73620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539311"/>
            <a:ext cx="10746921" cy="445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241472"/>
            <a:ext cx="90678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/>
                <a:cs typeface="Nirmala UI" pitchFamily="34" charset="0"/>
              </a:rPr>
              <a:t>পকেট থেকে খোল তোমার পদ্য লেখার ভাঁজ</a:t>
            </a:r>
            <a:endParaRPr lang="en-US" sz="3200" b="1" dirty="0">
              <a:latin typeface="NikoshBAN"/>
              <a:cs typeface="Nirmala UI" pitchFamily="34" charset="0"/>
            </a:endParaRPr>
          </a:p>
          <a:p>
            <a:r>
              <a:rPr lang="bn-BD" sz="3200" b="1" dirty="0">
                <a:latin typeface="NikoshBAN"/>
                <a:cs typeface="Nirmala UI" pitchFamily="34" charset="0"/>
              </a:rPr>
              <a:t>রক্তজবার ঝোঁপের কাছে কাব্য হবে আজ।</a:t>
            </a:r>
            <a:endParaRPr lang="en-GB" sz="3200" b="1" dirty="0">
              <a:latin typeface="NikoshBAN"/>
              <a:cs typeface="Nirmala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457738"/>
            <a:ext cx="5780314" cy="3445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" y="1457739"/>
            <a:ext cx="5475514" cy="3445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5009321"/>
            <a:ext cx="7924800" cy="137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দিঘির কথায় উঠল হেসে ফুল পাখিরা সব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কাব্য হবে,কাব্য হবে- জুড়লো কলরব।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6490855"/>
            <a:ext cx="406400" cy="406400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CE569302-CAED-4FC7-93D7-0833A5D5062F}"/>
              </a:ext>
            </a:extLst>
          </p:cNvPr>
          <p:cNvSpPr/>
          <p:nvPr/>
        </p:nvSpPr>
        <p:spPr>
          <a:xfrm>
            <a:off x="4253948" y="318052"/>
            <a:ext cx="2928730" cy="10333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3">
            <a:extLst>
              <a:ext uri="{FF2B5EF4-FFF2-40B4-BE49-F238E27FC236}">
                <a16:creationId xmlns:a16="http://schemas.microsoft.com/office/drawing/2014/main" id="{BDE55492-289B-4B78-9197-A31E5A9140F1}"/>
              </a:ext>
            </a:extLst>
          </p:cNvPr>
          <p:cNvSpPr/>
          <p:nvPr/>
        </p:nvSpPr>
        <p:spPr>
          <a:xfrm flipH="1">
            <a:off x="6505073" y="2348336"/>
            <a:ext cx="533400" cy="3509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00B19-4C9D-48E3-8E92-D2870A9BD546}"/>
              </a:ext>
            </a:extLst>
          </p:cNvPr>
          <p:cNvSpPr txBox="1"/>
          <p:nvPr/>
        </p:nvSpPr>
        <p:spPr>
          <a:xfrm>
            <a:off x="7552091" y="3280581"/>
            <a:ext cx="4036808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শ্রেণীঃ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ষষ্ঠ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৩০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১৪/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0/2020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খ্রিঃ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E15857-23AA-43DC-9917-3A403615439F}"/>
              </a:ext>
            </a:extLst>
          </p:cNvPr>
          <p:cNvSpPr/>
          <p:nvPr/>
        </p:nvSpPr>
        <p:spPr>
          <a:xfrm>
            <a:off x="501445" y="4080800"/>
            <a:ext cx="5083827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</p:txBody>
      </p:sp>
      <p:pic>
        <p:nvPicPr>
          <p:cNvPr id="3" name="Picture 2" descr="poetry_1279474138_1-35154_110948568957718_100001277266530_77690_403677_n.jpg">
            <a:extLst>
              <a:ext uri="{FF2B5EF4-FFF2-40B4-BE49-F238E27FC236}">
                <a16:creationId xmlns:a16="http://schemas.microsoft.com/office/drawing/2014/main" id="{A36F4262-B968-4B6B-B16F-4EC997DD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570869"/>
            <a:ext cx="5083827" cy="3509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FF2D0-E04D-4FA6-9793-E2338901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88" y="838153"/>
            <a:ext cx="2657017" cy="2442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3E840353-46FE-4D45-98CC-510F289C48BD}"/>
              </a:ext>
            </a:extLst>
          </p:cNvPr>
          <p:cNvSpPr/>
          <p:nvPr/>
        </p:nvSpPr>
        <p:spPr>
          <a:xfrm>
            <a:off x="6058857" y="535908"/>
            <a:ext cx="2399522" cy="9276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801DF-04D2-4C32-A2F6-4FEDE3542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01" y="545847"/>
            <a:ext cx="2385753" cy="26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5704"/>
            <a:ext cx="2868386" cy="390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267235"/>
            <a:ext cx="8077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আর করি পকেট থেকে খুলে ছড়ার বই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কাছে,  ফুলের কছে মনের কাছে মনের কথা কই। 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l 21.gif">
            <a:extLst>
              <a:ext uri="{FF2B5EF4-FFF2-40B4-BE49-F238E27FC236}">
                <a16:creationId xmlns:a16="http://schemas.microsoft.com/office/drawing/2014/main" id="{10AA59EB-9973-4A05-B82A-22DAC32C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15" y="1245704"/>
            <a:ext cx="2743199" cy="39093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853C5-4395-4719-938C-CA4396679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5946" r="5273" b="15068"/>
          <a:stretch/>
        </p:blipFill>
        <p:spPr>
          <a:xfrm>
            <a:off x="408213" y="1351721"/>
            <a:ext cx="2667001" cy="3702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l 20.jpg">
            <a:extLst>
              <a:ext uri="{FF2B5EF4-FFF2-40B4-BE49-F238E27FC236}">
                <a16:creationId xmlns:a16="http://schemas.microsoft.com/office/drawing/2014/main" id="{D79A0741-CDEA-4D85-9820-3DDF96154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787" y="1245704"/>
            <a:ext cx="2667000" cy="39093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367A0A21-9E4A-4B18-94C4-808EEACD6D25}"/>
              </a:ext>
            </a:extLst>
          </p:cNvPr>
          <p:cNvSpPr/>
          <p:nvPr/>
        </p:nvSpPr>
        <p:spPr>
          <a:xfrm>
            <a:off x="4823791" y="278296"/>
            <a:ext cx="3260035" cy="96740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2D29AE-DC5F-4B06-A8E4-0903AD36F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761572" y="1508588"/>
            <a:ext cx="3980329" cy="2822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30BDE7-2743-4073-837A-6D0F6D973712}"/>
              </a:ext>
            </a:extLst>
          </p:cNvPr>
          <p:cNvSpPr txBox="1"/>
          <p:nvPr/>
        </p:nvSpPr>
        <p:spPr>
          <a:xfrm>
            <a:off x="2272761" y="4493863"/>
            <a:ext cx="6098720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ওঠেছে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দরবার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বসেছে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0EF0A9-C913-4A8B-BAE7-364359B8165C}"/>
              </a:ext>
            </a:extLst>
          </p:cNvPr>
          <p:cNvSpPr/>
          <p:nvPr/>
        </p:nvSpPr>
        <p:spPr>
          <a:xfrm>
            <a:off x="3524678" y="347295"/>
            <a:ext cx="4642338" cy="9988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EAAB0-D501-4314-979A-3CA25C930BB2}"/>
              </a:ext>
            </a:extLst>
          </p:cNvPr>
          <p:cNvSpPr txBox="1"/>
          <p:nvPr/>
        </p:nvSpPr>
        <p:spPr>
          <a:xfrm>
            <a:off x="1567543" y="2037194"/>
            <a:ext cx="9060699" cy="34163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কবি আল মাহমুদের দৃষ্টিতে প্রকৃতির সঙ্গে মানুষের সম্পর্ক গভীর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প্রকৃতি যেন মানুষের পরম আত্মীয়, সখা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তাই আকাশের চাঁদ, পাহাড়, দিঘি, জোনাকি পোকা, নারিকেল গাছ, রক্ত জবার ঝোপ, ফুল-পাখি প্রকৃতির ইত্যাদি বিবিধ উপকরণ মানুষের মনে যেমন সৌন্দর্যের সৃষ্টি করে, তেমনি আনন্দেরও সঞ্চার করে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এই হৃদয়াবেগ তাঁর লেখনীতে ফুটে ওঠে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A8A235D-CEC9-4EFA-8776-980B9506AA26}"/>
              </a:ext>
            </a:extLst>
          </p:cNvPr>
          <p:cNvSpPr/>
          <p:nvPr/>
        </p:nvSpPr>
        <p:spPr>
          <a:xfrm>
            <a:off x="4359729" y="326571"/>
            <a:ext cx="2955472" cy="120831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মূলভাব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5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A33580D9-E0F1-4E5B-8C8A-D994D75DE519}"/>
              </a:ext>
            </a:extLst>
          </p:cNvPr>
          <p:cNvSpPr/>
          <p:nvPr/>
        </p:nvSpPr>
        <p:spPr>
          <a:xfrm>
            <a:off x="2808500" y="842989"/>
            <a:ext cx="6474045" cy="612268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5FF1D5-153C-433D-BC04-6F1FDD88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98" y="1915216"/>
            <a:ext cx="7139064" cy="2277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Purple mesh">
            <a:extLst>
              <a:ext uri="{FF2B5EF4-FFF2-40B4-BE49-F238E27FC236}">
                <a16:creationId xmlns:a16="http://schemas.microsoft.com/office/drawing/2014/main" id="{927725CC-AC38-4B99-A29C-36812291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53" y="4908176"/>
            <a:ext cx="9883588" cy="133388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ফুটেঠে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38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05E-D974-41D6-829E-E760767FEBB4}"/>
              </a:ext>
            </a:extLst>
          </p:cNvPr>
          <p:cNvSpPr/>
          <p:nvPr/>
        </p:nvSpPr>
        <p:spPr>
          <a:xfrm>
            <a:off x="194870" y="212035"/>
            <a:ext cx="11752289" cy="63986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5C2E8-40F8-4147-ABB9-EA05CE8A563B}"/>
              </a:ext>
            </a:extLst>
          </p:cNvPr>
          <p:cNvSpPr txBox="1"/>
          <p:nvPr/>
        </p:nvSpPr>
        <p:spPr>
          <a:xfrm>
            <a:off x="5752804" y="2478548"/>
            <a:ext cx="6098720" cy="3154710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</a:bodyPr>
          <a:lstStyle/>
          <a:p>
            <a:r>
              <a:rPr lang="bn-BD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72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70" y="304799"/>
            <a:ext cx="5658678" cy="4969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018" y="5579165"/>
            <a:ext cx="565867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পাচ্ছি?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316DC-A97E-4C18-A19B-4D83AD29646E}"/>
              </a:ext>
            </a:extLst>
          </p:cNvPr>
          <p:cNvSpPr/>
          <p:nvPr/>
        </p:nvSpPr>
        <p:spPr>
          <a:xfrm>
            <a:off x="318052" y="304798"/>
            <a:ext cx="5897218" cy="49695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/>
                <a:cs typeface="Nirmala UI" pitchFamily="34" charset="0"/>
              </a:rPr>
              <a:t>আজকের পাঠ.....</a:t>
            </a:r>
          </a:p>
        </p:txBody>
      </p:sp>
      <p:pic>
        <p:nvPicPr>
          <p:cNvPr id="4" name="Picture 3" descr="j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6" y="1012686"/>
            <a:ext cx="11379408" cy="554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077360" y="5009382"/>
            <a:ext cx="9269513" cy="81821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623888" indent="-623888"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717" y="1575235"/>
            <a:ext cx="485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57585" y="2540784"/>
            <a:ext cx="693626" cy="12532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098611" y="2695571"/>
            <a:ext cx="9248262" cy="73904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71731" y="3315135"/>
            <a:ext cx="693626" cy="1511111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61107" y="3493080"/>
            <a:ext cx="9285766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kern="1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57585" y="4161272"/>
            <a:ext cx="693626" cy="1206038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7361" y="4238998"/>
            <a:ext cx="9269512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71731" y="4941322"/>
            <a:ext cx="745926" cy="11348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8D22EAD-23BA-42B4-B052-7AF02F49CE11}"/>
              </a:ext>
            </a:extLst>
          </p:cNvPr>
          <p:cNvSpPr/>
          <p:nvPr/>
        </p:nvSpPr>
        <p:spPr>
          <a:xfrm>
            <a:off x="4015409" y="708358"/>
            <a:ext cx="4492487" cy="1111455"/>
          </a:xfrm>
          <a:prstGeom prst="cloud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6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7247873"/>
              </p:ext>
            </p:extLst>
          </p:nvPr>
        </p:nvGraphicFramePr>
        <p:xfrm>
          <a:off x="1573655" y="232064"/>
          <a:ext cx="9044690" cy="639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7BB653-282B-43F3-A610-1D33AF79C601}"/>
              </a:ext>
            </a:extLst>
          </p:cNvPr>
          <p:cNvSpPr txBox="1"/>
          <p:nvPr/>
        </p:nvSpPr>
        <p:spPr>
          <a:xfrm>
            <a:off x="5314122" y="4227443"/>
            <a:ext cx="176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আল মাহমুদ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6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4114800" y="381000"/>
            <a:ext cx="3276600" cy="914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32" y="4864450"/>
            <a:ext cx="702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আল মাহমুদ কোন জেলায় জন্ম গ্রহণ করেন?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132" y="5735229"/>
            <a:ext cx="619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আল মাহমুদ কী কী পুরস্কার পেয়েছেন?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530191" y="4864450"/>
            <a:ext cx="3053443" cy="64633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291942" y="5673243"/>
            <a:ext cx="5529943" cy="7368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 একাডেমি পুরস্কার,একুশে পদক</a:t>
            </a:r>
            <a:endParaRPr lang="en-US" sz="3600" dirty="0"/>
          </a:p>
        </p:txBody>
      </p:sp>
      <p:pic>
        <p:nvPicPr>
          <p:cNvPr id="13" name="Picture 12" descr="F:\Jinge ful\20200427_023244.jpg">
            <a:extLst>
              <a:ext uri="{FF2B5EF4-FFF2-40B4-BE49-F238E27FC236}">
                <a16:creationId xmlns:a16="http://schemas.microsoft.com/office/drawing/2014/main" id="{1EA81E3D-1744-4DD6-9077-0EA0B252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457" y="1357386"/>
            <a:ext cx="10809514" cy="3344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360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Jinge ful\20200427_02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13114"/>
            <a:ext cx="8165122" cy="45928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03206" y="367283"/>
            <a:ext cx="367351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7C007-F696-4896-9199-4C304BE8F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" y="2052637"/>
            <a:ext cx="11136085" cy="4429806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50D884F7-5777-43D5-A4F6-371D309F8CDF}"/>
              </a:ext>
            </a:extLst>
          </p:cNvPr>
          <p:cNvSpPr/>
          <p:nvPr/>
        </p:nvSpPr>
        <p:spPr>
          <a:xfrm>
            <a:off x="3461657" y="767443"/>
            <a:ext cx="3984172" cy="97971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 NikoshBAN"/>
              </a:rPr>
              <a:t>সরব</a:t>
            </a:r>
            <a:r>
              <a:rPr lang="en-US" sz="4000" dirty="0">
                <a:latin typeface=" NikoshBAN"/>
              </a:rPr>
              <a:t> </a:t>
            </a:r>
            <a:r>
              <a:rPr lang="en-US" sz="4000" dirty="0" err="1">
                <a:latin typeface=" NikoshBAN"/>
              </a:rPr>
              <a:t>পাঠ</a:t>
            </a:r>
            <a:endParaRPr lang="en-US" sz="40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750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438</TotalTime>
  <Words>475</Words>
  <Application>Microsoft Office PowerPoint</Application>
  <PresentationFormat>Widescreen</PresentationFormat>
  <Paragraphs>94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 NikoshBAN</vt:lpstr>
      <vt:lpstr>Calibri</vt:lpstr>
      <vt:lpstr>Corbel</vt:lpstr>
      <vt:lpstr>NikoshBAN</vt:lpstr>
      <vt:lpstr>SutonnyMJ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94</cp:revision>
  <dcterms:created xsi:type="dcterms:W3CDTF">2020-09-04T13:06:33Z</dcterms:created>
  <dcterms:modified xsi:type="dcterms:W3CDTF">2020-10-14T06:43:28Z</dcterms:modified>
</cp:coreProperties>
</file>