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78" r:id="rId8"/>
    <p:sldId id="264" r:id="rId9"/>
    <p:sldId id="265" r:id="rId10"/>
    <p:sldId id="277" r:id="rId11"/>
    <p:sldId id="279" r:id="rId12"/>
    <p:sldId id="267" r:id="rId13"/>
    <p:sldId id="27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138B"/>
    <a:srgbClr val="E55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0A818-6430-47D6-9FEF-9EDD8F51B438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2394F-B161-422B-B045-332019B1E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2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2394F-B161-422B-B045-332019B1E5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0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16B50A84-5AF9-41D3-A243-91B51F60DED9}"/>
              </a:ext>
            </a:extLst>
          </p:cNvPr>
          <p:cNvSpPr/>
          <p:nvPr userDrawn="1"/>
        </p:nvSpPr>
        <p:spPr>
          <a:xfrm>
            <a:off x="0" y="0"/>
            <a:ext cx="12192000" cy="6949440"/>
          </a:xfrm>
          <a:prstGeom prst="frame">
            <a:avLst>
              <a:gd name="adj1" fmla="val 15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AA1D105C-3FBA-4F32-8560-5750DAF2BA53}"/>
              </a:ext>
            </a:extLst>
          </p:cNvPr>
          <p:cNvSpPr/>
          <p:nvPr userDrawn="1"/>
        </p:nvSpPr>
        <p:spPr>
          <a:xfrm>
            <a:off x="209006" y="209006"/>
            <a:ext cx="11730445" cy="6557554"/>
          </a:xfrm>
          <a:prstGeom prst="frame">
            <a:avLst>
              <a:gd name="adj1" fmla="val 946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EE563B-3608-4EC6-941E-1A728D0CC2B6}"/>
              </a:ext>
            </a:extLst>
          </p:cNvPr>
          <p:cNvSpPr txBox="1"/>
          <p:nvPr userDrawn="1"/>
        </p:nvSpPr>
        <p:spPr>
          <a:xfrm>
            <a:off x="9875522" y="6257835"/>
            <a:ext cx="178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haparral Pro Light" panose="02060403030505090203" pitchFamily="18" charset="0"/>
              </a:rPr>
              <a:t>Farjana   Amin</a:t>
            </a:r>
          </a:p>
        </p:txBody>
      </p:sp>
    </p:spTree>
    <p:extLst>
      <p:ext uri="{BB962C8B-B14F-4D97-AF65-F5344CB8AC3E}">
        <p14:creationId xmlns:p14="http://schemas.microsoft.com/office/powerpoint/2010/main" val="2316698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A3219-92FC-46C9-8F15-8D676DCCE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1DCC5A-43AD-43FC-B0D7-BB032F9B5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AD378-5ED6-460B-9400-BBE791026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9508A5-BF3E-4699-BF93-2648B61A2E4F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7FFE5-5382-4496-BB3A-6DD38876C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4A703-920E-4EB3-B0E7-E5556094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2C78F-6DD9-48F7-9B44-60C3485C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2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D39690-096C-4B81-B1A2-C027901280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A92840-0BC3-4A1C-A343-CF589502C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4D1CF-56F8-492C-B138-1513B2322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9508A5-BF3E-4699-BF93-2648B61A2E4F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BB762-4D33-42CF-8636-D41A340F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3BC36-E10B-4513-9389-6C825D5FB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2C78F-6DD9-48F7-9B44-60C3485C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7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3BCF1-5154-47EF-9305-7EE571EF0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DE3C6-579E-4D45-B55C-AC9C11011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07667-F08C-4BC5-8C68-85453665D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9508A5-BF3E-4699-BF93-2648B61A2E4F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8F2D6-8264-40E6-94D3-337800374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87D60-925A-4B49-9460-742757AE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2C78F-6DD9-48F7-9B44-60C3485C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4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2BBA8-58E4-441A-9681-C4F6A864F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6B3EB-1575-4D37-B487-962A41A6C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7F83E-38CB-4C3A-8A26-5DBF5B64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9508A5-BF3E-4699-BF93-2648B61A2E4F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17F16-4CF6-476A-8B8E-8DE5EA16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7B224-CB78-4DC2-B4A9-95B9DE5F5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2C78F-6DD9-48F7-9B44-60C3485C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9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04580-CB70-4549-9809-C3AFC93C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466E2-3AAE-4A26-A334-E49435E48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84AC1-731D-4161-B62D-EF819EA37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E6E5F-897F-4356-8F97-C64B3318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9508A5-BF3E-4699-BF93-2648B61A2E4F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38862-F5E7-4DC4-85EE-3E25ED90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55EA8-843A-4986-8547-7C0F5AFD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2C78F-6DD9-48F7-9B44-60C3485C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2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C5EB0-02EB-4394-AFE7-354B916D1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AC833-B743-4ABB-92F6-2BF6C5B0E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97F7A-4C9F-470E-A600-75A6FF3A7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9AD3DE-FD23-4BA1-94A2-A5E1937F5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3ABA7C-54B2-42DD-A2AA-CDD1C31014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05EB12-49B9-4D9A-8EAB-B2CFB2F2F1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9508A5-BF3E-4699-BF93-2648B61A2E4F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9330DC-CB26-45B3-8B9E-FBF0D238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0C8E13-8059-4408-85C8-2A28DA8E9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2C78F-6DD9-48F7-9B44-60C3485C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5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90F84-CA02-4A92-97C0-838C48D50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855124-47F2-4C2B-A42F-08182D2A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9508A5-BF3E-4699-BF93-2648B61A2E4F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C73A41-04D2-4CE6-8F28-173329F95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D5710-CDA5-4FCA-B7EA-D56FAB4B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2C78F-6DD9-48F7-9B44-60C3485C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0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E27DDB-E811-4576-B0AE-B4578D7E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9508A5-BF3E-4699-BF93-2648B61A2E4F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0C5AA-9389-4453-BC84-D9A696A0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5E25F-1FC8-4BFD-9B5B-CB4311691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2C78F-6DD9-48F7-9B44-60C3485C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6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88E35-CD44-4359-B7A4-52621A0F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2EB77-CBD4-4E46-9522-3C4A6EE09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9116A-5159-4FCD-9643-EFE29C225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7956C-F1C4-4E0C-A506-F02E5F6BC8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9508A5-BF3E-4699-BF93-2648B61A2E4F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21C-B505-4386-ABC4-433E8B28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229E2-EB12-445E-BB26-3FC4C0EA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2C78F-6DD9-48F7-9B44-60C3485C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3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61FF-27C3-448A-A38C-5FAA3523F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82B76A-5EA1-464E-B600-DA3DD301B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ADF6B-8BC0-4FB0-9E6E-999390CA2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FC34E-0959-4173-9245-C0E19D261F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9508A5-BF3E-4699-BF93-2648B61A2E4F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A6BD7-A9FB-45EE-BE7E-6A7305D4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9104C-7D53-45CF-8206-DAD8E43F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2C78F-6DD9-48F7-9B44-60C3485C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2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100000">
              <a:srgbClr val="92D050"/>
            </a:gs>
            <a:gs pos="10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94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3AFA1E-50D0-4E38-9E98-C8A02EA846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"/>
          <a:stretch/>
        </p:blipFill>
        <p:spPr>
          <a:xfrm>
            <a:off x="140677" y="126609"/>
            <a:ext cx="11910646" cy="67313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5E42B6-1065-4F5B-8BE5-BD237CA1195B}"/>
              </a:ext>
            </a:extLst>
          </p:cNvPr>
          <p:cNvSpPr/>
          <p:nvPr/>
        </p:nvSpPr>
        <p:spPr>
          <a:xfrm>
            <a:off x="576775" y="519500"/>
            <a:ext cx="5848076" cy="2215991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none">
            <a:spAutoFit/>
            <a:sp3d extrusionH="57150">
              <a:bevelT w="171450" h="368300" prst="convex"/>
            </a:sp3d>
          </a:bodyPr>
          <a:lstStyle/>
          <a:p>
            <a:r>
              <a:rPr lang="en-US" sz="13800" dirty="0">
                <a:solidFill>
                  <a:srgbClr val="00B050"/>
                </a:solidFill>
                <a:latin typeface="Script MT Bold" panose="03040602040607080904" pitchFamily="66" charset="0"/>
              </a:rPr>
              <a:t>morning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0BDCB2-BDE5-4B87-8148-F4097CC7A5F0}"/>
              </a:ext>
            </a:extLst>
          </p:cNvPr>
          <p:cNvSpPr/>
          <p:nvPr/>
        </p:nvSpPr>
        <p:spPr>
          <a:xfrm>
            <a:off x="1437903" y="-411524"/>
            <a:ext cx="3180679" cy="1862048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 prst="cross"/>
              <a:extrusionClr>
                <a:srgbClr val="CC0066"/>
              </a:extrusionClr>
            </a:sp3d>
          </a:bodyPr>
          <a:lstStyle/>
          <a:p>
            <a:r>
              <a:rPr lang="en-US" sz="11500" dirty="0">
                <a:solidFill>
                  <a:srgbClr val="FFC000"/>
                </a:solidFill>
                <a:latin typeface="Script MT Bold" panose="03040602040607080904" pitchFamily="66" charset="0"/>
              </a:rPr>
              <a:t>Good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A76863-D45B-4470-B7E8-1108575EE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660" y="3273624"/>
            <a:ext cx="3180680" cy="3180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77D877-C3D4-4F3A-972F-52B19B7E28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465" r="2937" b="17584"/>
          <a:stretch/>
        </p:blipFill>
        <p:spPr>
          <a:xfrm>
            <a:off x="10170942" y="273434"/>
            <a:ext cx="1666367" cy="1177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2ED3D1-3997-4822-BB5B-1F81250D20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79" y="1450524"/>
            <a:ext cx="2670949" cy="157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9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DA6E62-3F0B-45D4-9657-A18258EEAA76}"/>
              </a:ext>
            </a:extLst>
          </p:cNvPr>
          <p:cNvSpPr txBox="1"/>
          <p:nvPr/>
        </p:nvSpPr>
        <p:spPr>
          <a:xfrm>
            <a:off x="609600" y="342626"/>
            <a:ext cx="75353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Trace in the air.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853DE5-F26F-4C84-AF1C-C1CFB0BF9A44}"/>
              </a:ext>
            </a:extLst>
          </p:cNvPr>
          <p:cNvCxnSpPr>
            <a:cxnSpLocks/>
          </p:cNvCxnSpPr>
          <p:nvPr/>
        </p:nvCxnSpPr>
        <p:spPr>
          <a:xfrm>
            <a:off x="-2" y="14478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ame 7">
            <a:extLst>
              <a:ext uri="{FF2B5EF4-FFF2-40B4-BE49-F238E27FC236}">
                <a16:creationId xmlns:a16="http://schemas.microsoft.com/office/drawing/2014/main" id="{B01448B1-AEBA-4414-A0DA-4459F44D05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8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990156-76E0-463F-B50F-CCBF67095A66}"/>
              </a:ext>
            </a:extLst>
          </p:cNvPr>
          <p:cNvSpPr txBox="1"/>
          <p:nvPr/>
        </p:nvSpPr>
        <p:spPr>
          <a:xfrm>
            <a:off x="9605889" y="5846857"/>
            <a:ext cx="20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alligraphy" panose="03010101010101010101" pitchFamily="66" charset="0"/>
              </a:rPr>
              <a:t>Farjana Amin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05674F-6190-4E76-8A24-01D91928653A}"/>
              </a:ext>
            </a:extLst>
          </p:cNvPr>
          <p:cNvGrpSpPr/>
          <p:nvPr/>
        </p:nvGrpSpPr>
        <p:grpSpPr>
          <a:xfrm>
            <a:off x="-2" y="4469961"/>
            <a:ext cx="12192000" cy="3492456"/>
            <a:chOff x="0" y="4469400"/>
            <a:chExt cx="12192000" cy="349245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BF28684-79A5-4F48-A5C1-397309A34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958">
                          <a14:backgroundMark x1="6250" y1="39429" x2="6250" y2="39429"/>
                          <a14:backgroundMark x1="84028" y1="46857" x2="84028" y2="46857"/>
                          <a14:backgroundMark x1="76389" y1="44571" x2="76389" y2="44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469401"/>
              <a:ext cx="6443003" cy="349245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98CE330-8464-4363-82D9-D2237460C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958">
                          <a14:backgroundMark x1="6250" y1="39429" x2="6250" y2="39429"/>
                          <a14:backgroundMark x1="84028" y1="46857" x2="84028" y2="46857"/>
                          <a14:backgroundMark x1="76389" y1="44571" x2="76389" y2="44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4469400"/>
              <a:ext cx="6096000" cy="3492455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27C40-E775-4790-B944-ADD5A7E1CD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465" r="2937" b="17584"/>
          <a:stretch/>
        </p:blipFill>
        <p:spPr>
          <a:xfrm>
            <a:off x="10829169" y="118689"/>
            <a:ext cx="1191020" cy="8413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F30595-6905-4617-8BD3-E9B3352D5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7269" y="1848739"/>
            <a:ext cx="9259093" cy="3492455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95475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B9D2AF2-7F1B-44D7-BA7C-96168E1FC0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8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8B7175-3CD8-4C37-B484-CFE2E350DBE1}"/>
              </a:ext>
            </a:extLst>
          </p:cNvPr>
          <p:cNvGrpSpPr/>
          <p:nvPr/>
        </p:nvGrpSpPr>
        <p:grpSpPr>
          <a:xfrm>
            <a:off x="-2" y="4469961"/>
            <a:ext cx="12192000" cy="3492456"/>
            <a:chOff x="0" y="4469400"/>
            <a:chExt cx="12192000" cy="34924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CC76B1-B544-4CC3-9989-51B9A103D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958">
                          <a14:backgroundMark x1="6250" y1="39429" x2="6250" y2="39429"/>
                          <a14:backgroundMark x1="84028" y1="46857" x2="84028" y2="46857"/>
                          <a14:backgroundMark x1="76389" y1="44571" x2="76389" y2="44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469401"/>
              <a:ext cx="6443003" cy="349245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5699E03-7A1C-4409-8DBF-72092FFE1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958">
                          <a14:backgroundMark x1="6250" y1="39429" x2="6250" y2="39429"/>
                          <a14:backgroundMark x1="84028" y1="46857" x2="84028" y2="46857"/>
                          <a14:backgroundMark x1="76389" y1="44571" x2="76389" y2="44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4469400"/>
              <a:ext cx="6096000" cy="349245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C9A6C83-EA7F-48C0-BF76-C6E8A60DEB64}"/>
              </a:ext>
            </a:extLst>
          </p:cNvPr>
          <p:cNvSpPr txBox="1"/>
          <p:nvPr/>
        </p:nvSpPr>
        <p:spPr>
          <a:xfrm>
            <a:off x="1600200" y="457201"/>
            <a:ext cx="679821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and read. Trace and write.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B40EE6-EE7E-4FDD-9A89-A89E72688DF5}"/>
              </a:ext>
            </a:extLst>
          </p:cNvPr>
          <p:cNvSpPr txBox="1"/>
          <p:nvPr/>
        </p:nvSpPr>
        <p:spPr>
          <a:xfrm>
            <a:off x="9325707" y="345627"/>
            <a:ext cx="1658772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EA8947-76F5-41DE-A98E-A03874540CAB}"/>
              </a:ext>
            </a:extLst>
          </p:cNvPr>
          <p:cNvCxnSpPr/>
          <p:nvPr/>
        </p:nvCxnSpPr>
        <p:spPr>
          <a:xfrm>
            <a:off x="1831075" y="2057400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93C1F2-1249-4D8F-941D-85F8FEAA16E5}"/>
              </a:ext>
            </a:extLst>
          </p:cNvPr>
          <p:cNvCxnSpPr/>
          <p:nvPr/>
        </p:nvCxnSpPr>
        <p:spPr>
          <a:xfrm>
            <a:off x="1828800" y="2362200"/>
            <a:ext cx="8153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5A6E3D-6D7F-4E69-B77C-59C3A003F717}"/>
              </a:ext>
            </a:extLst>
          </p:cNvPr>
          <p:cNvCxnSpPr/>
          <p:nvPr/>
        </p:nvCxnSpPr>
        <p:spPr>
          <a:xfrm>
            <a:off x="1831075" y="2713893"/>
            <a:ext cx="8153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851CFC-5ED7-4E2A-8379-B652F434D826}"/>
              </a:ext>
            </a:extLst>
          </p:cNvPr>
          <p:cNvCxnSpPr/>
          <p:nvPr/>
        </p:nvCxnSpPr>
        <p:spPr>
          <a:xfrm>
            <a:off x="1828800" y="2999935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5F4859-1A1B-479F-A862-CEA960BABF60}"/>
              </a:ext>
            </a:extLst>
          </p:cNvPr>
          <p:cNvCxnSpPr/>
          <p:nvPr/>
        </p:nvCxnSpPr>
        <p:spPr>
          <a:xfrm>
            <a:off x="1828800" y="3956538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DC7199-016C-4E9A-8F6A-4B74461950D6}"/>
              </a:ext>
            </a:extLst>
          </p:cNvPr>
          <p:cNvCxnSpPr/>
          <p:nvPr/>
        </p:nvCxnSpPr>
        <p:spPr>
          <a:xfrm>
            <a:off x="1828800" y="4247271"/>
            <a:ext cx="8153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04A993-ECE8-4B24-A67C-263EAFB5828D}"/>
              </a:ext>
            </a:extLst>
          </p:cNvPr>
          <p:cNvCxnSpPr/>
          <p:nvPr/>
        </p:nvCxnSpPr>
        <p:spPr>
          <a:xfrm>
            <a:off x="1828800" y="4683369"/>
            <a:ext cx="8153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3814EB4-93C2-433A-AA08-CD8627D1DEF4}"/>
              </a:ext>
            </a:extLst>
          </p:cNvPr>
          <p:cNvCxnSpPr/>
          <p:nvPr/>
        </p:nvCxnSpPr>
        <p:spPr>
          <a:xfrm>
            <a:off x="1828800" y="4997548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772B1F8-A733-421E-8A11-912CE422CECD}"/>
              </a:ext>
            </a:extLst>
          </p:cNvPr>
          <p:cNvSpPr txBox="1"/>
          <p:nvPr/>
        </p:nvSpPr>
        <p:spPr>
          <a:xfrm>
            <a:off x="2207525" y="1528455"/>
            <a:ext cx="1253127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5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1EF659-4750-4EBB-B633-6169AC2382D9}"/>
              </a:ext>
            </a:extLst>
          </p:cNvPr>
          <p:cNvSpPr txBox="1"/>
          <p:nvPr/>
        </p:nvSpPr>
        <p:spPr>
          <a:xfrm>
            <a:off x="2230174" y="1505945"/>
            <a:ext cx="1083591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32C2A6-318F-4EBD-BFC6-3CFA6A9BEBDC}"/>
              </a:ext>
            </a:extLst>
          </p:cNvPr>
          <p:cNvSpPr txBox="1"/>
          <p:nvPr/>
        </p:nvSpPr>
        <p:spPr>
          <a:xfrm>
            <a:off x="6323183" y="1558086"/>
            <a:ext cx="1083592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5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041EC6-999D-4931-B96B-AE9E934AFE11}"/>
              </a:ext>
            </a:extLst>
          </p:cNvPr>
          <p:cNvSpPr txBox="1"/>
          <p:nvPr/>
        </p:nvSpPr>
        <p:spPr>
          <a:xfrm>
            <a:off x="6323183" y="1560733"/>
            <a:ext cx="1109508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AC236A-6546-4060-B234-048C9AAD4212}"/>
              </a:ext>
            </a:extLst>
          </p:cNvPr>
          <p:cNvSpPr txBox="1"/>
          <p:nvPr/>
        </p:nvSpPr>
        <p:spPr>
          <a:xfrm>
            <a:off x="2373705" y="3513359"/>
            <a:ext cx="796531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8A8167-6B3D-4469-B4A9-15F83B174ADE}"/>
              </a:ext>
            </a:extLst>
          </p:cNvPr>
          <p:cNvSpPr txBox="1"/>
          <p:nvPr/>
        </p:nvSpPr>
        <p:spPr>
          <a:xfrm>
            <a:off x="2373702" y="3523483"/>
            <a:ext cx="79653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30CE69-44D5-4729-92B1-499B44CD19FC}"/>
              </a:ext>
            </a:extLst>
          </p:cNvPr>
          <p:cNvSpPr txBox="1"/>
          <p:nvPr/>
        </p:nvSpPr>
        <p:spPr>
          <a:xfrm>
            <a:off x="6568986" y="3511982"/>
            <a:ext cx="796531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CD8DEC-CFBC-4369-8299-F166EE17F0F5}"/>
              </a:ext>
            </a:extLst>
          </p:cNvPr>
          <p:cNvSpPr txBox="1"/>
          <p:nvPr/>
        </p:nvSpPr>
        <p:spPr>
          <a:xfrm>
            <a:off x="6568987" y="3528209"/>
            <a:ext cx="79653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054978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8" grpId="0"/>
      <p:bldP spid="28" grpId="1"/>
      <p:bldP spid="29" grpId="0"/>
      <p:bldP spid="30" grpId="0"/>
      <p:bldP spid="30" grpId="1"/>
      <p:bldP spid="31" grpId="0"/>
      <p:bldP spid="32" grpId="0"/>
      <p:bldP spid="32" grpId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5D4967-5702-4F50-B67D-0F220E8B36C8}"/>
              </a:ext>
            </a:extLst>
          </p:cNvPr>
          <p:cNvCxnSpPr>
            <a:cxnSpLocks/>
          </p:cNvCxnSpPr>
          <p:nvPr/>
        </p:nvCxnSpPr>
        <p:spPr>
          <a:xfrm>
            <a:off x="-2" y="14478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07996BA-C63E-4178-B231-254974496B41}"/>
              </a:ext>
            </a:extLst>
          </p:cNvPr>
          <p:cNvSpPr txBox="1"/>
          <p:nvPr/>
        </p:nvSpPr>
        <p:spPr>
          <a:xfrm>
            <a:off x="609600" y="342626"/>
            <a:ext cx="75353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Trace in the air.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C8DC7-2B6E-4F34-9357-7F83FA9B8CDD}"/>
              </a:ext>
            </a:extLst>
          </p:cNvPr>
          <p:cNvSpPr txBox="1"/>
          <p:nvPr/>
        </p:nvSpPr>
        <p:spPr>
          <a:xfrm>
            <a:off x="1072647" y="744161"/>
            <a:ext cx="3725374" cy="53860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h="908050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r>
              <a:rPr lang="en-US" sz="34400" b="1" dirty="0">
                <a:solidFill>
                  <a:srgbClr val="B513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4759730-158F-477D-9744-6CD8178519F3}"/>
              </a:ext>
            </a:extLst>
          </p:cNvPr>
          <p:cNvSpPr/>
          <p:nvPr/>
        </p:nvSpPr>
        <p:spPr>
          <a:xfrm>
            <a:off x="5678783" y="3304394"/>
            <a:ext cx="978408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BA5EDCB6-D1B8-4DDD-8B5A-10B05C40C3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8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E1C9A1-D98B-4879-8E48-6B5C47F145BA}"/>
              </a:ext>
            </a:extLst>
          </p:cNvPr>
          <p:cNvSpPr txBox="1"/>
          <p:nvPr/>
        </p:nvSpPr>
        <p:spPr>
          <a:xfrm>
            <a:off x="9572659" y="5819669"/>
            <a:ext cx="20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alligraphy" panose="03010101010101010101" pitchFamily="66" charset="0"/>
              </a:rPr>
              <a:t>Farjana Amin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5EDA05-37A3-465B-9FBF-6C1DE37C28CF}"/>
              </a:ext>
            </a:extLst>
          </p:cNvPr>
          <p:cNvGrpSpPr/>
          <p:nvPr/>
        </p:nvGrpSpPr>
        <p:grpSpPr>
          <a:xfrm>
            <a:off x="0" y="4469400"/>
            <a:ext cx="12192000" cy="3492456"/>
            <a:chOff x="0" y="4469400"/>
            <a:chExt cx="12192000" cy="349245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707810-7370-4615-BBE3-EB601E61F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958">
                          <a14:backgroundMark x1="6250" y1="39429" x2="6250" y2="39429"/>
                          <a14:backgroundMark x1="84028" y1="46857" x2="84028" y2="46857"/>
                          <a14:backgroundMark x1="76389" y1="44571" x2="76389" y2="44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469401"/>
              <a:ext cx="6443003" cy="349245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BB7DD62-C53D-459E-B664-059465B4B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958">
                          <a14:backgroundMark x1="6250" y1="39429" x2="6250" y2="39429"/>
                          <a14:backgroundMark x1="84028" y1="46857" x2="84028" y2="46857"/>
                          <a14:backgroundMark x1="76389" y1="44571" x2="76389" y2="44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4469400"/>
              <a:ext cx="6096000" cy="349245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31BB398-BD45-48AF-B376-61B4D5AE3C3F}"/>
              </a:ext>
            </a:extLst>
          </p:cNvPr>
          <p:cNvSpPr txBox="1"/>
          <p:nvPr/>
        </p:nvSpPr>
        <p:spPr>
          <a:xfrm>
            <a:off x="7853223" y="926825"/>
            <a:ext cx="3438867" cy="538609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4400" b="1" dirty="0">
                <a:ln w="2222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76B493-351F-44C6-B4B9-C7D41C2D39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465" r="2937" b="17584"/>
          <a:stretch/>
        </p:blipFill>
        <p:spPr>
          <a:xfrm>
            <a:off x="10829169" y="118689"/>
            <a:ext cx="1191020" cy="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1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58F65D-6716-48F4-B215-C9BE3AF19577}"/>
              </a:ext>
            </a:extLst>
          </p:cNvPr>
          <p:cNvSpPr txBox="1"/>
          <p:nvPr/>
        </p:nvSpPr>
        <p:spPr>
          <a:xfrm>
            <a:off x="1157359" y="118689"/>
            <a:ext cx="3901414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z="-1054100" extrusionH="57150">
              <a:bevelT h="25400" prst="softRound"/>
            </a:sp3d>
          </a:bodyPr>
          <a:lstStyle/>
          <a:p>
            <a:r>
              <a:rPr lang="en-US" sz="3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8BF1D-9E06-47B4-AD79-35966B65ACEE}"/>
              </a:ext>
            </a:extLst>
          </p:cNvPr>
          <p:cNvSpPr txBox="1"/>
          <p:nvPr/>
        </p:nvSpPr>
        <p:spPr>
          <a:xfrm>
            <a:off x="7424566" y="104801"/>
            <a:ext cx="3438867" cy="538609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4400" b="1" dirty="0">
                <a:ln w="2222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02FD1E9-0C45-4B56-8308-AAEC181478AE}"/>
              </a:ext>
            </a:extLst>
          </p:cNvPr>
          <p:cNvSpPr/>
          <p:nvPr/>
        </p:nvSpPr>
        <p:spPr>
          <a:xfrm>
            <a:off x="5058773" y="3186684"/>
            <a:ext cx="978408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5233906F-5A6C-4525-B406-142F8C94B8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8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B0F71C-F555-418B-B0EC-AE3ED7C283D2}"/>
              </a:ext>
            </a:extLst>
          </p:cNvPr>
          <p:cNvSpPr txBox="1"/>
          <p:nvPr/>
        </p:nvSpPr>
        <p:spPr>
          <a:xfrm>
            <a:off x="609600" y="342626"/>
            <a:ext cx="75353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Trace in the air.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D484BE-74C4-4DBC-AA59-B1A10C8385E3}"/>
              </a:ext>
            </a:extLst>
          </p:cNvPr>
          <p:cNvCxnSpPr>
            <a:cxnSpLocks/>
          </p:cNvCxnSpPr>
          <p:nvPr/>
        </p:nvCxnSpPr>
        <p:spPr>
          <a:xfrm>
            <a:off x="-2" y="14478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3842E20-2B6B-49F6-8CEC-380B16348EB9}"/>
              </a:ext>
            </a:extLst>
          </p:cNvPr>
          <p:cNvSpPr txBox="1"/>
          <p:nvPr/>
        </p:nvSpPr>
        <p:spPr>
          <a:xfrm>
            <a:off x="9375835" y="5852120"/>
            <a:ext cx="20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alligraphy" panose="03010101010101010101" pitchFamily="66" charset="0"/>
              </a:rPr>
              <a:t>Farjana Amin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87D796-3D9A-4CE9-B4C1-18BD9EE2A2B9}"/>
              </a:ext>
            </a:extLst>
          </p:cNvPr>
          <p:cNvGrpSpPr/>
          <p:nvPr/>
        </p:nvGrpSpPr>
        <p:grpSpPr>
          <a:xfrm>
            <a:off x="0" y="4470559"/>
            <a:ext cx="12192000" cy="3492456"/>
            <a:chOff x="0" y="4469400"/>
            <a:chExt cx="12192000" cy="34924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BDA7ED0-60CA-4CB2-81C7-9B800EAA5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958">
                          <a14:backgroundMark x1="6250" y1="39429" x2="6250" y2="39429"/>
                          <a14:backgroundMark x1="84028" y1="46857" x2="84028" y2="46857"/>
                          <a14:backgroundMark x1="76389" y1="44571" x2="76389" y2="44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469401"/>
              <a:ext cx="6443003" cy="349245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4ED901-7959-4D07-892D-DBF82F87E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958">
                          <a14:backgroundMark x1="6250" y1="39429" x2="6250" y2="39429"/>
                          <a14:backgroundMark x1="84028" y1="46857" x2="84028" y2="46857"/>
                          <a14:backgroundMark x1="76389" y1="44571" x2="76389" y2="44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4469400"/>
              <a:ext cx="6096000" cy="3492455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7405055-8B65-44CA-B114-069F344405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465" r="2937" b="17584"/>
          <a:stretch/>
        </p:blipFill>
        <p:spPr>
          <a:xfrm>
            <a:off x="10829169" y="118689"/>
            <a:ext cx="1191020" cy="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5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637011-F386-4FA6-A4D6-C3E49D4900EF}"/>
              </a:ext>
            </a:extLst>
          </p:cNvPr>
          <p:cNvSpPr txBox="1"/>
          <p:nvPr/>
        </p:nvSpPr>
        <p:spPr>
          <a:xfrm>
            <a:off x="3169436" y="123486"/>
            <a:ext cx="4974439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B4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58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6D13-3288-40ED-9B0D-A5554627A4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425" y="1237124"/>
            <a:ext cx="3932710" cy="456149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17F26A43-6F35-4D04-BF90-5CF7E68E70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8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0EEA5-35A5-4BB9-9AAA-F13AE2AC6FCC}"/>
              </a:ext>
            </a:extLst>
          </p:cNvPr>
          <p:cNvSpPr txBox="1"/>
          <p:nvPr/>
        </p:nvSpPr>
        <p:spPr>
          <a:xfrm>
            <a:off x="10065152" y="6350444"/>
            <a:ext cx="20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alligraphy" panose="03010101010101010101" pitchFamily="66" charset="0"/>
              </a:rPr>
              <a:t>Farjana Amin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6427A1-32D1-47CB-8FFB-8FF91774A627}"/>
              </a:ext>
            </a:extLst>
          </p:cNvPr>
          <p:cNvGrpSpPr/>
          <p:nvPr/>
        </p:nvGrpSpPr>
        <p:grpSpPr>
          <a:xfrm>
            <a:off x="0" y="4469400"/>
            <a:ext cx="12192000" cy="3492456"/>
            <a:chOff x="0" y="4469400"/>
            <a:chExt cx="12192000" cy="34924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ED6A90-667A-44C2-80FC-85660F945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8958">
                          <a14:backgroundMark x1="6250" y1="39429" x2="6250" y2="39429"/>
                          <a14:backgroundMark x1="84028" y1="46857" x2="84028" y2="46857"/>
                          <a14:backgroundMark x1="76389" y1="44571" x2="76389" y2="44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469401"/>
              <a:ext cx="6443003" cy="349245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E56C21-78C5-4510-9FAB-6B2B4EC0D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8958">
                          <a14:backgroundMark x1="6250" y1="39429" x2="6250" y2="39429"/>
                          <a14:backgroundMark x1="84028" y1="46857" x2="84028" y2="46857"/>
                          <a14:backgroundMark x1="76389" y1="44571" x2="76389" y2="44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4469400"/>
              <a:ext cx="6096000" cy="3492455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87B77C7-5DC8-418D-AAAA-C5D00A9D0D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465" r="2937" b="17584"/>
          <a:stretch/>
        </p:blipFill>
        <p:spPr>
          <a:xfrm>
            <a:off x="10829169" y="118689"/>
            <a:ext cx="1191020" cy="8413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0680F7-DEDD-4761-B620-8E160C8C95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2801" y="1237124"/>
            <a:ext cx="3932710" cy="453398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1903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7DA22-E973-4FDF-9A1A-B8627258DEA3}"/>
              </a:ext>
            </a:extLst>
          </p:cNvPr>
          <p:cNvSpPr/>
          <p:nvPr/>
        </p:nvSpPr>
        <p:spPr>
          <a:xfrm>
            <a:off x="762000" y="463234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kern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Loud reading by the teacher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470815-F896-40EB-AF4C-3CB18A8B5B15}"/>
              </a:ext>
            </a:extLst>
          </p:cNvPr>
          <p:cNvGrpSpPr/>
          <p:nvPr/>
        </p:nvGrpSpPr>
        <p:grpSpPr>
          <a:xfrm>
            <a:off x="1463040" y="1817077"/>
            <a:ext cx="10334999" cy="4699105"/>
            <a:chOff x="1133834" y="1722718"/>
            <a:chExt cx="9712097" cy="476090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D3F5F8C-636D-498F-B958-86F7E6E498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3834" y="1736035"/>
              <a:ext cx="9706444" cy="482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253F9D3-DA9C-4FE9-A39B-BE11928A58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1452" y="6406575"/>
              <a:ext cx="9684479" cy="770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71BBCA-A815-40D4-A3FB-102C159DB8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1452" y="4120274"/>
              <a:ext cx="9641896" cy="1176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3DDD9EF-2C0E-4E70-ACD8-66C959E65A46}"/>
                </a:ext>
              </a:extLst>
            </p:cNvPr>
            <p:cNvCxnSpPr>
              <a:cxnSpLocks/>
            </p:cNvCxnSpPr>
            <p:nvPr/>
          </p:nvCxnSpPr>
          <p:spPr>
            <a:xfrm>
              <a:off x="4097709" y="1758153"/>
              <a:ext cx="50889" cy="4686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77167B2-502D-4703-818F-D4ECA65278D2}"/>
                </a:ext>
              </a:extLst>
            </p:cNvPr>
            <p:cNvCxnSpPr>
              <a:cxnSpLocks/>
            </p:cNvCxnSpPr>
            <p:nvPr/>
          </p:nvCxnSpPr>
          <p:spPr>
            <a:xfrm>
              <a:off x="7816201" y="1722718"/>
              <a:ext cx="38964" cy="4697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DC8595D-A335-4A7F-B8F6-9C6E5BA67D35}"/>
                </a:ext>
              </a:extLst>
            </p:cNvPr>
            <p:cNvCxnSpPr>
              <a:cxnSpLocks/>
            </p:cNvCxnSpPr>
            <p:nvPr/>
          </p:nvCxnSpPr>
          <p:spPr>
            <a:xfrm>
              <a:off x="1161452" y="1761793"/>
              <a:ext cx="0" cy="47218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B25157A-FC0B-48BA-87EF-193A5EB0BD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24640" y="1736035"/>
              <a:ext cx="15638" cy="4670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9510EBB-4C65-4F8D-8F36-A7AB6D0FA304}"/>
              </a:ext>
            </a:extLst>
          </p:cNvPr>
          <p:cNvSpPr/>
          <p:nvPr/>
        </p:nvSpPr>
        <p:spPr>
          <a:xfrm>
            <a:off x="2240282" y="2010290"/>
            <a:ext cx="136447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075765-9D89-4AEA-A30B-8E67C8D1FF0E}"/>
              </a:ext>
            </a:extLst>
          </p:cNvPr>
          <p:cNvSpPr/>
          <p:nvPr/>
        </p:nvSpPr>
        <p:spPr>
          <a:xfrm>
            <a:off x="2504680" y="4040612"/>
            <a:ext cx="970137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A7653-7459-4037-A539-309D23B6914D}"/>
              </a:ext>
            </a:extLst>
          </p:cNvPr>
          <p:cNvSpPr txBox="1"/>
          <p:nvPr/>
        </p:nvSpPr>
        <p:spPr>
          <a:xfrm>
            <a:off x="8602307" y="2310220"/>
            <a:ext cx="3336409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Zebra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745EF1-5368-4453-9EE8-2949CAF98FF6}"/>
              </a:ext>
            </a:extLst>
          </p:cNvPr>
          <p:cNvSpPr txBox="1"/>
          <p:nvPr/>
        </p:nvSpPr>
        <p:spPr>
          <a:xfrm>
            <a:off x="8656468" y="4471471"/>
            <a:ext cx="309625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zebra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7DB8C6-36E3-4DFC-9E3C-5BC23A091364}"/>
              </a:ext>
            </a:extLst>
          </p:cNvPr>
          <p:cNvSpPr txBox="1"/>
          <p:nvPr/>
        </p:nvSpPr>
        <p:spPr>
          <a:xfrm>
            <a:off x="10584069" y="383443"/>
            <a:ext cx="1354647" cy="584775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86070E1A-CF18-4245-9093-46520C7BD7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8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2B94A3-464D-42CC-989E-3A88BC0CAEE5}"/>
              </a:ext>
            </a:extLst>
          </p:cNvPr>
          <p:cNvSpPr txBox="1"/>
          <p:nvPr/>
        </p:nvSpPr>
        <p:spPr>
          <a:xfrm>
            <a:off x="10065152" y="6350444"/>
            <a:ext cx="20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alligraphy" panose="03010101010101010101" pitchFamily="66" charset="0"/>
              </a:rPr>
              <a:t>Farjana Amin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E9E029-F84A-43A7-8A98-8FD057E721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-15200" r="-3622" b="2949"/>
          <a:stretch/>
        </p:blipFill>
        <p:spPr>
          <a:xfrm>
            <a:off x="4906257" y="1682861"/>
            <a:ext cx="2956031" cy="24523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AD9FAF-2158-4C80-B89A-AD7B390868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7" t="2808" r="14281" b="1644"/>
          <a:stretch/>
        </p:blipFill>
        <p:spPr>
          <a:xfrm>
            <a:off x="4906258" y="4348010"/>
            <a:ext cx="3018542" cy="200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51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1BA054-B8B3-4C57-9CCD-91D3A1DDD17B}"/>
              </a:ext>
            </a:extLst>
          </p:cNvPr>
          <p:cNvSpPr txBox="1"/>
          <p:nvPr/>
        </p:nvSpPr>
        <p:spPr>
          <a:xfrm>
            <a:off x="685800" y="322109"/>
            <a:ext cx="710327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Match the pictures with the letters: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B0CB9-CFF2-457D-8D9A-AA426D31E786}"/>
              </a:ext>
            </a:extLst>
          </p:cNvPr>
          <p:cNvSpPr txBox="1"/>
          <p:nvPr/>
        </p:nvSpPr>
        <p:spPr>
          <a:xfrm>
            <a:off x="2091914" y="1906019"/>
            <a:ext cx="1108486" cy="2215991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sp3d>
            <a:bevelT w="749300" h="1098550" prst="relaxedInset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ECE50-C102-4DC4-AAEE-6631CC76EBC4}"/>
              </a:ext>
            </a:extLst>
          </p:cNvPr>
          <p:cNvSpPr txBox="1"/>
          <p:nvPr/>
        </p:nvSpPr>
        <p:spPr>
          <a:xfrm>
            <a:off x="2091914" y="3922405"/>
            <a:ext cx="1108486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627D1D-2BBB-4654-9DD4-90D0D0B869DE}"/>
              </a:ext>
            </a:extLst>
          </p:cNvPr>
          <p:cNvCxnSpPr>
            <a:cxnSpLocks/>
          </p:cNvCxnSpPr>
          <p:nvPr/>
        </p:nvCxnSpPr>
        <p:spPr>
          <a:xfrm>
            <a:off x="3605244" y="3113732"/>
            <a:ext cx="4028242" cy="20128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BFCF4-660D-4D84-A5E1-2845CC5B1930}"/>
              </a:ext>
            </a:extLst>
          </p:cNvPr>
          <p:cNvCxnSpPr>
            <a:cxnSpLocks/>
          </p:cNvCxnSpPr>
          <p:nvPr/>
        </p:nvCxnSpPr>
        <p:spPr>
          <a:xfrm flipV="1">
            <a:off x="3537117" y="2765517"/>
            <a:ext cx="4050722" cy="25133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B87EEF7-175E-4885-9B1D-F2AD737D8D84}"/>
              </a:ext>
            </a:extLst>
          </p:cNvPr>
          <p:cNvSpPr txBox="1"/>
          <p:nvPr/>
        </p:nvSpPr>
        <p:spPr>
          <a:xfrm>
            <a:off x="9905484" y="488420"/>
            <a:ext cx="1812547" cy="461665"/>
          </a:xfrm>
          <a:prstGeom prst="rect">
            <a:avLst/>
          </a:prstGeom>
          <a:noFill/>
          <a:ln>
            <a:solidFill>
              <a:srgbClr val="9A2D2A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2400" b="1" dirty="0">
                <a:ln w="0"/>
                <a:solidFill>
                  <a:srgbClr val="9A2D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616A9BDF-07F7-4B4A-9645-1D6C822BD2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8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D1938D-0F1F-44FC-BB16-C23239466BDC}"/>
              </a:ext>
            </a:extLst>
          </p:cNvPr>
          <p:cNvSpPr txBox="1"/>
          <p:nvPr/>
        </p:nvSpPr>
        <p:spPr>
          <a:xfrm>
            <a:off x="7587839" y="1374585"/>
            <a:ext cx="4028242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15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zebra</a:t>
            </a:r>
            <a:endParaRPr lang="en-US" sz="115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062079-26E0-4857-9C36-1C10AC339055}"/>
              </a:ext>
            </a:extLst>
          </p:cNvPr>
          <p:cNvSpPr txBox="1"/>
          <p:nvPr/>
        </p:nvSpPr>
        <p:spPr>
          <a:xfrm>
            <a:off x="7691169" y="4341764"/>
            <a:ext cx="4196031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15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Zebra</a:t>
            </a:r>
            <a:endParaRPr lang="en-US" sz="115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CBFA11-8172-45E3-B7CD-12D9C84F5BEB}"/>
              </a:ext>
            </a:extLst>
          </p:cNvPr>
          <p:cNvSpPr txBox="1"/>
          <p:nvPr/>
        </p:nvSpPr>
        <p:spPr>
          <a:xfrm>
            <a:off x="10065152" y="6350444"/>
            <a:ext cx="20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alligraphy" panose="03010101010101010101" pitchFamily="66" charset="0"/>
              </a:rPr>
              <a:t>Farjana Amin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419F58-40F6-41BC-9A5E-6CDBE2A31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90" y="1261134"/>
            <a:ext cx="2799408" cy="2399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25259C-BA74-49C4-9C99-5025ABA08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480" y="4085004"/>
            <a:ext cx="3192007" cy="260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49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FE65FD-442B-4D50-8C7D-5ACFEE22F1C8}"/>
              </a:ext>
            </a:extLst>
          </p:cNvPr>
          <p:cNvSpPr txBox="1"/>
          <p:nvPr/>
        </p:nvSpPr>
        <p:spPr>
          <a:xfrm>
            <a:off x="1600200" y="457201"/>
            <a:ext cx="679821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and read. Trace and write.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64698F-54AA-44CF-A60D-BF1B53B92F09}"/>
              </a:ext>
            </a:extLst>
          </p:cNvPr>
          <p:cNvCxnSpPr/>
          <p:nvPr/>
        </p:nvCxnSpPr>
        <p:spPr>
          <a:xfrm>
            <a:off x="1828800" y="2015196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695072-C68E-4FC1-9A7D-5ED1D6B4C875}"/>
              </a:ext>
            </a:extLst>
          </p:cNvPr>
          <p:cNvCxnSpPr/>
          <p:nvPr/>
        </p:nvCxnSpPr>
        <p:spPr>
          <a:xfrm>
            <a:off x="1828800" y="2362200"/>
            <a:ext cx="8153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C5BD8C-BDF1-4ED6-B096-815FD9872523}"/>
              </a:ext>
            </a:extLst>
          </p:cNvPr>
          <p:cNvCxnSpPr/>
          <p:nvPr/>
        </p:nvCxnSpPr>
        <p:spPr>
          <a:xfrm>
            <a:off x="1828800" y="2811194"/>
            <a:ext cx="8153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9187B7-E18D-429D-B2B2-D16AAB202039}"/>
              </a:ext>
            </a:extLst>
          </p:cNvPr>
          <p:cNvCxnSpPr/>
          <p:nvPr/>
        </p:nvCxnSpPr>
        <p:spPr>
          <a:xfrm>
            <a:off x="1828800" y="3114760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E9314C-2F82-4E59-8257-BF0FFD9359A6}"/>
              </a:ext>
            </a:extLst>
          </p:cNvPr>
          <p:cNvCxnSpPr/>
          <p:nvPr/>
        </p:nvCxnSpPr>
        <p:spPr>
          <a:xfrm>
            <a:off x="2019300" y="4628270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AC81AD-53A4-48A7-A38B-FEBC1D372E2F}"/>
              </a:ext>
            </a:extLst>
          </p:cNvPr>
          <p:cNvCxnSpPr/>
          <p:nvPr/>
        </p:nvCxnSpPr>
        <p:spPr>
          <a:xfrm>
            <a:off x="2019300" y="4937753"/>
            <a:ext cx="8153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9D6412-3E94-44F8-BFC1-30054333BE39}"/>
              </a:ext>
            </a:extLst>
          </p:cNvPr>
          <p:cNvCxnSpPr/>
          <p:nvPr/>
        </p:nvCxnSpPr>
        <p:spPr>
          <a:xfrm>
            <a:off x="2019300" y="5440680"/>
            <a:ext cx="8153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E055DD-F725-4615-8571-DFE314EB455A}"/>
              </a:ext>
            </a:extLst>
          </p:cNvPr>
          <p:cNvCxnSpPr/>
          <p:nvPr/>
        </p:nvCxnSpPr>
        <p:spPr>
          <a:xfrm>
            <a:off x="2019300" y="5669279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2A248BA-FC6D-48C6-89EE-B399CAAFF0DD}"/>
              </a:ext>
            </a:extLst>
          </p:cNvPr>
          <p:cNvSpPr txBox="1"/>
          <p:nvPr/>
        </p:nvSpPr>
        <p:spPr>
          <a:xfrm>
            <a:off x="10434754" y="103258"/>
            <a:ext cx="1658772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"/>
                <a:solidFill>
                  <a:srgbClr val="B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3B4F36-E19C-4A6E-AAE4-D7F36FC6A2AA}"/>
              </a:ext>
            </a:extLst>
          </p:cNvPr>
          <p:cNvSpPr txBox="1"/>
          <p:nvPr/>
        </p:nvSpPr>
        <p:spPr>
          <a:xfrm>
            <a:off x="4313043" y="157737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25400">
                  <a:solidFill>
                    <a:schemeClr val="tx1"/>
                  </a:solidFill>
                  <a:prstDash val="sysDash"/>
                </a:ln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43A65A-E6F3-4605-97D1-65AA30E99D85}"/>
              </a:ext>
            </a:extLst>
          </p:cNvPr>
          <p:cNvSpPr txBox="1"/>
          <p:nvPr/>
        </p:nvSpPr>
        <p:spPr>
          <a:xfrm>
            <a:off x="1828800" y="1577370"/>
            <a:ext cx="1157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07A134-4FDA-484F-80B7-60B06A5D5D21}"/>
              </a:ext>
            </a:extLst>
          </p:cNvPr>
          <p:cNvSpPr txBox="1"/>
          <p:nvPr/>
        </p:nvSpPr>
        <p:spPr>
          <a:xfrm>
            <a:off x="3197822" y="1577370"/>
            <a:ext cx="1225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25400">
                  <a:solidFill>
                    <a:schemeClr val="tx1"/>
                  </a:solidFill>
                  <a:prstDash val="sysDash"/>
                </a:ln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AFF261-8EE6-4292-B57B-224DA14582C1}"/>
              </a:ext>
            </a:extLst>
          </p:cNvPr>
          <p:cNvSpPr txBox="1"/>
          <p:nvPr/>
        </p:nvSpPr>
        <p:spPr>
          <a:xfrm>
            <a:off x="4436118" y="4221526"/>
            <a:ext cx="10668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>
                <a:ln w="28575">
                  <a:solidFill>
                    <a:schemeClr val="tx1"/>
                  </a:solidFill>
                  <a:prstDash val="dash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747047-BF59-4281-A2C6-9E7063ABEAF0}"/>
              </a:ext>
            </a:extLst>
          </p:cNvPr>
          <p:cNvSpPr txBox="1"/>
          <p:nvPr/>
        </p:nvSpPr>
        <p:spPr>
          <a:xfrm>
            <a:off x="3242774" y="4198641"/>
            <a:ext cx="921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28575">
                  <a:solidFill>
                    <a:schemeClr val="tx1"/>
                  </a:solidFill>
                  <a:prstDash val="dash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4193EE-62A2-4779-9916-78C72B66D403}"/>
              </a:ext>
            </a:extLst>
          </p:cNvPr>
          <p:cNvSpPr txBox="1"/>
          <p:nvPr/>
        </p:nvSpPr>
        <p:spPr>
          <a:xfrm>
            <a:off x="2051321" y="4202755"/>
            <a:ext cx="1516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28575">
                  <a:solidFill>
                    <a:schemeClr val="tx1"/>
                  </a:solidFill>
                  <a:prstDash val="dash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E536A81A-EDCE-4836-8B65-20D7029F3A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8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29B701-CEDC-4A50-8B38-25EF4FB4FB2C}"/>
              </a:ext>
            </a:extLst>
          </p:cNvPr>
          <p:cNvSpPr txBox="1"/>
          <p:nvPr/>
        </p:nvSpPr>
        <p:spPr>
          <a:xfrm>
            <a:off x="10065152" y="6350444"/>
            <a:ext cx="20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alligraphy" panose="03010101010101010101" pitchFamily="66" charset="0"/>
              </a:rPr>
              <a:t>Farjana Amin</a:t>
            </a:r>
          </a:p>
        </p:txBody>
      </p:sp>
    </p:spTree>
    <p:extLst>
      <p:ext uri="{BB962C8B-B14F-4D97-AF65-F5344CB8AC3E}">
        <p14:creationId xmlns:p14="http://schemas.microsoft.com/office/powerpoint/2010/main" val="377970693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3D4C17-4258-44A8-9B65-F30D8A36B6E9}"/>
              </a:ext>
            </a:extLst>
          </p:cNvPr>
          <p:cNvSpPr txBox="1"/>
          <p:nvPr/>
        </p:nvSpPr>
        <p:spPr>
          <a:xfrm>
            <a:off x="602846" y="583244"/>
            <a:ext cx="3816756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 Write.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0A7A73-0AF8-47A2-9DAC-68D2F0AD32CB}"/>
              </a:ext>
            </a:extLst>
          </p:cNvPr>
          <p:cNvSpPr/>
          <p:nvPr/>
        </p:nvSpPr>
        <p:spPr>
          <a:xfrm>
            <a:off x="594380" y="1255581"/>
            <a:ext cx="625677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Look  at the picture and fill in the gaps: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BF3FED-DE47-4CEC-873A-6267A7E62873}"/>
              </a:ext>
            </a:extLst>
          </p:cNvPr>
          <p:cNvSpPr txBox="1"/>
          <p:nvPr/>
        </p:nvSpPr>
        <p:spPr>
          <a:xfrm>
            <a:off x="8001000" y="376481"/>
            <a:ext cx="33528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lephant" panose="02020904090505020303" pitchFamily="18" charset="0"/>
              </a:rPr>
              <a:t>Evaluation</a:t>
            </a:r>
            <a:endParaRPr lang="en-US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anose="02020904090505020303" pitchFamily="18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7182D2-DE3F-4E68-8C31-3C9652720E2F}"/>
              </a:ext>
            </a:extLst>
          </p:cNvPr>
          <p:cNvSpPr txBox="1"/>
          <p:nvPr/>
        </p:nvSpPr>
        <p:spPr>
          <a:xfrm>
            <a:off x="6643467" y="3453462"/>
            <a:ext cx="4561820" cy="132343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8000" dirty="0">
              <a:solidFill>
                <a:srgbClr val="00B0F0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3D0AC714-F253-469D-BBDA-9D77CD5A88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8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48BF9D-BA6D-4CD4-8B44-59B9531A798A}"/>
              </a:ext>
            </a:extLst>
          </p:cNvPr>
          <p:cNvSpPr txBox="1"/>
          <p:nvPr/>
        </p:nvSpPr>
        <p:spPr>
          <a:xfrm>
            <a:off x="6985781" y="2964625"/>
            <a:ext cx="41225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zebra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1DFB8F-3F5B-469E-825F-9BA9BEA6E0C0}"/>
              </a:ext>
            </a:extLst>
          </p:cNvPr>
          <p:cNvSpPr txBox="1"/>
          <p:nvPr/>
        </p:nvSpPr>
        <p:spPr>
          <a:xfrm>
            <a:off x="9505071" y="5792030"/>
            <a:ext cx="20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alligraphy" panose="03010101010101010101" pitchFamily="66" charset="0"/>
              </a:rPr>
              <a:t>Farjana Amin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010C08-5D33-48F1-92CC-1CD48B75C530}"/>
              </a:ext>
            </a:extLst>
          </p:cNvPr>
          <p:cNvGrpSpPr/>
          <p:nvPr/>
        </p:nvGrpSpPr>
        <p:grpSpPr>
          <a:xfrm>
            <a:off x="0" y="4528528"/>
            <a:ext cx="12192000" cy="3492456"/>
            <a:chOff x="0" y="4469400"/>
            <a:chExt cx="12192000" cy="349245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4874A28-43EC-4E62-BC8D-914E4FA9C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958">
                          <a14:backgroundMark x1="6250" y1="39429" x2="6250" y2="39429"/>
                          <a14:backgroundMark x1="84028" y1="46857" x2="84028" y2="46857"/>
                          <a14:backgroundMark x1="76389" y1="44571" x2="76389" y2="44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469401"/>
              <a:ext cx="6443003" cy="349245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503AE7D-5C99-4155-B52A-DD86EACA3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958">
                          <a14:backgroundMark x1="6250" y1="39429" x2="6250" y2="39429"/>
                          <a14:backgroundMark x1="84028" y1="46857" x2="84028" y2="46857"/>
                          <a14:backgroundMark x1="76389" y1="44571" x2="76389" y2="44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4469400"/>
              <a:ext cx="6096000" cy="349245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FBBFD97-A264-4BD2-9E7A-CBF9642B3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04" y="2045747"/>
            <a:ext cx="4536157" cy="369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88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DAEF80-FFBA-4CF6-925F-A66A1BD64517}"/>
              </a:ext>
            </a:extLst>
          </p:cNvPr>
          <p:cNvSpPr txBox="1"/>
          <p:nvPr/>
        </p:nvSpPr>
        <p:spPr>
          <a:xfrm>
            <a:off x="3733800" y="533400"/>
            <a:ext cx="4137671" cy="1107996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6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6A360F-8BED-41E4-997E-C6ACA42B08DA}"/>
              </a:ext>
            </a:extLst>
          </p:cNvPr>
          <p:cNvSpPr txBox="1"/>
          <p:nvPr/>
        </p:nvSpPr>
        <p:spPr>
          <a:xfrm>
            <a:off x="205336" y="2139668"/>
            <a:ext cx="10967105" cy="14465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noncursive small letter “</a:t>
            </a:r>
            <a:r>
              <a:rPr lang="en-US" sz="8800" b="1" dirty="0">
                <a:ln w="0"/>
                <a:solidFill>
                  <a:srgbClr val="BC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8800" b="1" dirty="0">
                <a:ln w="0"/>
                <a:solidFill>
                  <a:srgbClr val="BC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6" name="Picture 4" descr="http://www.ideesdeguisement.fr/wp-content/uploads/2013/12/ABC-id%C3%A9es-de-d%C3%A9guisement-par-lettre.png">
            <a:extLst>
              <a:ext uri="{FF2B5EF4-FFF2-40B4-BE49-F238E27FC236}">
                <a16:creationId xmlns:a16="http://schemas.microsoft.com/office/drawing/2014/main" id="{C329DD56-31F7-400F-8EC1-BF3EA7DD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48133"/>
            <a:ext cx="3933504" cy="265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EDB3A62B-09D6-49B0-8A24-2040C6D1C4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8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6ED53-FF64-432E-B3A4-CA4F04FD01DE}"/>
              </a:ext>
            </a:extLst>
          </p:cNvPr>
          <p:cNvSpPr txBox="1"/>
          <p:nvPr/>
        </p:nvSpPr>
        <p:spPr>
          <a:xfrm>
            <a:off x="10065152" y="6350444"/>
            <a:ext cx="20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alligraphy" panose="03010101010101010101" pitchFamily="66" charset="0"/>
              </a:rPr>
              <a:t>Farjana Amin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E3ECCD-415D-4782-9069-8F96A3A9F3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465" r="2937" b="17584"/>
          <a:stretch/>
        </p:blipFill>
        <p:spPr>
          <a:xfrm>
            <a:off x="10829169" y="118689"/>
            <a:ext cx="1191020" cy="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71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0AC775-D46A-49BF-9A02-40EFE15C2290}"/>
              </a:ext>
            </a:extLst>
          </p:cNvPr>
          <p:cNvSpPr txBox="1"/>
          <p:nvPr/>
        </p:nvSpPr>
        <p:spPr>
          <a:xfrm>
            <a:off x="240116" y="3281180"/>
            <a:ext cx="6629400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Farjana Amin 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Dhadash Govt. pri. School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Puthia, Rajshahi.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733D9E-B423-44DE-809D-A3E0D42BD6F2}"/>
              </a:ext>
            </a:extLst>
          </p:cNvPr>
          <p:cNvSpPr txBox="1"/>
          <p:nvPr/>
        </p:nvSpPr>
        <p:spPr>
          <a:xfrm>
            <a:off x="6916701" y="3499267"/>
            <a:ext cx="5133975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 : One</a:t>
            </a:r>
          </a:p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</a:p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Alphabet. Lesson: 4-6,</a:t>
            </a:r>
          </a:p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: 29.  Page : 58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DA846-C7D2-4DA6-813C-C8682E6ECA3B}"/>
              </a:ext>
            </a:extLst>
          </p:cNvPr>
          <p:cNvSpPr txBox="1"/>
          <p:nvPr/>
        </p:nvSpPr>
        <p:spPr>
          <a:xfrm>
            <a:off x="3467100" y="562034"/>
            <a:ext cx="52578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GB" sz="6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  <a:cs typeface="Times New Roman" pitchFamily="18" charset="0"/>
              </a:rPr>
              <a:t>Introduction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A92790-F6D3-4B34-A10B-48FEB9DF90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974" y="496354"/>
            <a:ext cx="2082776" cy="2606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12F813-1E6D-4744-8B0C-CCFF15C756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284" y="804188"/>
            <a:ext cx="2082776" cy="2398447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DFADBCA9-6272-4902-B17D-C526B0168F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8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D21721-9945-4FC6-BE27-088AB8333A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6" b="100000" l="0" r="100000">
                        <a14:foregroundMark x1="28929" y1="30536" x2="28929" y2="30536"/>
                        <a14:foregroundMark x1="24881" y1="63393" x2="24881" y2="63393"/>
                        <a14:foregroundMark x1="74048" y1="54345" x2="74048" y2="54345"/>
                        <a14:foregroundMark x1="77381" y1="79583" x2="77381" y2="7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791" y="1613111"/>
            <a:ext cx="2101287" cy="56479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78F66A-0C60-4830-8E31-F91128EBAA43}"/>
              </a:ext>
            </a:extLst>
          </p:cNvPr>
          <p:cNvSpPr txBox="1"/>
          <p:nvPr/>
        </p:nvSpPr>
        <p:spPr>
          <a:xfrm>
            <a:off x="10065152" y="6350444"/>
            <a:ext cx="20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alligraphy" panose="03010101010101010101" pitchFamily="66" charset="0"/>
              </a:rPr>
              <a:t>Farjana Amin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276A77-632A-41F4-82D7-8EE53AF5A0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465" r="2937" b="17584"/>
          <a:stretch/>
        </p:blipFill>
        <p:spPr>
          <a:xfrm>
            <a:off x="11049751" y="118689"/>
            <a:ext cx="970438" cy="68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22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6EF2A1-F259-4D7B-879F-D897BEF62DA8}"/>
              </a:ext>
            </a:extLst>
          </p:cNvPr>
          <p:cNvSpPr txBox="1"/>
          <p:nvPr/>
        </p:nvSpPr>
        <p:spPr>
          <a:xfrm>
            <a:off x="415993" y="384602"/>
            <a:ext cx="3060453" cy="830997"/>
          </a:xfrm>
          <a:prstGeom prst="rect">
            <a:avLst/>
          </a:prstGeom>
          <a:noFill/>
          <a:ln>
            <a:solidFill>
              <a:srgbClr val="891549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4800" b="1" dirty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4AD430-0656-409B-857E-435B0865A5AD}"/>
              </a:ext>
            </a:extLst>
          </p:cNvPr>
          <p:cNvSpPr txBox="1"/>
          <p:nvPr/>
        </p:nvSpPr>
        <p:spPr>
          <a:xfrm>
            <a:off x="415993" y="1458490"/>
            <a:ext cx="7315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gaps with correct letters.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AC7DF425-B074-45D1-AB7C-110B766910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8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165420-21C2-4872-BE7B-D056DD709802}"/>
              </a:ext>
            </a:extLst>
          </p:cNvPr>
          <p:cNvSpPr txBox="1"/>
          <p:nvPr/>
        </p:nvSpPr>
        <p:spPr>
          <a:xfrm>
            <a:off x="8969534" y="2146623"/>
            <a:ext cx="2976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ebra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14332C-77D1-4E4C-B474-5A90DD132EF1}"/>
              </a:ext>
            </a:extLst>
          </p:cNvPr>
          <p:cNvSpPr txBox="1"/>
          <p:nvPr/>
        </p:nvSpPr>
        <p:spPr>
          <a:xfrm>
            <a:off x="9111563" y="2965396"/>
            <a:ext cx="8351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653C31-32C0-419C-BC40-9C885498E3BD}"/>
              </a:ext>
            </a:extLst>
          </p:cNvPr>
          <p:cNvSpPr txBox="1"/>
          <p:nvPr/>
        </p:nvSpPr>
        <p:spPr>
          <a:xfrm>
            <a:off x="8942133" y="2192789"/>
            <a:ext cx="1627760" cy="110799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ln w="2222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1DB34B-2CDC-4D9C-BD34-3D838AF00168}"/>
              </a:ext>
            </a:extLst>
          </p:cNvPr>
          <p:cNvSpPr txBox="1"/>
          <p:nvPr/>
        </p:nvSpPr>
        <p:spPr>
          <a:xfrm>
            <a:off x="9152317" y="4035949"/>
            <a:ext cx="8268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DAC62B-4D62-45F0-B531-41AA4B57451B}"/>
              </a:ext>
            </a:extLst>
          </p:cNvPr>
          <p:cNvSpPr txBox="1"/>
          <p:nvPr/>
        </p:nvSpPr>
        <p:spPr>
          <a:xfrm>
            <a:off x="9970567" y="3647374"/>
            <a:ext cx="605621" cy="110799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ln w="2222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E0ED0-8C0E-4D3A-BC30-BC85F789D6FE}"/>
              </a:ext>
            </a:extLst>
          </p:cNvPr>
          <p:cNvSpPr txBox="1"/>
          <p:nvPr/>
        </p:nvSpPr>
        <p:spPr>
          <a:xfrm>
            <a:off x="9584474" y="3665403"/>
            <a:ext cx="547694" cy="110799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ln w="2222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B378A8-C471-438E-A5FC-8C8622A37362}"/>
              </a:ext>
            </a:extLst>
          </p:cNvPr>
          <p:cNvSpPr txBox="1"/>
          <p:nvPr/>
        </p:nvSpPr>
        <p:spPr>
          <a:xfrm>
            <a:off x="10827046" y="3647374"/>
            <a:ext cx="437229" cy="110799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ln w="2222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9C2D3F-9C66-4F2D-9476-D541FFE522F2}"/>
              </a:ext>
            </a:extLst>
          </p:cNvPr>
          <p:cNvSpPr txBox="1"/>
          <p:nvPr/>
        </p:nvSpPr>
        <p:spPr>
          <a:xfrm>
            <a:off x="10464118" y="3601207"/>
            <a:ext cx="638823" cy="110799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ln w="2222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67851F-99DA-4072-A36C-327F27A1E2E0}"/>
              </a:ext>
            </a:extLst>
          </p:cNvPr>
          <p:cNvSpPr txBox="1"/>
          <p:nvPr/>
        </p:nvSpPr>
        <p:spPr>
          <a:xfrm>
            <a:off x="10028362" y="2977977"/>
            <a:ext cx="8351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5322F4-FF0C-470F-A0BF-5A4CB0803E9F}"/>
              </a:ext>
            </a:extLst>
          </p:cNvPr>
          <p:cNvSpPr txBox="1"/>
          <p:nvPr/>
        </p:nvSpPr>
        <p:spPr>
          <a:xfrm>
            <a:off x="10883198" y="2977977"/>
            <a:ext cx="8268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93CE45-E26F-48CC-9D38-26207052D8EC}"/>
              </a:ext>
            </a:extLst>
          </p:cNvPr>
          <p:cNvSpPr txBox="1"/>
          <p:nvPr/>
        </p:nvSpPr>
        <p:spPr>
          <a:xfrm>
            <a:off x="10863552" y="4020277"/>
            <a:ext cx="8268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12D470-A8E0-42E1-AB6D-440622B08C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465" r="2937" b="17584"/>
          <a:stretch/>
        </p:blipFill>
        <p:spPr>
          <a:xfrm>
            <a:off x="10829169" y="118689"/>
            <a:ext cx="1191020" cy="8413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C03FD5C-44BB-41C7-B90D-D148042E7CB5}"/>
              </a:ext>
            </a:extLst>
          </p:cNvPr>
          <p:cNvSpPr txBox="1"/>
          <p:nvPr/>
        </p:nvSpPr>
        <p:spPr>
          <a:xfrm>
            <a:off x="10014153" y="4020277"/>
            <a:ext cx="8268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899E1-F221-4639-9B84-724745FBA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03" y="2235740"/>
            <a:ext cx="7331790" cy="4010315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1056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7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238C3862-CD1D-4540-AE21-07B8045CF2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8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32069A-3043-43B8-82BA-7DFFE9BEC647}"/>
              </a:ext>
            </a:extLst>
          </p:cNvPr>
          <p:cNvSpPr txBox="1"/>
          <p:nvPr/>
        </p:nvSpPr>
        <p:spPr>
          <a:xfrm>
            <a:off x="10065152" y="6350444"/>
            <a:ext cx="20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alligraphy" panose="03010101010101010101" pitchFamily="66" charset="0"/>
              </a:rPr>
              <a:t>Farjana Amin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6A4C1D-22AA-44A6-9FEF-9674DCE2612C}"/>
              </a:ext>
            </a:extLst>
          </p:cNvPr>
          <p:cNvSpPr/>
          <p:nvPr/>
        </p:nvSpPr>
        <p:spPr>
          <a:xfrm>
            <a:off x="3516664" y="835964"/>
            <a:ext cx="7043739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1500" b="1" kern="0" dirty="0">
                <a:ln/>
                <a:solidFill>
                  <a:srgbClr val="C00000"/>
                </a:solidFill>
                <a:latin typeface="Elephant" pitchFamily="18" charset="0"/>
                <a:cs typeface="NikoshBAN" panose="02000000000000000000" pitchFamily="2" charset="0"/>
              </a:rPr>
              <a:t>G</a:t>
            </a:r>
            <a:r>
              <a:rPr lang="en-US" sz="11500" b="1" kern="0" dirty="0">
                <a:ln/>
                <a:latin typeface="Elephant" pitchFamily="18" charset="0"/>
                <a:cs typeface="NikoshBAN" panose="02000000000000000000" pitchFamily="2" charset="0"/>
              </a:rPr>
              <a:t>o</a:t>
            </a:r>
            <a:r>
              <a:rPr lang="en-US" sz="11500" b="1" kern="0" dirty="0">
                <a:ln/>
                <a:solidFill>
                  <a:schemeClr val="accent2">
                    <a:lumMod val="75000"/>
                  </a:schemeClr>
                </a:solidFill>
                <a:latin typeface="Elephant" pitchFamily="18" charset="0"/>
                <a:cs typeface="NikoshBAN" panose="02000000000000000000" pitchFamily="2" charset="0"/>
              </a:rPr>
              <a:t>o</a:t>
            </a:r>
            <a:r>
              <a:rPr lang="en-US" sz="11500" b="1" kern="0" dirty="0">
                <a:ln/>
                <a:solidFill>
                  <a:srgbClr val="7030A0"/>
                </a:solidFill>
                <a:latin typeface="Elephant" pitchFamily="18" charset="0"/>
                <a:cs typeface="NikoshBAN" panose="02000000000000000000" pitchFamily="2" charset="0"/>
              </a:rPr>
              <a:t>d</a:t>
            </a:r>
            <a:r>
              <a:rPr lang="en-US" sz="11500" b="1" kern="0" dirty="0">
                <a:ln/>
                <a:solidFill>
                  <a:schemeClr val="accent6">
                    <a:lumMod val="50000"/>
                  </a:schemeClr>
                </a:solidFill>
                <a:latin typeface="Elephant" pitchFamily="18" charset="0"/>
                <a:cs typeface="NikoshBAN" panose="02000000000000000000" pitchFamily="2" charset="0"/>
              </a:rPr>
              <a:t> </a:t>
            </a:r>
            <a:r>
              <a:rPr lang="en-US" sz="11500" b="1" kern="0" dirty="0">
                <a:ln/>
                <a:solidFill>
                  <a:srgbClr val="00B050"/>
                </a:solidFill>
                <a:latin typeface="Elephant" pitchFamily="18" charset="0"/>
                <a:cs typeface="NikoshBAN" panose="02000000000000000000" pitchFamily="2" charset="0"/>
              </a:rPr>
              <a:t>b</a:t>
            </a:r>
            <a:r>
              <a:rPr lang="en-US" sz="11500" b="1" kern="0" dirty="0">
                <a:ln/>
                <a:solidFill>
                  <a:srgbClr val="002060"/>
                </a:solidFill>
                <a:latin typeface="Elephant" pitchFamily="18" charset="0"/>
                <a:cs typeface="NikoshBAN" panose="02000000000000000000" pitchFamily="2" charset="0"/>
              </a:rPr>
              <a:t>y</a:t>
            </a:r>
            <a:r>
              <a:rPr lang="en-US" sz="11500" b="1" kern="0" dirty="0">
                <a:ln/>
                <a:solidFill>
                  <a:schemeClr val="accent6">
                    <a:lumMod val="50000"/>
                  </a:schemeClr>
                </a:solidFill>
                <a:latin typeface="Elephant" pitchFamily="18" charset="0"/>
                <a:cs typeface="NikoshBAN" panose="02000000000000000000" pitchFamily="2" charset="0"/>
              </a:rPr>
              <a:t>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CFD20-0FAF-45E3-8512-1E75D7F93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4" y="2698012"/>
            <a:ext cx="4611609" cy="40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4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C5034A23-E75A-4712-B523-B4765F2E02F6}"/>
              </a:ext>
            </a:extLst>
          </p:cNvPr>
          <p:cNvSpPr/>
          <p:nvPr/>
        </p:nvSpPr>
        <p:spPr>
          <a:xfrm flipV="1">
            <a:off x="7374636" y="5823582"/>
            <a:ext cx="1216152" cy="914400"/>
          </a:xfrm>
          <a:prstGeom prst="parallelogram">
            <a:avLst>
              <a:gd name="adj" fmla="val 80385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DE4CE59C-3DE6-4EAE-B607-4EBD7AD3C384}"/>
              </a:ext>
            </a:extLst>
          </p:cNvPr>
          <p:cNvSpPr/>
          <p:nvPr/>
        </p:nvSpPr>
        <p:spPr>
          <a:xfrm>
            <a:off x="3773425" y="5781674"/>
            <a:ext cx="1216152" cy="914400"/>
          </a:xfrm>
          <a:prstGeom prst="parallelogram">
            <a:avLst>
              <a:gd name="adj" fmla="val 80385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69A262-43DF-4EB3-BAE6-6799EC71FA8F}"/>
              </a:ext>
            </a:extLst>
          </p:cNvPr>
          <p:cNvSpPr txBox="1"/>
          <p:nvPr/>
        </p:nvSpPr>
        <p:spPr>
          <a:xfrm>
            <a:off x="2590800" y="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see a video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DB25CB16-B29C-4CF1-A5BE-2DB61D1625B5}"/>
              </a:ext>
            </a:extLst>
          </p:cNvPr>
          <p:cNvSpPr/>
          <p:nvPr/>
        </p:nvSpPr>
        <p:spPr>
          <a:xfrm>
            <a:off x="1828800" y="1219200"/>
            <a:ext cx="8534400" cy="4952999"/>
          </a:xfrm>
          <a:prstGeom prst="frame">
            <a:avLst>
              <a:gd name="adj1" fmla="val 462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F952EF6-EDB6-4D1A-A76F-E88F001554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8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1E2FEB-7EE0-459B-8933-15BB6A9ADF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465" r="2937" b="17584"/>
          <a:stretch/>
        </p:blipFill>
        <p:spPr>
          <a:xfrm>
            <a:off x="10829169" y="118689"/>
            <a:ext cx="1191020" cy="841314"/>
          </a:xfrm>
          <a:prstGeom prst="rect">
            <a:avLst/>
          </a:prstGeom>
        </p:spPr>
      </p:pic>
      <p:pic>
        <p:nvPicPr>
          <p:cNvPr id="3" name="Media1~3">
            <a:hlinkClick r:id="" action="ppaction://media"/>
            <a:extLst>
              <a:ext uri="{FF2B5EF4-FFF2-40B4-BE49-F238E27FC236}">
                <a16:creationId xmlns:a16="http://schemas.microsoft.com/office/drawing/2014/main" id="{EE34A41E-1CE5-4E34-9BB0-A55FB084071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19300" y="1400174"/>
            <a:ext cx="81534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15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3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E5FA6-0EF4-4937-BD79-0AC739F0E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8" y="160481"/>
            <a:ext cx="11995051" cy="64771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EA2F4E-E204-468C-ACD0-E6B97FA16573}"/>
              </a:ext>
            </a:extLst>
          </p:cNvPr>
          <p:cNvSpPr/>
          <p:nvPr/>
        </p:nvSpPr>
        <p:spPr>
          <a:xfrm>
            <a:off x="2443429" y="160480"/>
            <a:ext cx="60960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Declaration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16F70-B350-4391-9630-5AEEAC41C9DC}"/>
              </a:ext>
            </a:extLst>
          </p:cNvPr>
          <p:cNvSpPr txBox="1"/>
          <p:nvPr/>
        </p:nvSpPr>
        <p:spPr>
          <a:xfrm>
            <a:off x="5979643" y="1576179"/>
            <a:ext cx="2743200" cy="315471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sp3d>
            <a:bevelT w="330200" h="292100" prst="convex"/>
            <a:bevelB w="146050" h="317500" prst="relaxedInset"/>
          </a:sp3d>
        </p:spPr>
        <p:txBody>
          <a:bodyPr wrap="square" rtlCol="0">
            <a:spAutoFit/>
            <a:sp3d extrusionH="57150" contourW="12700">
              <a:bevelT w="120650" h="177800" prst="artDeco"/>
              <a:bevelB w="107950" h="39370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r>
              <a:rPr lang="en-US" sz="19900" b="1" dirty="0">
                <a:ln w="57150">
                  <a:solidFill>
                    <a:srgbClr val="E551D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689AAF-CB89-48B5-A87F-65FC342D3A6A}"/>
              </a:ext>
            </a:extLst>
          </p:cNvPr>
          <p:cNvSpPr txBox="1"/>
          <p:nvPr/>
        </p:nvSpPr>
        <p:spPr>
          <a:xfrm>
            <a:off x="3826530" y="1139247"/>
            <a:ext cx="2743200" cy="3770263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sp3d>
            <a:bevelT w="330200" h="292100" prst="convex"/>
            <a:bevelB w="146050" h="317500" prst="relaxedInset"/>
          </a:sp3d>
        </p:spPr>
        <p:txBody>
          <a:bodyPr wrap="square" rtlCol="0">
            <a:spAutoFit/>
            <a:sp3d extrusionH="57150">
              <a:bevelT w="311150" h="88900" prst="artDeco"/>
              <a:bevelB w="336550" h="590550"/>
            </a:sp3d>
          </a:bodyPr>
          <a:lstStyle/>
          <a:p>
            <a:r>
              <a:rPr lang="en-US" sz="23900" b="1" dirty="0">
                <a:ln w="57150">
                  <a:solidFill>
                    <a:srgbClr val="E551D0"/>
                  </a:solidFill>
                  <a:prstDash val="solid"/>
                </a:ln>
                <a:solidFill>
                  <a:srgbClr val="92D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B46F53-0806-45B2-BDFB-F7CB5CD8610A}"/>
              </a:ext>
            </a:extLst>
          </p:cNvPr>
          <p:cNvSpPr txBox="1"/>
          <p:nvPr/>
        </p:nvSpPr>
        <p:spPr>
          <a:xfrm>
            <a:off x="3369500" y="5529609"/>
            <a:ext cx="4929554" cy="110799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Alphabet(</a:t>
            </a:r>
            <a:r>
              <a:rPr lang="en-US" sz="6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Zz</a:t>
            </a:r>
            <a:r>
              <a:rPr 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756C959-FB30-450F-8407-88109AD22DB9}"/>
              </a:ext>
            </a:extLst>
          </p:cNvPr>
          <p:cNvSpPr/>
          <p:nvPr/>
        </p:nvSpPr>
        <p:spPr>
          <a:xfrm>
            <a:off x="0" y="0"/>
            <a:ext cx="12337366" cy="6858000"/>
          </a:xfrm>
          <a:prstGeom prst="frame">
            <a:avLst>
              <a:gd name="adj1" fmla="val 2178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CF37BD-0A3D-4CE7-9C7E-3E7C81902004}"/>
              </a:ext>
            </a:extLst>
          </p:cNvPr>
          <p:cNvSpPr txBox="1"/>
          <p:nvPr/>
        </p:nvSpPr>
        <p:spPr>
          <a:xfrm>
            <a:off x="10065152" y="6350444"/>
            <a:ext cx="20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alligraphy" panose="03010101010101010101" pitchFamily="66" charset="0"/>
              </a:rPr>
              <a:t>Farjana Amin</a:t>
            </a:r>
          </a:p>
        </p:txBody>
      </p:sp>
    </p:spTree>
    <p:extLst>
      <p:ext uri="{BB962C8B-B14F-4D97-AF65-F5344CB8AC3E}">
        <p14:creationId xmlns:p14="http://schemas.microsoft.com/office/powerpoint/2010/main" val="3740982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D818AD-A762-4E46-9C56-26388D7115CF}"/>
              </a:ext>
            </a:extLst>
          </p:cNvPr>
          <p:cNvSpPr txBox="1"/>
          <p:nvPr/>
        </p:nvSpPr>
        <p:spPr>
          <a:xfrm>
            <a:off x="2286000" y="410008"/>
            <a:ext cx="6489277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EBD9D6-0C1A-4DAA-94C2-E0B051CF0A1F}"/>
              </a:ext>
            </a:extLst>
          </p:cNvPr>
          <p:cNvSpPr txBox="1"/>
          <p:nvPr/>
        </p:nvSpPr>
        <p:spPr>
          <a:xfrm>
            <a:off x="304800" y="1808671"/>
            <a:ext cx="5432898" cy="707886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Students will be able to-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DEC498-3FCA-4AB9-8EE7-A361DAED44E4}"/>
              </a:ext>
            </a:extLst>
          </p:cNvPr>
          <p:cNvSpPr/>
          <p:nvPr/>
        </p:nvSpPr>
        <p:spPr>
          <a:xfrm>
            <a:off x="1448095" y="2895600"/>
            <a:ext cx="96458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to become familiar with English sounds by listen to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common English word. 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to say simple words.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to recognize and read the alphabet both small and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capital (non-cursive) letters.</a:t>
            </a:r>
          </a:p>
          <a:p>
            <a:r>
              <a:rPr lang="en-US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3.1.2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words using non-cursive small letters.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F43D82B0-6126-4AEA-B3EB-ECDBA666C3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8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988A97-2F98-455A-B081-A6175F763F00}"/>
              </a:ext>
            </a:extLst>
          </p:cNvPr>
          <p:cNvSpPr txBox="1"/>
          <p:nvPr/>
        </p:nvSpPr>
        <p:spPr>
          <a:xfrm>
            <a:off x="9700803" y="5635160"/>
            <a:ext cx="20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alligraphy" panose="03010101010101010101" pitchFamily="66" charset="0"/>
              </a:rPr>
              <a:t>Farjana Amin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7CC33D-3044-4435-A7BC-B67AF07EBCAB}"/>
              </a:ext>
            </a:extLst>
          </p:cNvPr>
          <p:cNvGrpSpPr/>
          <p:nvPr/>
        </p:nvGrpSpPr>
        <p:grpSpPr>
          <a:xfrm>
            <a:off x="0" y="4469400"/>
            <a:ext cx="12192000" cy="3492456"/>
            <a:chOff x="0" y="4469400"/>
            <a:chExt cx="12192000" cy="349245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99A2B5-F1EF-49AE-8FE7-86320BFD2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958">
                          <a14:backgroundMark x1="6250" y1="39429" x2="6250" y2="39429"/>
                          <a14:backgroundMark x1="84028" y1="46857" x2="84028" y2="46857"/>
                          <a14:backgroundMark x1="76389" y1="44571" x2="76389" y2="44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469401"/>
              <a:ext cx="6443003" cy="349245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31FB6F-F7BA-4C7F-96A2-92E020C98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958">
                          <a14:backgroundMark x1="6250" y1="39429" x2="6250" y2="39429"/>
                          <a14:backgroundMark x1="84028" y1="46857" x2="84028" y2="46857"/>
                          <a14:backgroundMark x1="76389" y1="44571" x2="76389" y2="44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4469400"/>
              <a:ext cx="6096000" cy="3492455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929D833-C05A-4650-90FC-734BB99E75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465" r="2937" b="17584"/>
          <a:stretch/>
        </p:blipFill>
        <p:spPr>
          <a:xfrm>
            <a:off x="10829169" y="118689"/>
            <a:ext cx="1191020" cy="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13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70FDB4-CAE9-4999-B878-C189041D70A0}"/>
              </a:ext>
            </a:extLst>
          </p:cNvPr>
          <p:cNvSpPr txBox="1"/>
          <p:nvPr/>
        </p:nvSpPr>
        <p:spPr>
          <a:xfrm>
            <a:off x="653188" y="190457"/>
            <a:ext cx="57215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</a:t>
            </a:r>
            <a:endParaRPr lang="en-US" sz="54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35EE29-AB32-423A-AABD-0111D49B4E85}"/>
              </a:ext>
            </a:extLst>
          </p:cNvPr>
          <p:cNvSpPr txBox="1"/>
          <p:nvPr/>
        </p:nvSpPr>
        <p:spPr>
          <a:xfrm>
            <a:off x="616518" y="316018"/>
            <a:ext cx="2334446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glow" dir="tl">
                <a:rot lat="0" lon="0" rev="5400000"/>
              </a:lightRig>
            </a:scene3d>
            <a:sp3d contourW="12700">
              <a:bevelT w="25400" h="2349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4400" b="1" dirty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CAB88-9BF1-4BA2-8923-6268A7C76CE4}"/>
              </a:ext>
            </a:extLst>
          </p:cNvPr>
          <p:cNvSpPr txBox="1"/>
          <p:nvPr/>
        </p:nvSpPr>
        <p:spPr>
          <a:xfrm>
            <a:off x="7540284" y="4488396"/>
            <a:ext cx="4384112" cy="1862048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zebra</a:t>
            </a:r>
            <a:endParaRPr lang="en-US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2DFDEB29-D1B7-4392-B155-98CFE4572F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8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0529F4-62F0-42BC-BD8B-627651EA950B}"/>
              </a:ext>
            </a:extLst>
          </p:cNvPr>
          <p:cNvSpPr txBox="1"/>
          <p:nvPr/>
        </p:nvSpPr>
        <p:spPr>
          <a:xfrm>
            <a:off x="10065152" y="6350444"/>
            <a:ext cx="20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alligraphy" panose="03010101010101010101" pitchFamily="66" charset="0"/>
              </a:rPr>
              <a:t>Farjana Amin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7516A9-E3B2-4C02-B9E4-21061BDA4C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465" r="2937" b="17584"/>
          <a:stretch/>
        </p:blipFill>
        <p:spPr>
          <a:xfrm>
            <a:off x="10829169" y="118689"/>
            <a:ext cx="1191020" cy="8413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D281ED-1083-4DAE-8298-3E034B428A01}"/>
              </a:ext>
            </a:extLst>
          </p:cNvPr>
          <p:cNvSpPr txBox="1"/>
          <p:nvPr/>
        </p:nvSpPr>
        <p:spPr>
          <a:xfrm>
            <a:off x="3577173" y="754600"/>
            <a:ext cx="1224941" cy="4508927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 h="215900"/>
          </a:sp3d>
        </p:spPr>
        <p:txBody>
          <a:bodyPr wrap="square" rtlCol="0">
            <a:spAutoFit/>
            <a:sp3d contourW="12700">
              <a:bevelT w="25400" h="2032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7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DB0420-D4C1-4630-845B-84B3FBD102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883" y="2031912"/>
            <a:ext cx="3972801" cy="245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61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C7399C93-2BD9-4269-9612-7F848D1FC4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8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CA863-8DAF-4C6F-A881-5B8A2BD4AA4E}"/>
              </a:ext>
            </a:extLst>
          </p:cNvPr>
          <p:cNvSpPr txBox="1"/>
          <p:nvPr/>
        </p:nvSpPr>
        <p:spPr>
          <a:xfrm>
            <a:off x="609600" y="342626"/>
            <a:ext cx="75353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Trace in the air.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6F85B8-5EDC-4A02-B087-9A30EF76D970}"/>
              </a:ext>
            </a:extLst>
          </p:cNvPr>
          <p:cNvCxnSpPr>
            <a:cxnSpLocks/>
          </p:cNvCxnSpPr>
          <p:nvPr/>
        </p:nvCxnSpPr>
        <p:spPr>
          <a:xfrm>
            <a:off x="82061" y="1243953"/>
            <a:ext cx="120278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A225DAD-9790-4409-85C8-8B8FCFEFA201}"/>
              </a:ext>
            </a:extLst>
          </p:cNvPr>
          <p:cNvSpPr txBox="1"/>
          <p:nvPr/>
        </p:nvSpPr>
        <p:spPr>
          <a:xfrm>
            <a:off x="9826126" y="5596248"/>
            <a:ext cx="20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alligraphy" panose="03010101010101010101" pitchFamily="66" charset="0"/>
              </a:rPr>
              <a:t>Farjana Amin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B6D42C-2449-4CF5-BBDE-F06961549111}"/>
              </a:ext>
            </a:extLst>
          </p:cNvPr>
          <p:cNvGrpSpPr/>
          <p:nvPr/>
        </p:nvGrpSpPr>
        <p:grpSpPr>
          <a:xfrm>
            <a:off x="0" y="4479916"/>
            <a:ext cx="12192000" cy="3492456"/>
            <a:chOff x="0" y="4469400"/>
            <a:chExt cx="12192000" cy="349245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3AEF8B5-3734-4E9A-92C5-8B45CE91A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958">
                          <a14:backgroundMark x1="6250" y1="39429" x2="6250" y2="39429"/>
                          <a14:backgroundMark x1="84028" y1="46857" x2="84028" y2="46857"/>
                          <a14:backgroundMark x1="76389" y1="44571" x2="76389" y2="44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469401"/>
              <a:ext cx="6443003" cy="349245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CC7CB2-7E6D-41A1-93FB-2DEB199BC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958">
                          <a14:backgroundMark x1="6250" y1="39429" x2="6250" y2="39429"/>
                          <a14:backgroundMark x1="84028" y1="46857" x2="84028" y2="46857"/>
                          <a14:backgroundMark x1="76389" y1="44571" x2="76389" y2="44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4469400"/>
              <a:ext cx="6096000" cy="3492455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8C69C19-2E61-48CA-96A5-D471491A67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465" r="2937" b="17584"/>
          <a:stretch/>
        </p:blipFill>
        <p:spPr>
          <a:xfrm>
            <a:off x="10829169" y="118689"/>
            <a:ext cx="1191020" cy="8413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B74DDE-0A11-44BB-AEFA-D3A0B05CFF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94" y="1580631"/>
            <a:ext cx="9796867" cy="3701217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650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AA79DA-E694-4CEC-A4A5-0522856593A7}"/>
              </a:ext>
            </a:extLst>
          </p:cNvPr>
          <p:cNvSpPr txBox="1"/>
          <p:nvPr/>
        </p:nvSpPr>
        <p:spPr>
          <a:xfrm>
            <a:off x="768264" y="164361"/>
            <a:ext cx="57215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</a:t>
            </a:r>
            <a:endParaRPr lang="en-U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3523F5-EA40-49B7-92EF-A92BDA059B99}"/>
              </a:ext>
            </a:extLst>
          </p:cNvPr>
          <p:cNvCxnSpPr>
            <a:cxnSpLocks/>
          </p:cNvCxnSpPr>
          <p:nvPr/>
        </p:nvCxnSpPr>
        <p:spPr>
          <a:xfrm>
            <a:off x="0" y="1258021"/>
            <a:ext cx="12192000" cy="677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row: Right 5">
            <a:extLst>
              <a:ext uri="{FF2B5EF4-FFF2-40B4-BE49-F238E27FC236}">
                <a16:creationId xmlns:a16="http://schemas.microsoft.com/office/drawing/2014/main" id="{B4FD21E3-2725-44CC-82E9-C4B14D3E7B1D}"/>
              </a:ext>
            </a:extLst>
          </p:cNvPr>
          <p:cNvSpPr/>
          <p:nvPr/>
        </p:nvSpPr>
        <p:spPr>
          <a:xfrm>
            <a:off x="3788483" y="2968986"/>
            <a:ext cx="533399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53DB3-12F4-4301-A4F2-9A4E89A1199E}"/>
              </a:ext>
            </a:extLst>
          </p:cNvPr>
          <p:cNvSpPr txBox="1"/>
          <p:nvPr/>
        </p:nvSpPr>
        <p:spPr>
          <a:xfrm>
            <a:off x="4616140" y="2061920"/>
            <a:ext cx="4229988" cy="1862048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glow" dir="tl">
              <a:rot lat="0" lon="0" rev="5400000"/>
            </a:lightRig>
          </a:scene3d>
          <a:sp3d extrusionH="203200">
            <a:bevelT w="1314450" h="781050" prst="convex"/>
            <a:bevelB w="1460500" h="1270000" prst="angle"/>
          </a:sp3d>
        </p:spPr>
        <p:txBody>
          <a:bodyPr wrap="square" rtlCol="0">
            <a:spAutoFit/>
            <a:sp3d contourW="12700">
              <a:bevelT w="0" h="450850"/>
              <a:bevelB h="209550"/>
              <a:contourClr>
                <a:srgbClr val="D7823C"/>
              </a:contourClr>
            </a:sp3d>
          </a:bodyPr>
          <a:lstStyle/>
          <a:p>
            <a:r>
              <a:rPr lang="en-US" sz="115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Zebra</a:t>
            </a:r>
            <a:endParaRPr lang="en-US" sz="13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39ADB1-E1F2-41BF-B7AE-3AC8C6D57BDF}"/>
              </a:ext>
            </a:extLst>
          </p:cNvPr>
          <p:cNvSpPr/>
          <p:nvPr/>
        </p:nvSpPr>
        <p:spPr>
          <a:xfrm>
            <a:off x="9684808" y="1766779"/>
            <a:ext cx="1604927" cy="2646878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895350" prst="softRound"/>
            </a:sp3d>
          </a:bodyPr>
          <a:lstStyle/>
          <a:p>
            <a:r>
              <a:rPr lang="en-US" sz="16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23BC496-75D7-4025-964D-57EB3A13D2C1}"/>
              </a:ext>
            </a:extLst>
          </p:cNvPr>
          <p:cNvSpPr/>
          <p:nvPr/>
        </p:nvSpPr>
        <p:spPr>
          <a:xfrm>
            <a:off x="8857151" y="2968986"/>
            <a:ext cx="533399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416F09F-B4EE-439A-A70D-4A7C04F204AC}"/>
              </a:ext>
            </a:extLst>
          </p:cNvPr>
          <p:cNvSpPr/>
          <p:nvPr/>
        </p:nvSpPr>
        <p:spPr>
          <a:xfrm rot="5400000">
            <a:off x="10518356" y="4612391"/>
            <a:ext cx="533399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54BC6A-B34C-47F4-A25C-AFA6BFBF54AD}"/>
              </a:ext>
            </a:extLst>
          </p:cNvPr>
          <p:cNvSpPr txBox="1"/>
          <p:nvPr/>
        </p:nvSpPr>
        <p:spPr>
          <a:xfrm>
            <a:off x="7962012" y="5120833"/>
            <a:ext cx="4229988" cy="923330"/>
          </a:xfrm>
          <a:prstGeom prst="rect">
            <a:avLst/>
          </a:prstGeom>
          <a:noFill/>
          <a:ln w="31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Capital letter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725D7149-B080-45D5-BFFE-905E217DC4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8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DECAA4-D6F0-4A5C-A237-6CA3AF1F0D9D}"/>
              </a:ext>
            </a:extLst>
          </p:cNvPr>
          <p:cNvSpPr txBox="1"/>
          <p:nvPr/>
        </p:nvSpPr>
        <p:spPr>
          <a:xfrm>
            <a:off x="10065152" y="6350444"/>
            <a:ext cx="20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alligraphy" panose="03010101010101010101" pitchFamily="66" charset="0"/>
              </a:rPr>
              <a:t>Farjana Amin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D89C7B-6BB4-4EC6-A4DC-C80CBF7B30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465" r="2937" b="17584"/>
          <a:stretch/>
        </p:blipFill>
        <p:spPr>
          <a:xfrm>
            <a:off x="10829169" y="118689"/>
            <a:ext cx="1191020" cy="8413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F1632E-AED1-4FF3-933F-A63DF3AF4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82" y="1588392"/>
            <a:ext cx="3284772" cy="341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11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DD402A37-9028-4759-9058-4D99C03E790E}"/>
              </a:ext>
            </a:extLst>
          </p:cNvPr>
          <p:cNvSpPr/>
          <p:nvPr/>
        </p:nvSpPr>
        <p:spPr>
          <a:xfrm>
            <a:off x="3898320" y="2462807"/>
            <a:ext cx="448232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E9E6E-E846-470A-8A23-EE14CAF73CE3}"/>
              </a:ext>
            </a:extLst>
          </p:cNvPr>
          <p:cNvSpPr txBox="1"/>
          <p:nvPr/>
        </p:nvSpPr>
        <p:spPr>
          <a:xfrm>
            <a:off x="4459458" y="1751501"/>
            <a:ext cx="4190626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15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zebra</a:t>
            </a:r>
            <a:endParaRPr lang="en-US" sz="115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4D0BD2-BB04-4A8B-98D5-8E184679883A}"/>
              </a:ext>
            </a:extLst>
          </p:cNvPr>
          <p:cNvSpPr/>
          <p:nvPr/>
        </p:nvSpPr>
        <p:spPr>
          <a:xfrm>
            <a:off x="9718747" y="949031"/>
            <a:ext cx="2084657" cy="31547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199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EC895-6970-4791-8B95-D91A416A52CB}"/>
              </a:ext>
            </a:extLst>
          </p:cNvPr>
          <p:cNvSpPr txBox="1"/>
          <p:nvPr/>
        </p:nvSpPr>
        <p:spPr>
          <a:xfrm>
            <a:off x="8301052" y="4798371"/>
            <a:ext cx="376580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Small letter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044F995-9254-45F4-AFD9-DB8A5412CD86}"/>
              </a:ext>
            </a:extLst>
          </p:cNvPr>
          <p:cNvSpPr/>
          <p:nvPr/>
        </p:nvSpPr>
        <p:spPr>
          <a:xfrm rot="5400000">
            <a:off x="10573130" y="4223765"/>
            <a:ext cx="448232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0167AE8-91C1-4B92-81E3-00D0B99B2212}"/>
              </a:ext>
            </a:extLst>
          </p:cNvPr>
          <p:cNvSpPr/>
          <p:nvPr/>
        </p:nvSpPr>
        <p:spPr>
          <a:xfrm>
            <a:off x="8650084" y="2462807"/>
            <a:ext cx="448232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37A9A80E-DE31-415B-8091-653CE99256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8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67D4FA-896E-45C8-BCBE-B3871032BC78}"/>
              </a:ext>
            </a:extLst>
          </p:cNvPr>
          <p:cNvSpPr txBox="1"/>
          <p:nvPr/>
        </p:nvSpPr>
        <p:spPr>
          <a:xfrm>
            <a:off x="10065152" y="6350444"/>
            <a:ext cx="20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alligraphy" panose="03010101010101010101" pitchFamily="66" charset="0"/>
              </a:rPr>
              <a:t>Farjana Amin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91A8C2-ADE2-4078-A012-1580E38C3D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465" r="2937" b="17584"/>
          <a:stretch/>
        </p:blipFill>
        <p:spPr>
          <a:xfrm>
            <a:off x="10829169" y="118689"/>
            <a:ext cx="1191020" cy="8413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939C53-CA73-486A-9944-C3E97CD405EB}"/>
              </a:ext>
            </a:extLst>
          </p:cNvPr>
          <p:cNvSpPr txBox="1"/>
          <p:nvPr/>
        </p:nvSpPr>
        <p:spPr>
          <a:xfrm>
            <a:off x="768264" y="164361"/>
            <a:ext cx="57215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</a:t>
            </a:r>
            <a:endParaRPr lang="en-U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F7CFE2-466D-483E-B75D-35C135A9A896}"/>
              </a:ext>
            </a:extLst>
          </p:cNvPr>
          <p:cNvCxnSpPr>
            <a:cxnSpLocks/>
          </p:cNvCxnSpPr>
          <p:nvPr/>
        </p:nvCxnSpPr>
        <p:spPr>
          <a:xfrm>
            <a:off x="0" y="1258021"/>
            <a:ext cx="12192000" cy="677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706BE02-8C5D-48B2-9F9C-00A829AF8C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" t="12071" r="7022" b="12277"/>
          <a:stretch/>
        </p:blipFill>
        <p:spPr>
          <a:xfrm>
            <a:off x="277584" y="1588393"/>
            <a:ext cx="3307515" cy="29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39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320</Words>
  <Application>Microsoft Office PowerPoint</Application>
  <PresentationFormat>Widescreen</PresentationFormat>
  <Paragraphs>114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Chaparral Pro Light</vt:lpstr>
      <vt:lpstr>Elephant</vt:lpstr>
      <vt:lpstr>Lucida Calligraphy</vt:lpstr>
      <vt:lpstr>Script MT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Farzana</dc:creator>
  <cp:lastModifiedBy>Farjana Amin</cp:lastModifiedBy>
  <cp:revision>119</cp:revision>
  <dcterms:created xsi:type="dcterms:W3CDTF">2020-09-30T02:33:25Z</dcterms:created>
  <dcterms:modified xsi:type="dcterms:W3CDTF">2021-01-23T09:54:46Z</dcterms:modified>
</cp:coreProperties>
</file>