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2" r:id="rId7"/>
    <p:sldId id="285" r:id="rId8"/>
    <p:sldId id="265" r:id="rId9"/>
    <p:sldId id="266" r:id="rId10"/>
    <p:sldId id="281" r:id="rId11"/>
    <p:sldId id="282" r:id="rId12"/>
    <p:sldId id="283" r:id="rId13"/>
    <p:sldId id="28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C7CB"/>
    <a:srgbClr val="92BEAA"/>
    <a:srgbClr val="77D7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98" autoAdjust="0"/>
  </p:normalViewPr>
  <p:slideViewPr>
    <p:cSldViewPr snapToGrid="0">
      <p:cViewPr varScale="1">
        <p:scale>
          <a:sx n="69" d="100"/>
          <a:sy n="69" d="100"/>
        </p:scale>
        <p:origin x="23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7" d="100"/>
        <a:sy n="47" d="100"/>
      </p:scale>
      <p:origin x="0" y="-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notesMaster" Target="notesMasters/notesMaster1.xml" /><Relationship Id="rId10" Type="http://schemas.openxmlformats.org/officeDocument/2006/relationships/slide" Target="slides/slide9.xml" /><Relationship Id="rId19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3DCE0-3D64-433A-9170-967B76692B90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6EEEC-D9CA-402F-A25E-38AAF3D1E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851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6EEEC-D9CA-402F-A25E-38AAF3D1E31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854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8B676-AD29-4DD1-AFAC-0BC0DC05A776}" type="datetime1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6598-E43D-49FF-807A-69E51B435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871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12FF1-2481-4727-8534-204A5FC22AFC}" type="datetime1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6598-E43D-49FF-807A-69E51B435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77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7B38E-BADC-4BED-AF35-DC027EA2A02A}" type="datetime1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6598-E43D-49FF-807A-69E51B435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25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2815A-F515-4F72-8412-098B46C237B6}" type="datetime1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6598-E43D-49FF-807A-69E51B435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54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B8598-958A-4667-878F-411718B95D36}" type="datetime1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6598-E43D-49FF-807A-69E51B435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40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8096-5917-47D5-AF64-42FFE7BDF9B2}" type="datetime1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6598-E43D-49FF-807A-69E51B435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42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7BA9-9C7F-4BC0-8A04-51429B84FB2E}" type="datetime1">
              <a:rPr lang="en-US" smtClean="0"/>
              <a:t>1/22/2021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6598-E43D-49FF-807A-69E51B435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557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0892F-4C51-4D7F-827F-88E0157CE56D}" type="datetime1">
              <a:rPr lang="en-US" smtClean="0"/>
              <a:t>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6598-E43D-49FF-807A-69E51B435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590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0D492-A086-4487-81D2-A11C3E9F3AAF}" type="datetime1">
              <a:rPr lang="en-US" smtClean="0"/>
              <a:t>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6598-E43D-49FF-807A-69E51B435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12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5E9EC-38D3-4401-A3A9-01DB57457F70}" type="datetime1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6598-E43D-49FF-807A-69E51B435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92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5FDC8-E34C-4E14-B095-79FE1F40E92B}" type="datetime1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6598-E43D-49FF-807A-69E51B435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54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1DD89-8850-4E67-8AA9-CEA80DFFE0FF}" type="datetime1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66598-E43D-49FF-807A-69E51B435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04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 /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09800" y="-5092897"/>
            <a:ext cx="6780179" cy="1862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115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স্বাগতম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6D5A-7C15-4D5A-A667-38CE7CF24310}" type="datetime1">
              <a:rPr lang="en-US" smtClean="0"/>
              <a:t>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6598-E43D-49FF-807A-69E51B4359C8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A6E2913A-3C2D-1149-B2D0-854CB3BE4A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707" y="-3054369"/>
            <a:ext cx="13081413" cy="1128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9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1746914" y="3384645"/>
            <a:ext cx="8038531" cy="87345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বৃষ্টি কবিতার  মুলভাব লিখ।   </a:t>
            </a:r>
            <a:endParaRPr lang="en-US" sz="7200" dirty="0">
              <a:solidFill>
                <a:srgbClr val="FFFF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Flowchart: Punched Tape 3"/>
          <p:cNvSpPr/>
          <p:nvPr/>
        </p:nvSpPr>
        <p:spPr>
          <a:xfrm>
            <a:off x="3425589" y="293428"/>
            <a:ext cx="5186148" cy="1241946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latin typeface="Nikosh" panose="02000000000000000000" pitchFamily="2" charset="0"/>
                <a:cs typeface="Nikosh" panose="02000000000000000000" pitchFamily="2" charset="0"/>
              </a:rPr>
              <a:t>দলীয় কাজ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1ACD0-7A86-4617-A3EB-7BE5B2D86D01}" type="datetime1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6598-E43D-49FF-807A-69E51B4359C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1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3234519" y="900752"/>
            <a:ext cx="4626591" cy="1119117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" panose="02000000000000000000" pitchFamily="2" charset="0"/>
                <a:cs typeface="Nikosh" panose="02000000000000000000" pitchFamily="2" charset="0"/>
              </a:rPr>
              <a:t>মূল্যায়ন</a:t>
            </a:r>
            <a:endParaRPr lang="en-US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37729" y="2920621"/>
            <a:ext cx="75335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Wingdings" panose="05000000000000000000" pitchFamily="2" charset="2"/>
              <a:buChar char="Ø"/>
            </a:pPr>
            <a:r>
              <a:rPr lang="bn-IN" sz="44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বৃষ্টি কবিতায় কোন কোন নদীর কথা উল্লেখ আছে ?</a:t>
            </a:r>
          </a:p>
          <a:p>
            <a:pPr marL="742950" indent="-742950">
              <a:buFont typeface="Wingdings" panose="05000000000000000000" pitchFamily="2" charset="2"/>
              <a:buChar char="Ø"/>
            </a:pPr>
            <a:r>
              <a:rPr lang="bn-IN" sz="4400" dirty="0">
                <a:latin typeface="Nikosh" panose="02000000000000000000" pitchFamily="2" charset="0"/>
                <a:cs typeface="Nikosh" panose="02000000000000000000" pitchFamily="2" charset="0"/>
              </a:rPr>
              <a:t>কবি বিদ্যুৎকে কার সঙ্গে তুলনা করেছেন?</a:t>
            </a:r>
            <a:endParaRPr lang="en-US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F2FE4-0B29-4E34-87B3-0799E23736EB}" type="datetime1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6598-E43D-49FF-807A-69E51B4359C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7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3848669" y="1774209"/>
            <a:ext cx="3248167" cy="846161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বাড়ির কাজ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9113" y="4039737"/>
            <a:ext cx="9608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" panose="02000000000000000000" pitchFamily="2" charset="0"/>
                <a:cs typeface="Nikosh" panose="02000000000000000000" pitchFamily="2" charset="0"/>
              </a:rPr>
              <a:t>বর্ষার ঋতুতে প্রকৃতির যে নব সাজে সজ্জিত হয়_ তার বিবরণ দাও।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D70C2-84E8-4897-BB75-81CF558AD301}" type="datetime1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6598-E43D-49FF-807A-69E51B4359C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49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71448" y="782962"/>
            <a:ext cx="6431876" cy="5895832"/>
          </a:xfrm>
          <a:prstGeom prst="ellipse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17665" y="-3085946"/>
            <a:ext cx="11205111" cy="442192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9600" dirty="0">
                <a:latin typeface="Nikosh" panose="02000000000000000000" pitchFamily="2" charset="0"/>
                <a:cs typeface="Nikosh" panose="02000000000000000000" pitchFamily="2" charset="0"/>
              </a:rPr>
              <a:t>ধন্যবাদ</a:t>
            </a:r>
            <a:endParaRPr lang="en-US" sz="9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657B-BDD0-4EE5-83F6-416F2D03FB0C}" type="datetime1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6598-E43D-49FF-807A-69E51B4359C8}" type="slidenum">
              <a:rPr lang="en-US" smtClean="0"/>
              <a:t>13</a:t>
            </a:fld>
            <a:endParaRPr lang="en-US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6499EFEB-DDA0-C945-8924-F3F7169F6E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65" y="912848"/>
            <a:ext cx="11556670" cy="681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834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" y="136525"/>
            <a:ext cx="6431280" cy="2497250"/>
          </a:xfrm>
          <a:ln>
            <a:noFill/>
          </a:ln>
        </p:spPr>
        <p:txBody>
          <a:bodyPr>
            <a:no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মোঃ মনির হোসেন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সহকারী-শিক্ষক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ঘাটলাবাগ কেশুরবাগ </a:t>
            </a:r>
            <a:r>
              <a:rPr lang="bn-IN" dirty="0">
                <a:solidFill>
                  <a:srgbClr val="002060"/>
                </a:solidFill>
              </a:rPr>
              <a:t>দাখিল মাদরাসা</a:t>
            </a:r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মোবাইলঃ- 01816247060</a:t>
            </a:r>
            <a:endParaRPr lang="bn-IN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E-mail :</a:t>
            </a:r>
            <a:r>
              <a:rPr lang="en-GB" dirty="0">
                <a:solidFill>
                  <a:srgbClr val="002060"/>
                </a:solidFill>
              </a:rPr>
              <a:t>monir247060</a:t>
            </a:r>
            <a:r>
              <a:rPr lang="en-US" dirty="0">
                <a:solidFill>
                  <a:srgbClr val="002060"/>
                </a:solidFill>
              </a:rPr>
              <a:t>@gmail.com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A3F62-46DF-4123-BA1F-CE2B0F39F978}" type="datetime1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6598-E43D-49FF-807A-69E51B4359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93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77710" y="-2579172"/>
            <a:ext cx="12747419" cy="68468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bn-IN" sz="8800" b="1" i="1" u="sng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buNone/>
            </a:pPr>
            <a:endParaRPr lang="bn-IN" sz="8800" b="1" i="1" u="sng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buNone/>
            </a:pPr>
            <a:r>
              <a:rPr lang="bn-IN" sz="8800" b="1" i="1" u="sng" dirty="0">
                <a:latin typeface="Nikosh" panose="02000000000000000000" pitchFamily="2" charset="0"/>
                <a:cs typeface="Nikosh" panose="02000000000000000000" pitchFamily="2" charset="0"/>
              </a:rPr>
              <a:t>	বিষয়</a:t>
            </a:r>
            <a:r>
              <a:rPr lang="en-US" sz="8800" b="1" i="1" u="sng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8800" b="1" i="1" u="sng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800" b="1" i="1" u="sng" dirty="0">
                <a:latin typeface="Nikosh" panose="02000000000000000000" pitchFamily="2" charset="0"/>
                <a:cs typeface="Nikosh" panose="02000000000000000000" pitchFamily="2" charset="0"/>
              </a:rPr>
              <a:t>:  </a:t>
            </a:r>
            <a:r>
              <a:rPr lang="bn-IN" sz="8800" b="1" i="1" u="sng" dirty="0">
                <a:latin typeface="Nikosh" panose="02000000000000000000" pitchFamily="2" charset="0"/>
                <a:cs typeface="Nikosh" panose="02000000000000000000" pitchFamily="2" charset="0"/>
              </a:rPr>
              <a:t>বাংলা ১ম পত্র</a:t>
            </a:r>
          </a:p>
          <a:p>
            <a:pPr marL="0" indent="0">
              <a:buNone/>
            </a:pPr>
            <a:r>
              <a:rPr lang="bn-IN" sz="8800" b="1" i="1" u="sng" dirty="0">
                <a:latin typeface="Nikosh" panose="02000000000000000000" pitchFamily="2" charset="0"/>
                <a:cs typeface="Nikosh" panose="02000000000000000000" pitchFamily="2" charset="0"/>
              </a:rPr>
              <a:t>	শ্রেণি</a:t>
            </a:r>
            <a:r>
              <a:rPr lang="en-US" sz="8800" b="1" i="1" u="sng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8800" b="1" i="1" u="sng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8800" b="1" i="1" u="sng" dirty="0">
                <a:latin typeface="Nikosh" panose="02000000000000000000" pitchFamily="2" charset="0"/>
                <a:cs typeface="Nikosh" panose="02000000000000000000" pitchFamily="2" charset="0"/>
              </a:rPr>
              <a:t>:  </a:t>
            </a:r>
            <a:r>
              <a:rPr lang="bn-IN" sz="8800" b="1" i="1" u="sng" dirty="0">
                <a:latin typeface="Nikosh" panose="02000000000000000000" pitchFamily="2" charset="0"/>
                <a:cs typeface="Nikosh" panose="02000000000000000000" pitchFamily="2" charset="0"/>
              </a:rPr>
              <a:t>নবম</a:t>
            </a:r>
            <a:endParaRPr lang="bn-IN" b="1" i="1" u="sng" dirty="0"/>
          </a:p>
          <a:p>
            <a:pPr marL="0" indent="0">
              <a:buNone/>
            </a:pPr>
            <a:r>
              <a:rPr lang="bn-IN" sz="8800" b="1" i="1" u="sng" dirty="0">
                <a:latin typeface="Nikosh" panose="02000000000000000000" pitchFamily="2" charset="0"/>
                <a:cs typeface="Nikosh" panose="02000000000000000000" pitchFamily="2" charset="0"/>
              </a:rPr>
              <a:t>	সময় </a:t>
            </a:r>
            <a:r>
              <a:rPr lang="en-US" sz="8800" b="1" i="1" u="sng" dirty="0">
                <a:latin typeface="Nikosh" panose="02000000000000000000" pitchFamily="2" charset="0"/>
                <a:cs typeface="Nikosh" panose="02000000000000000000" pitchFamily="2" charset="0"/>
              </a:rPr>
              <a:t>  : </a:t>
            </a:r>
            <a:r>
              <a:rPr lang="bn-IN" sz="8800" b="1" i="1" u="sng" dirty="0">
                <a:latin typeface="Nikosh" panose="02000000000000000000" pitchFamily="2" charset="0"/>
                <a:cs typeface="Nikosh" panose="02000000000000000000" pitchFamily="2" charset="0"/>
              </a:rPr>
              <a:t> ৪</a:t>
            </a:r>
            <a:r>
              <a:rPr lang="en-GB" sz="8800" b="1" i="1" u="sng" dirty="0">
                <a:latin typeface="Nikosh" panose="02000000000000000000" pitchFamily="2" charset="0"/>
                <a:cs typeface="Nikosh" panose="02000000000000000000" pitchFamily="2" charset="0"/>
              </a:rPr>
              <a:t> ৫</a:t>
            </a:r>
            <a:r>
              <a:rPr lang="bn-IN" sz="8800" b="1" i="1" u="sng" dirty="0">
                <a:latin typeface="Nikosh" panose="02000000000000000000" pitchFamily="2" charset="0"/>
                <a:cs typeface="Nikosh" panose="02000000000000000000" pitchFamily="2" charset="0"/>
              </a:rPr>
              <a:t> মিনিট</a:t>
            </a:r>
          </a:p>
          <a:p>
            <a:pPr marL="0" indent="0">
              <a:buNone/>
            </a:pPr>
            <a:r>
              <a:rPr lang="bn-IN" sz="8800" b="1" i="1" u="sng" dirty="0">
                <a:latin typeface="Nikosh" panose="02000000000000000000" pitchFamily="2" charset="0"/>
                <a:cs typeface="Nikosh" panose="02000000000000000000" pitchFamily="2" charset="0"/>
              </a:rPr>
              <a:t>	তারিখ </a:t>
            </a:r>
            <a:r>
              <a:rPr lang="en-US" sz="8800" b="1" i="1" u="sng" dirty="0">
                <a:latin typeface="Nikosh" panose="02000000000000000000" pitchFamily="2" charset="0"/>
                <a:cs typeface="Nikosh" panose="02000000000000000000" pitchFamily="2" charset="0"/>
              </a:rPr>
              <a:t>:</a:t>
            </a:r>
            <a:r>
              <a:rPr lang="bn-IN" sz="8800" b="1" i="1" u="sng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GB" sz="8800" b="1" i="1" u="sng" dirty="0">
                <a:latin typeface="Nikosh" panose="02000000000000000000" pitchFamily="2" charset="0"/>
                <a:cs typeface="Nikosh" panose="02000000000000000000" pitchFamily="2" charset="0"/>
              </a:rPr>
              <a:t>০২/০৩/২০২০ইং</a:t>
            </a:r>
            <a:endParaRPr lang="en-US" sz="8800" b="1" i="1" u="sng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" name="Down Arrow Callout 1"/>
          <p:cNvSpPr/>
          <p:nvPr/>
        </p:nvSpPr>
        <p:spPr>
          <a:xfrm>
            <a:off x="3321133" y="-5373165"/>
            <a:ext cx="4595446" cy="1383323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latin typeface="Nikosh" panose="02000000000000000000" pitchFamily="2" charset="0"/>
                <a:cs typeface="Nikosh" panose="02000000000000000000" pitchFamily="2" charset="0"/>
              </a:rPr>
              <a:t>পাঠ পরিচিতি</a:t>
            </a:r>
            <a:endParaRPr lang="en-US" sz="7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066FE-E9BF-455A-83AE-620E205E9201}" type="datetime1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6598-E43D-49FF-807A-69E51B4359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0" y="-5575835"/>
            <a:ext cx="13335000" cy="1003836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8A679-C7F4-4BEF-B4DD-B6075C861307}" type="datetime1">
              <a:rPr lang="en-US" smtClean="0"/>
              <a:t>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10800000" flipV="1">
            <a:off x="4038600" y="5399563"/>
            <a:ext cx="3402033" cy="95678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GB" sz="3200">
                <a:solidFill>
                  <a:schemeClr val="accent4"/>
                </a:solidFill>
              </a:rPr>
              <a:t>বৃষ্টি পড়ার দৃশ্যবৃ</a:t>
            </a:r>
            <a:endParaRPr lang="en-US" sz="3200">
              <a:solidFill>
                <a:schemeClr val="accent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6598-E43D-49FF-807A-69E51B4359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2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9450" y="2157984"/>
            <a:ext cx="5677468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700" dirty="0">
                <a:latin typeface="Nikosh" panose="02000000000000000000" pitchFamily="2" charset="0"/>
                <a:cs typeface="Nikosh" panose="02000000000000000000" pitchFamily="2" charset="0"/>
              </a:rPr>
              <a:t>বৃষ্টি</a:t>
            </a:r>
          </a:p>
        </p:txBody>
      </p:sp>
      <p:sp>
        <p:nvSpPr>
          <p:cNvPr id="4" name="Horizontal Scroll 3"/>
          <p:cNvSpPr/>
          <p:nvPr/>
        </p:nvSpPr>
        <p:spPr>
          <a:xfrm>
            <a:off x="2921985" y="0"/>
            <a:ext cx="5596128" cy="1810512"/>
          </a:xfrm>
          <a:prstGeom prst="horizontalScroll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8000" dirty="0">
                <a:solidFill>
                  <a:prstClr val="whit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আজকের পাঠ </a:t>
            </a:r>
            <a:endParaRPr lang="en-US" sz="8000" dirty="0">
              <a:solidFill>
                <a:prstClr val="white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88472" y="4831308"/>
            <a:ext cx="2827455" cy="80521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" panose="02000000000000000000" pitchFamily="2" charset="0"/>
                <a:cs typeface="Nikosh" panose="02000000000000000000" pitchFamily="2" charset="0"/>
              </a:rPr>
              <a:t>ফররুখ আহমদ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8C9B5-EC96-49C7-9D76-730F73E624C9}" type="datetime1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6598-E43D-49FF-807A-69E51B4359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59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	</a:t>
            </a:r>
          </a:p>
          <a:p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		</a:t>
            </a:r>
            <a:r>
              <a:rPr lang="bn-IN" sz="4000" dirty="0">
                <a:latin typeface="Nikosh" panose="02000000000000000000" pitchFamily="2" charset="0"/>
                <a:cs typeface="Nikosh" panose="02000000000000000000" pitchFamily="2" charset="0"/>
              </a:rPr>
              <a:t>এ পাঠ শেষে শিক্ষার্থীরা</a:t>
            </a:r>
          </a:p>
          <a:p>
            <a:pPr marL="2171700" lvl="4" indent="-342900" algn="l">
              <a:buFont typeface="Arial" panose="020B0604020202020204" pitchFamily="34" charset="0"/>
              <a:buChar char="•"/>
            </a:pPr>
            <a:r>
              <a:rPr lang="bn-IN" sz="3200" dirty="0">
                <a:latin typeface="Nikosh" panose="02000000000000000000" pitchFamily="2" charset="0"/>
                <a:cs typeface="Nikosh" panose="02000000000000000000" pitchFamily="2" charset="0"/>
              </a:rPr>
              <a:t>কবি পরিচিতি বলতে পারবে।</a:t>
            </a:r>
          </a:p>
          <a:p>
            <a:pPr marL="2171700" lvl="4" indent="-342900" algn="l">
              <a:buFont typeface="Arial" panose="020B0604020202020204" pitchFamily="34" charset="0"/>
              <a:buChar char="•"/>
            </a:pPr>
            <a:r>
              <a:rPr lang="bn-IN" sz="3200" dirty="0">
                <a:latin typeface="Nikosh" panose="02000000000000000000" pitchFamily="2" charset="0"/>
                <a:cs typeface="Nikosh" panose="02000000000000000000" pitchFamily="2" charset="0"/>
              </a:rPr>
              <a:t>নতুন শব্দের অর্থ লিখতে পারবে।</a:t>
            </a:r>
          </a:p>
          <a:p>
            <a:pPr marL="2171700" lvl="4" indent="-342900" algn="l">
              <a:buFont typeface="Arial" panose="020B0604020202020204" pitchFamily="34" charset="0"/>
              <a:buChar char="•"/>
            </a:pPr>
            <a:r>
              <a:rPr lang="bn-IN" sz="3200" dirty="0">
                <a:latin typeface="Nikosh" panose="02000000000000000000" pitchFamily="2" charset="0"/>
                <a:cs typeface="Nikosh" panose="02000000000000000000" pitchFamily="2" charset="0"/>
              </a:rPr>
              <a:t>কবিতাটি শুদ্ধ উচ্ছারণে আবৃতি করতে পারবে।</a:t>
            </a:r>
          </a:p>
          <a:p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" name="Curved Down Ribbon 1"/>
          <p:cNvSpPr/>
          <p:nvPr/>
        </p:nvSpPr>
        <p:spPr>
          <a:xfrm>
            <a:off x="2552132" y="163776"/>
            <a:ext cx="7892955" cy="887104"/>
          </a:xfrm>
          <a:prstGeom prst="ellipseRibbon">
            <a:avLst>
              <a:gd name="adj1" fmla="val 25000"/>
              <a:gd name="adj2" fmla="val 63588"/>
              <a:gd name="adj3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" panose="02000000000000000000" pitchFamily="2" charset="0"/>
                <a:cs typeface="Nikosh" panose="02000000000000000000" pitchFamily="2" charset="0"/>
              </a:rPr>
              <a:t>শিখনফল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0D10-487F-4E89-B1A9-5C1E360B01D3}" type="datetime1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6598-E43D-49FF-807A-69E51B4359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5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be 3"/>
          <p:cNvSpPr/>
          <p:nvPr/>
        </p:nvSpPr>
        <p:spPr>
          <a:xfrm>
            <a:off x="3612107" y="300251"/>
            <a:ext cx="4967785" cy="1293362"/>
          </a:xfrm>
          <a:prstGeom prst="cube">
            <a:avLst>
              <a:gd name="adj" fmla="val 1128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dirty="0">
                <a:latin typeface="Nikosh" panose="02000000000000000000" pitchFamily="2" charset="0"/>
                <a:cs typeface="Nikosh" panose="02000000000000000000" pitchFamily="2" charset="0"/>
              </a:rPr>
              <a:t>আদর্শ পাঠ</a:t>
            </a:r>
            <a:endParaRPr lang="en-US" sz="6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5" name="Flowchart: Alternate Process 4"/>
          <p:cNvSpPr/>
          <p:nvPr/>
        </p:nvSpPr>
        <p:spPr>
          <a:xfrm>
            <a:off x="3154906" y="3916906"/>
            <a:ext cx="5882185" cy="253848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latin typeface="Nikosh" panose="02000000000000000000" pitchFamily="2" charset="0"/>
                <a:cs typeface="Nikosh" panose="02000000000000000000" pitchFamily="2" charset="0"/>
              </a:rPr>
              <a:t>সরব পাঠ</a:t>
            </a:r>
            <a:endParaRPr lang="en-US" sz="80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endParaRPr lang="en-US" sz="32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28444-748C-4656-9951-DEAAB722B74F}" type="datetime1">
              <a:rPr lang="en-US" smtClean="0"/>
              <a:t>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6598-E43D-49FF-807A-69E51B4359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79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2388" y="696036"/>
            <a:ext cx="10795379" cy="928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0376" y="5445459"/>
            <a:ext cx="10904561" cy="110799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" panose="02000000000000000000" pitchFamily="2" charset="0"/>
                <a:cs typeface="Nikosh" panose="02000000000000000000" pitchFamily="2" charset="0"/>
              </a:rPr>
              <a:t>বৃষ্টি এলো ... </a:t>
            </a:r>
            <a:endParaRPr lang="en-US" sz="6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C9786-2CA0-4779-AD87-6B77EDCE3AA9}" type="datetime1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6598-E43D-49FF-807A-69E51B4359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05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923128" cy="51452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657671"/>
            <a:ext cx="117780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–বহু প্রতীক্ষিত বৃষ্টি!</a:t>
            </a:r>
            <a:r>
              <a:rPr lang="en-US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পদ্মা মেঘনার </a:t>
            </a:r>
            <a:endParaRPr lang="en-US" sz="7200" dirty="0">
              <a:solidFill>
                <a:schemeClr val="tx1">
                  <a:lumMod val="85000"/>
                  <a:lumOff val="1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841" y="-1"/>
            <a:ext cx="5813159" cy="5145291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6FACC-3AF5-41A7-B182-49F7B515B025}" type="datetime1">
              <a:rPr lang="en-US" smtClean="0"/>
              <a:t>1/22/2021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66598-E43D-49FF-807A-69E51B4359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8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823</TotalTime>
  <Words>299</Words>
  <Application>Microsoft Office PowerPoint</Application>
  <PresentationFormat>Widescreen</PresentationFormat>
  <Paragraphs>120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Md. Monir Hossain</cp:lastModifiedBy>
  <cp:revision>102</cp:revision>
  <dcterms:created xsi:type="dcterms:W3CDTF">2015-07-29T10:11:20Z</dcterms:created>
  <dcterms:modified xsi:type="dcterms:W3CDTF">2021-01-22T18:09:54Z</dcterms:modified>
</cp:coreProperties>
</file>