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6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4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0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7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1D9B-1D22-46A9-90FE-A6001384E69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FD8B-E014-45FF-9FE8-01CB809B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9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35527"/>
            <a:ext cx="11693236" cy="640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02174" y="290938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সবাই</a:t>
            </a:r>
            <a:r>
              <a:rPr lang="en-US" sz="5400" dirty="0" smtClean="0"/>
              <a:t> </a:t>
            </a:r>
            <a:r>
              <a:rPr lang="en-US" sz="5400" dirty="0" err="1" smtClean="0"/>
              <a:t>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স্বাগতম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209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6" y="1758704"/>
            <a:ext cx="5904088" cy="33405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9" y="5544189"/>
            <a:ext cx="12573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কলকারখানার এবং যানবাহনের ধোঁয়া।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5160" y="625814"/>
            <a:ext cx="7912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8" y="1758703"/>
            <a:ext cx="5140037" cy="33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:\ATAUR SOFT\HOBIGONJ PTI\ICT-2014\Primary text book\Image Book\Science\science-5_Extracted_Images\page89output.jpg"/>
          <p:cNvPicPr>
            <a:picLocks noChangeAspect="1" noChangeArrowheads="1"/>
          </p:cNvPicPr>
          <p:nvPr/>
        </p:nvPicPr>
        <p:blipFill>
          <a:blip r:embed="rId2"/>
          <a:srcRect l="25081" t="48167" r="24111" b="26929"/>
          <a:stretch>
            <a:fillRect/>
          </a:stretch>
        </p:blipFill>
        <p:spPr bwMode="auto">
          <a:xfrm>
            <a:off x="551694" y="1402334"/>
            <a:ext cx="4992612" cy="36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অচিরেই পানিশূন্য হতে চলেছে যে শহরগুল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68" y="1402334"/>
            <a:ext cx="4862238" cy="368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1475" y="5305953"/>
            <a:ext cx="1167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একদিকে বরফ গলে যাচ্ছে,অন্যদিকে জলাশয় শুকিয়ে যাচ্ছে।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665" y="263006"/>
            <a:ext cx="9900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তাপমাত্রা বেড়ে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8839" y="3244334"/>
            <a:ext cx="4937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জলবায়ু পরিবর্তনের ৩টি কারণ লেখ ।</a:t>
            </a:r>
            <a:endParaRPr lang="en-US" sz="24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38" y="328597"/>
            <a:ext cx="455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C000"/>
                </a:solidFill>
              </a:rPr>
              <a:t>জোড়ায় কাজ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" y="1036483"/>
            <a:ext cx="6951650" cy="54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জলবায়ু পরিবর্তন :বিশ্ব ও বাংলাদে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1285875"/>
            <a:ext cx="11601450" cy="43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76" y="463024"/>
            <a:ext cx="11601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প্রভাবে যা যা ঘটছে-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63" y="5631221"/>
            <a:ext cx="9101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তাপমাত্রা বৃদ্ধি পাচ্ছে।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766" y="5701794"/>
            <a:ext cx="9055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বৃষ্টি ও অনাবৃষ্টি 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214313"/>
            <a:ext cx="6315075" cy="5400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3" y="214312"/>
            <a:ext cx="524351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2" y="5779714"/>
            <a:ext cx="11721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ঘুর্ণিঝড়ের প্রকোপ বেড়ে 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54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2" y="249383"/>
            <a:ext cx="3713018" cy="5458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62" y="124693"/>
            <a:ext cx="3726256" cy="5571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249383"/>
            <a:ext cx="4003348" cy="54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63236" y="5779755"/>
            <a:ext cx="1167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বারবার ভয়াবহ বন্যা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249382"/>
            <a:ext cx="3837709" cy="5458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49382"/>
            <a:ext cx="3810000" cy="5458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9" y="249382"/>
            <a:ext cx="3837709" cy="545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7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5749642"/>
            <a:ext cx="11804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মাটির লবণাক্তা বেড়ে কৃষিজমির ক্ষতি হচ্ছে।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6" y="263235"/>
            <a:ext cx="5583380" cy="5292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263235"/>
            <a:ext cx="6026727" cy="52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384" y="5848984"/>
            <a:ext cx="118456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 ও বিভিন্ন প্রাণী ধবংস হয়ে 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Ataur\Desktop\OOOO\climatechange_bg20150512204848.jpg"/>
          <p:cNvPicPr>
            <a:picLocks noChangeAspect="1" noChangeArrowheads="1"/>
          </p:cNvPicPr>
          <p:nvPr/>
        </p:nvPicPr>
        <p:blipFill>
          <a:blip r:embed="rId2"/>
          <a:srcRect l="8956" r="14521" b="3147"/>
          <a:stretch>
            <a:fillRect/>
          </a:stretch>
        </p:blipFill>
        <p:spPr bwMode="auto">
          <a:xfrm>
            <a:off x="249383" y="207818"/>
            <a:ext cx="5621632" cy="538941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আমরা খেয়াল করি বা না করি, এরাই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818"/>
            <a:ext cx="5888182" cy="53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577" y="5682734"/>
            <a:ext cx="10876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ভূ-গর্ভস্থ পানির স্তত নিচে নেমে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48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সেচ - বাংলাপিডিয়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235528"/>
            <a:ext cx="5832762" cy="51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3" y="235528"/>
            <a:ext cx="5805054" cy="51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3709" y="3798698"/>
            <a:ext cx="5527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r>
              <a:rPr lang="bn-IN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pPr algn="ctr"/>
            <a:r>
              <a:rPr lang="bn-IN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pPr algn="ctr"/>
            <a:r>
              <a:rPr lang="bn-IN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ছয়</a:t>
            </a:r>
          </a:p>
          <a:p>
            <a:pPr algn="ctr"/>
            <a:r>
              <a:rPr lang="bn-IN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শিরোনামঃজলবায়ু </a:t>
            </a:r>
            <a:r>
              <a:rPr lang="bn-IN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ওদুর্যোগ</a:t>
            </a:r>
            <a:endParaRPr lang="bn-BD" sz="2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অংশ-জলবায়ু পরিবর্তন</a:t>
            </a:r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7038109"/>
          </a:xfrm>
          <a:prstGeom prst="frame">
            <a:avLst>
              <a:gd name="adj1" fmla="val 20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2" y="2008912"/>
            <a:ext cx="110282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জিন্নাত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রেহেনা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মিতালী</a:t>
            </a:r>
            <a:endParaRPr lang="en-US" sz="3200" dirty="0" smtClean="0">
              <a:solidFill>
                <a:srgbClr val="00B0F0"/>
              </a:solidFill>
              <a:latin typeface="NikoshBAN" panose="0200000000000000000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সহকারী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শিক্ষক</a:t>
            </a:r>
            <a:endParaRPr lang="en-US" sz="3200" dirty="0" smtClean="0">
              <a:solidFill>
                <a:srgbClr val="00B0F0"/>
              </a:solidFill>
              <a:latin typeface="NikoshBAN" panose="0200000000000000000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বনগ্রাম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/>
              </a:rPr>
              <a:t> ২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নং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সরকারি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প্রাথমিক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বিদ্যালয়</a:t>
            </a:r>
            <a:endParaRPr lang="en-US" sz="3200" dirty="0" smtClean="0">
              <a:solidFill>
                <a:srgbClr val="00B0F0"/>
              </a:solidFill>
              <a:latin typeface="NikoshBAN" panose="0200000000000000000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কটিয়াদী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/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/>
              </a:rPr>
              <a:t>কিশোরগঞ্জ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rgbClr val="00B0F0"/>
              </a:solidFill>
              <a:latin typeface="NikoshBAN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144" y="1424137"/>
            <a:ext cx="350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</a:rPr>
              <a:t>শিক্ষক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পরিচিতি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1" y="5940365"/>
            <a:ext cx="11623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জলবায়ু পরিবর্তনের ফলে সৃষ্ট দুর্যোগ সম্পর্কে ৫টি বাক্য লেখ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-16226"/>
            <a:ext cx="12192000" cy="7259783"/>
          </a:xfrm>
          <a:prstGeom prst="frame">
            <a:avLst>
              <a:gd name="adj1" fmla="val 27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942110"/>
            <a:ext cx="11623964" cy="499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325091" y="249374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/>
              </a:rPr>
              <a:t>দলীয় কাজ</a:t>
            </a:r>
            <a:endParaRPr lang="en-US" sz="4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283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382" y="6044692"/>
            <a:ext cx="11693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৪৮ পৃষ্ঠা পড়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63236"/>
            <a:ext cx="6068291" cy="5781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48" y="263236"/>
            <a:ext cx="5057775" cy="56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55418"/>
            <a:ext cx="12192000" cy="6858000"/>
          </a:xfrm>
          <a:prstGeom prst="frame">
            <a:avLst>
              <a:gd name="adj1" fmla="val 23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1145" y="34873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118" y="1221569"/>
            <a:ext cx="3244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1706477"/>
            <a:ext cx="1167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১) আবহাওয়ার গড় অবস্থাকে কী বলে ? </a:t>
            </a:r>
            <a:endParaRPr lang="en-US" sz="3600" dirty="0"/>
          </a:p>
        </p:txBody>
      </p:sp>
      <p:sp>
        <p:nvSpPr>
          <p:cNvPr id="7" name="TextBox 2"/>
          <p:cNvSpPr txBox="1"/>
          <p:nvPr/>
        </p:nvSpPr>
        <p:spPr>
          <a:xfrm>
            <a:off x="2959746" y="2547391"/>
            <a:ext cx="1085838" cy="536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বন্যা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261079" y="2501448"/>
            <a:ext cx="1911371" cy="536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জ্বলোচ্ছাস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414828" y="2501451"/>
            <a:ext cx="1585918" cy="536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জলবায়ু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500" y="3126179"/>
            <a:ext cx="11568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(২) বাংলাদেশের ২০% এলাকা কত সাল নাগাত তলিয়ে যেতে পারে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4459" y="4357680"/>
            <a:ext cx="16452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২০২০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43268" y="4369373"/>
            <a:ext cx="169177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২০৩০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0642" y="4429398"/>
            <a:ext cx="146760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২০৪০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03542" y="4492290"/>
            <a:ext cx="146892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২০৫০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297007" y="4386260"/>
            <a:ext cx="1662739" cy="5748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1844" y="4386256"/>
            <a:ext cx="1585918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72360" y="4414832"/>
            <a:ext cx="1501450" cy="706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1143" y="4492685"/>
            <a:ext cx="1547047" cy="642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3"/>
          <p:cNvSpPr txBox="1"/>
          <p:nvPr/>
        </p:nvSpPr>
        <p:spPr>
          <a:xfrm>
            <a:off x="1210016" y="2530024"/>
            <a:ext cx="1434505" cy="536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322" y="5987537"/>
            <a:ext cx="11800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জলবায়ুর পরিবর্তন সম্পর্কে পাঁচ টি বাক্য লিখে আনবে।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564" y="193530"/>
            <a:ext cx="3754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/>
              </a:rPr>
              <a:t>বাড়ির</a:t>
            </a:r>
            <a:r>
              <a:rPr lang="en-US" sz="5400" dirty="0" smtClean="0">
                <a:latin typeface="NikoshBAN" panose="02000000000000000000"/>
              </a:rPr>
              <a:t> </a:t>
            </a:r>
            <a:r>
              <a:rPr lang="en-US" sz="5400" dirty="0" err="1" smtClean="0">
                <a:latin typeface="NikoshBAN" panose="02000000000000000000"/>
              </a:rPr>
              <a:t>কাজ</a:t>
            </a:r>
            <a:endParaRPr lang="en-US" sz="5400" dirty="0">
              <a:latin typeface="NikoshBAN" panose="0200000000000000000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9" y="985838"/>
            <a:ext cx="11665969" cy="50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271463"/>
            <a:ext cx="11630025" cy="5600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60" y="5915016"/>
            <a:ext cx="6886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/>
              </a:rPr>
              <a:t>সবাইকে ধন্যবাদ</a:t>
            </a:r>
            <a:endParaRPr lang="en-US" sz="4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152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811" y="1623754"/>
            <a:ext cx="11346873" cy="501675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dirty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১০.১.১</a:t>
            </a:r>
            <a:r>
              <a:rPr lang="bn-IN" sz="3200" dirty="0">
                <a:solidFill>
                  <a:srgbClr val="00B05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আ্বহাওয়া বলতে কী বুঝায় তা বর্ণ্না  করতে পারবে। </a:t>
            </a:r>
          </a:p>
          <a:p>
            <a:r>
              <a:rPr lang="b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১০.১.২</a:t>
            </a:r>
            <a:r>
              <a:rPr lang="bn-IN" sz="3200" dirty="0">
                <a:solidFill>
                  <a:srgbClr val="00B05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জলবায়ু কী বলতে পারবে।</a:t>
            </a:r>
          </a:p>
          <a:p>
            <a:r>
              <a:rPr lang="bn-IN" sz="3200" dirty="0">
                <a:solidFill>
                  <a:srgbClr val="00B05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১০.১.৩ আবহাওয়া ও জলবায়ু পরিবর্তনের কারন ব্যাখ্যা করতে পারবে।</a:t>
            </a:r>
          </a:p>
          <a:p>
            <a:r>
              <a:rPr lang="bn-IN" sz="3200" dirty="0">
                <a:solidFill>
                  <a:srgbClr val="00B05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১০.১.৪ আবহাওয়া ও জলবায়ু পরিবর্তনের ফলে সৃষ্ট দুর্যোগ সর্ম্পকে বলতে পারবে।</a:t>
            </a:r>
          </a:p>
          <a:p>
            <a:r>
              <a:rPr lang="bn-IN" sz="3200" dirty="0">
                <a:solidFill>
                  <a:srgbClr val="00B05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১০.১.৫ ব্যক্তি,পরিবার, সমাজ ও পরিবেশের উপর আবহাওয়া ও জলবায়ু  পরিবর্তনের প্রভাব বর্ণ্না করতে পারবে।</a:t>
            </a:r>
          </a:p>
          <a:p>
            <a:r>
              <a:rPr lang="bn-IN" sz="3200" dirty="0">
                <a:solidFill>
                  <a:srgbClr val="00B05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১০.১.৬ বাংলাদেশের দুর্যোগপ্রবর্ণ অঞ্চল ও সেখানে সৃষ্ট সমস্যা সম্পর্কে বলতে পারবে।</a:t>
            </a:r>
            <a:endParaRPr lang="en-US" sz="3200" dirty="0">
              <a:solidFill>
                <a:srgbClr val="00B05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4479" y="540327"/>
            <a:ext cx="278475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শিখন ফল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09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1540228"/>
            <a:ext cx="11707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জলবায়ুর </a:t>
            </a:r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5" y="1163782"/>
            <a:ext cx="5389419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163782"/>
            <a:ext cx="5749634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6" y="3766703"/>
            <a:ext cx="5611092" cy="2814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3766704"/>
            <a:ext cx="5749634" cy="28142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42655" y="216913"/>
            <a:ext cx="8991600" cy="148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/>
              </a:rPr>
              <a:t>এসো </a:t>
            </a:r>
            <a:r>
              <a:rPr lang="en-US" sz="5400" dirty="0" err="1" smtClean="0">
                <a:latin typeface="NikoshBAN"/>
              </a:rPr>
              <a:t>কিছু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ছবি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দেখি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358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4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1538" t="5556"/>
          <a:stretch>
            <a:fillRect/>
          </a:stretch>
        </p:blipFill>
        <p:spPr>
          <a:xfrm>
            <a:off x="318655" y="1302809"/>
            <a:ext cx="5126181" cy="22023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81" y="1302810"/>
            <a:ext cx="5802492" cy="22023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বাংলাদেশে জলবায়ু পরিবর্তনের ...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3725273"/>
            <a:ext cx="5126181" cy="2331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81" y="3810000"/>
            <a:ext cx="5705510" cy="2165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655" y="6112281"/>
            <a:ext cx="1156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স্থানের স্বল্প সময়ের গড় তাপমাত্র ও গড় বৃষ্টিপাতকে আবহাওয়া বলে।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655" y="251739"/>
            <a:ext cx="11568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 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7647" y="1863158"/>
            <a:ext cx="2580830" cy="1600342"/>
            <a:chOff x="1449777" y="1488231"/>
            <a:chExt cx="3028067" cy="2292291"/>
          </a:xfrm>
        </p:grpSpPr>
        <p:sp>
          <p:nvSpPr>
            <p:cNvPr id="3" name="Rectangle 2"/>
            <p:cNvSpPr/>
            <p:nvPr/>
          </p:nvSpPr>
          <p:spPr>
            <a:xfrm flipH="1">
              <a:off x="1449777" y="3286857"/>
              <a:ext cx="142467" cy="493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1756174" y="2672481"/>
              <a:ext cx="142467" cy="493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pic>
          <p:nvPicPr>
            <p:cNvPr id="5" name="Picture 4" descr="বাংলাদেশে জলবায়ু পরিবর্তনের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221" y="1519851"/>
              <a:ext cx="1211195" cy="9167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01141.jpg"/>
            <p:cNvPicPr>
              <a:picLocks noChangeAspect="1"/>
            </p:cNvPicPr>
            <p:nvPr/>
          </p:nvPicPr>
          <p:blipFill>
            <a:blip r:embed="rId3"/>
            <a:srcRect l="21538" t="5556"/>
            <a:stretch>
              <a:fillRect/>
            </a:stretch>
          </p:blipFill>
          <p:spPr>
            <a:xfrm>
              <a:off x="1708944" y="2305213"/>
              <a:ext cx="1211195" cy="1078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7" name="Rectangle 6"/>
            <p:cNvSpPr/>
            <p:nvPr/>
          </p:nvSpPr>
          <p:spPr>
            <a:xfrm flipH="1">
              <a:off x="1783785" y="2785216"/>
              <a:ext cx="142467" cy="493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651" y="1488231"/>
              <a:ext cx="1174567" cy="9943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430" y="2382082"/>
              <a:ext cx="1192788" cy="1002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ctangle 9"/>
            <p:cNvSpPr/>
            <p:nvPr/>
          </p:nvSpPr>
          <p:spPr>
            <a:xfrm flipH="1">
              <a:off x="4025750" y="2256680"/>
              <a:ext cx="142467" cy="493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1" name="TextBox 51"/>
            <p:cNvSpPr txBox="1"/>
            <p:nvPr/>
          </p:nvSpPr>
          <p:spPr>
            <a:xfrm>
              <a:off x="1817470" y="3131352"/>
              <a:ext cx="2660374" cy="529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১ম বছর </a:t>
              </a:r>
              <a:endPara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10130" y="1769208"/>
            <a:ext cx="3343613" cy="1726435"/>
            <a:chOff x="4771597" y="1604352"/>
            <a:chExt cx="3343613" cy="17264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102" y="1604352"/>
              <a:ext cx="1443562" cy="7322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483" y="2305157"/>
              <a:ext cx="1386181" cy="687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বাংলাদেশে জলবায়ু পরিবর্তনের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066" y="2379236"/>
              <a:ext cx="1211196" cy="687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01141.jpg"/>
            <p:cNvPicPr>
              <a:picLocks noChangeAspect="1"/>
            </p:cNvPicPr>
            <p:nvPr/>
          </p:nvPicPr>
          <p:blipFill>
            <a:blip r:embed="rId3"/>
            <a:srcRect l="21538" t="5556"/>
            <a:stretch>
              <a:fillRect/>
            </a:stretch>
          </p:blipFill>
          <p:spPr>
            <a:xfrm>
              <a:off x="4771597" y="1613678"/>
              <a:ext cx="1211195" cy="756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17" name="TextBox 52"/>
            <p:cNvSpPr txBox="1"/>
            <p:nvPr/>
          </p:nvSpPr>
          <p:spPr>
            <a:xfrm>
              <a:off x="5484965" y="2961455"/>
              <a:ext cx="263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  বছর </a:t>
              </a:r>
              <a:endPara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35020" y="1726549"/>
            <a:ext cx="2736003" cy="1756319"/>
            <a:chOff x="7609757" y="1588300"/>
            <a:chExt cx="2503317" cy="17563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951" y="1602709"/>
              <a:ext cx="1101981" cy="7322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751" y="2296345"/>
              <a:ext cx="897347" cy="6356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বাংলাদেশে জলবায়ু পরিবর্তনের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861" y="2306459"/>
              <a:ext cx="1211196" cy="687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01141.jpg"/>
            <p:cNvPicPr>
              <a:picLocks noChangeAspect="1"/>
            </p:cNvPicPr>
            <p:nvPr/>
          </p:nvPicPr>
          <p:blipFill>
            <a:blip r:embed="rId3"/>
            <a:srcRect l="21538" t="5556"/>
            <a:stretch>
              <a:fillRect/>
            </a:stretch>
          </p:blipFill>
          <p:spPr>
            <a:xfrm>
              <a:off x="7609757" y="1588300"/>
              <a:ext cx="1211195" cy="756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23" name="TextBox 57"/>
            <p:cNvSpPr txBox="1"/>
            <p:nvPr/>
          </p:nvSpPr>
          <p:spPr>
            <a:xfrm>
              <a:off x="8201369" y="2975287"/>
              <a:ext cx="1911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 বছর </a:t>
              </a:r>
              <a:endPara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5045" y="3478414"/>
            <a:ext cx="2593347" cy="1924861"/>
            <a:chOff x="1817564" y="3648931"/>
            <a:chExt cx="2471204" cy="182054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842" y="3648931"/>
              <a:ext cx="1322926" cy="7322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959" y="4359524"/>
              <a:ext cx="1211809" cy="687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 descr="বাংলাদেশে জলবায়ু পরিবর্তনের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564" y="4388557"/>
              <a:ext cx="1211196" cy="687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01141.jpg"/>
            <p:cNvPicPr>
              <a:picLocks noChangeAspect="1"/>
            </p:cNvPicPr>
            <p:nvPr/>
          </p:nvPicPr>
          <p:blipFill>
            <a:blip r:embed="rId3"/>
            <a:srcRect l="21538" t="5556"/>
            <a:stretch>
              <a:fillRect/>
            </a:stretch>
          </p:blipFill>
          <p:spPr>
            <a:xfrm>
              <a:off x="1849810" y="3727046"/>
              <a:ext cx="1211195" cy="756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29" name="TextBox 58"/>
            <p:cNvSpPr txBox="1"/>
            <p:nvPr/>
          </p:nvSpPr>
          <p:spPr>
            <a:xfrm>
              <a:off x="2178649" y="5062348"/>
              <a:ext cx="1858879" cy="407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৪র্থ বছর </a:t>
              </a:r>
              <a:endPara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53337" y="3613710"/>
            <a:ext cx="2430694" cy="1792004"/>
            <a:chOff x="4888069" y="3788301"/>
            <a:chExt cx="2339861" cy="179200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577" y="3788301"/>
              <a:ext cx="1174490" cy="7322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482" y="4480806"/>
              <a:ext cx="1142585" cy="7070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 descr="বাংলাদেশে জলবায়ু পরিবর্তনের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05" y="4500198"/>
              <a:ext cx="1211196" cy="687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01141.jpg"/>
            <p:cNvPicPr>
              <a:picLocks noChangeAspect="1"/>
            </p:cNvPicPr>
            <p:nvPr/>
          </p:nvPicPr>
          <p:blipFill>
            <a:blip r:embed="rId3"/>
            <a:srcRect l="21538" t="5556"/>
            <a:stretch>
              <a:fillRect/>
            </a:stretch>
          </p:blipFill>
          <p:spPr>
            <a:xfrm>
              <a:off x="4888069" y="3829979"/>
              <a:ext cx="1211195" cy="756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35" name="TextBox 59"/>
            <p:cNvSpPr txBox="1"/>
            <p:nvPr/>
          </p:nvSpPr>
          <p:spPr>
            <a:xfrm>
              <a:off x="5181600" y="5210973"/>
              <a:ext cx="2046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৫ম বছর </a:t>
              </a:r>
              <a:endPara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94061" y="3611791"/>
            <a:ext cx="2951018" cy="1916175"/>
            <a:chOff x="7502528" y="3697241"/>
            <a:chExt cx="2841341" cy="175426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639" y="3727046"/>
              <a:ext cx="1083250" cy="6324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412" y="4331483"/>
              <a:ext cx="1025869" cy="687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Picture 38" descr="বাংলাদেশে জলবায়ু পরিবর্তনের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528" y="4403619"/>
              <a:ext cx="1211196" cy="687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01141.jpg"/>
            <p:cNvPicPr>
              <a:picLocks noChangeAspect="1"/>
            </p:cNvPicPr>
            <p:nvPr/>
          </p:nvPicPr>
          <p:blipFill>
            <a:blip r:embed="rId3"/>
            <a:srcRect l="21538" t="5556"/>
            <a:stretch>
              <a:fillRect/>
            </a:stretch>
          </p:blipFill>
          <p:spPr>
            <a:xfrm>
              <a:off x="7519538" y="3697241"/>
              <a:ext cx="1211195" cy="756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41" name="TextBox 60"/>
            <p:cNvSpPr txBox="1"/>
            <p:nvPr/>
          </p:nvSpPr>
          <p:spPr>
            <a:xfrm>
              <a:off x="7986813" y="5082169"/>
              <a:ext cx="2357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ষ্ঠ বছর </a:t>
              </a:r>
              <a:endPara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2" name="Frame 4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0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6365" y="5627367"/>
            <a:ext cx="115546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জলবায়ু হলো কোনো জায়গার অনেক বছরের আবহাওয়ার একটি সামগ্রিক অবস্থা </a:t>
            </a:r>
            <a:endParaRPr lang="en-US" sz="3200" dirty="0"/>
          </a:p>
        </p:txBody>
      </p:sp>
      <p:sp>
        <p:nvSpPr>
          <p:cNvPr id="44" name="Rectangle 43"/>
          <p:cNvSpPr/>
          <p:nvPr/>
        </p:nvSpPr>
        <p:spPr>
          <a:xfrm>
            <a:off x="346366" y="653535"/>
            <a:ext cx="11249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 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1891" y="3244334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আবহাওয়া ও জলবায়ু বলতে কী বুঝ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2182" y="360206"/>
            <a:ext cx="448887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একক কাজ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944981"/>
            <a:ext cx="4281055" cy="57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দুর্যোগ মোকাবেলায় একগুচ্ছ প্রকল্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889065"/>
            <a:ext cx="3920610" cy="39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33" y="889066"/>
            <a:ext cx="3175880" cy="399261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27" y="5571984"/>
            <a:ext cx="11596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 তিক অবস্থান এবং জলবায়ুগত কারণে বাংলাদেশে  বন্যা,ঘুর্ণিঝড়,ভুমিকম্পের মতো নানা প্রাকৃতিক দুর্যোগের ঝুকি রয়েছে।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3561" y="4754481"/>
            <a:ext cx="724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491" y="365845"/>
            <a:ext cx="205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ঘূর্ণিঝড়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672945" y="318648"/>
            <a:ext cx="221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ভুমিকম্প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433455" y="304801"/>
            <a:ext cx="245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বন্যা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889065"/>
            <a:ext cx="4087091" cy="39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329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2021-01-23T02:20:56Z</dcterms:created>
  <dcterms:modified xsi:type="dcterms:W3CDTF">2021-01-23T17:40:23Z</dcterms:modified>
</cp:coreProperties>
</file>