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6" r:id="rId10"/>
    <p:sldId id="277" r:id="rId11"/>
    <p:sldId id="272" r:id="rId12"/>
    <p:sldId id="27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838200"/>
            <a:ext cx="4572000" cy="8382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880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ru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33400" y="1981200"/>
            <a:ext cx="8029204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057400"/>
            <a:ext cx="2514600" cy="22159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3800" smtClean="0">
                <a:latin typeface="NikoshBAN" pitchFamily="2" charset="0"/>
                <a:cs typeface="NikoshBAN" pitchFamily="2" charset="0"/>
              </a:rPr>
              <a:t>অ</a:t>
            </a:r>
            <a:endParaRPr lang="en-US" sz="13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1905000"/>
            <a:ext cx="2514600" cy="22159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3800" smtClean="0">
                <a:latin typeface="NikoshBAN" pitchFamily="2" charset="0"/>
                <a:cs typeface="NikoshBAN" pitchFamily="2" charset="0"/>
              </a:rPr>
              <a:t>আ</a:t>
            </a:r>
            <a:endParaRPr lang="en-US" sz="13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609600"/>
            <a:ext cx="25146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smtClean="0">
                <a:latin typeface="NikoshBAN" pitchFamily="2" charset="0"/>
                <a:cs typeface="NikoshBAN" pitchFamily="2" charset="0"/>
              </a:rPr>
              <a:t>লিখি</a:t>
            </a:r>
            <a:endParaRPr lang="en-US" sz="480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066800"/>
            <a:ext cx="7010400" cy="452431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 বইয়ের সাত পৃষ্ঠা বের করে বর্ণ দু’টি পড়ি । </a:t>
            </a:r>
            <a:endParaRPr lang="en-US" sz="960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124200"/>
            <a:ext cx="2514600" cy="22159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3800" smtClean="0">
                <a:latin typeface="NikoshBAN" pitchFamily="2" charset="0"/>
                <a:cs typeface="NikoshBAN" pitchFamily="2" charset="0"/>
              </a:rPr>
              <a:t>অ</a:t>
            </a:r>
            <a:endParaRPr lang="en-US" sz="13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8200" y="3200400"/>
            <a:ext cx="2514600" cy="22159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3800" smtClean="0">
                <a:latin typeface="NikoshBAN" pitchFamily="2" charset="0"/>
                <a:cs typeface="NikoshBAN" pitchFamily="2" charset="0"/>
              </a:rPr>
              <a:t>আ</a:t>
            </a:r>
            <a:endParaRPr lang="en-US" sz="13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905000"/>
            <a:ext cx="38862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smtClean="0">
                <a:latin typeface="NikoshBAN" pitchFamily="2" charset="0"/>
                <a:cs typeface="NikoshBAN" pitchFamily="2" charset="0"/>
              </a:rPr>
              <a:t>বলি ও লিখি</a:t>
            </a:r>
            <a:endParaRPr lang="en-US" sz="4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609600"/>
            <a:ext cx="38862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99633"/>
            <a:ext cx="6705600" cy="101566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আবার দেখা হবে</a:t>
            </a:r>
            <a:endParaRPr lang="en-US" sz="60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goodbye_0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0"/>
            <a:ext cx="8153400" cy="49058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477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800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শ্রেণীঃ প্রথম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বি্যয়ঃবাংলা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পাঠ শিরোনামঃ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পড়ি ও লিখি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4958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আলমগীর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খোড়াখাই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বৈষ্ণবপাড়া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সরকারি প্রাথমিক বিদ্যালয়।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পার্বতীপুর, দিনাজপুর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90600"/>
            <a:ext cx="8686800" cy="36317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		        শিখনফল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শোনা ১.১.১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বাক্যে শব্দে ব্যবহৃত বাংলা বর্ণমালার ধ্বনি  মনযোগ সহকারে শুনবে ও মনে রাখবে।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বলা 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.1.1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বাক্যে শব্দে ব্যবহৃত বাংলা বর্ণমালার ধ্বনি  বলতে পারবে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লেখা ১.১.১ স্পস্ট ও সঠিক আকৃতিতে বাংলা বর্ণমালা (ও, আ) লিখতে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6400" y="609600"/>
            <a:ext cx="64008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smtClean="0">
                <a:latin typeface="NikoshBAN" pitchFamily="2" charset="0"/>
                <a:cs typeface="NikoshBAN" pitchFamily="2" charset="0"/>
              </a:rPr>
              <a:t>এসো ভিডিও দেখি</a:t>
            </a:r>
            <a:endParaRPr lang="en-US" sz="540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28600"/>
            <a:ext cx="5943600" cy="49242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9800" y="5257800"/>
            <a:ext cx="4800600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80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bn-BD" sz="88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8800" smtClean="0">
                <a:latin typeface="NikoshBAN" pitchFamily="2" charset="0"/>
                <a:cs typeface="NikoshBAN" pitchFamily="2" charset="0"/>
              </a:rPr>
              <a:t>জ</a:t>
            </a:r>
            <a:endParaRPr lang="en-US" sz="880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81000"/>
            <a:ext cx="5562600" cy="36910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4572000"/>
            <a:ext cx="586740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720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জগর</a:t>
            </a:r>
            <a:endParaRPr lang="en-US" sz="880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ui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457200"/>
            <a:ext cx="3505200" cy="48110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5257800"/>
            <a:ext cx="43434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80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800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800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garappleF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28600"/>
            <a:ext cx="5384800" cy="403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4648200"/>
            <a:ext cx="53340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bn-BD" sz="80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8000" smtClean="0">
                <a:latin typeface="NikoshBAN" pitchFamily="2" charset="0"/>
                <a:cs typeface="NikoshBAN" pitchFamily="2" charset="0"/>
              </a:rPr>
              <a:t>তা</a:t>
            </a:r>
            <a:endParaRPr lang="en-US" sz="800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057400"/>
            <a:ext cx="2514600" cy="22159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3800" smtClean="0">
                <a:latin typeface="NikoshBAN" pitchFamily="2" charset="0"/>
                <a:cs typeface="NikoshBAN" pitchFamily="2" charset="0"/>
              </a:rPr>
              <a:t>অ</a:t>
            </a:r>
            <a:endParaRPr lang="en-US" sz="13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1905000"/>
            <a:ext cx="2514600" cy="22159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3800" smtClean="0">
                <a:latin typeface="NikoshBAN" pitchFamily="2" charset="0"/>
                <a:cs typeface="NikoshBAN" pitchFamily="2" charset="0"/>
              </a:rPr>
              <a:t>আ</a:t>
            </a:r>
            <a:endParaRPr lang="en-US" sz="13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609600"/>
            <a:ext cx="25146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smtClean="0">
                <a:latin typeface="NikoshBAN" pitchFamily="2" charset="0"/>
                <a:cs typeface="NikoshBAN" pitchFamily="2" charset="0"/>
              </a:rPr>
              <a:t>পড়ি</a:t>
            </a:r>
            <a:endParaRPr lang="en-US" sz="480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53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</vt:lpstr>
      <vt:lpstr>পরিচিতি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Md. Tauhidul Islam</dc:creator>
  <cp:lastModifiedBy>DPE</cp:lastModifiedBy>
  <cp:revision>93</cp:revision>
  <dcterms:created xsi:type="dcterms:W3CDTF">2006-08-16T00:00:00Z</dcterms:created>
  <dcterms:modified xsi:type="dcterms:W3CDTF">2021-01-23T17:10:23Z</dcterms:modified>
</cp:coreProperties>
</file>