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4" r:id="rId10"/>
    <p:sldId id="265" r:id="rId11"/>
    <p:sldId id="274" r:id="rId12"/>
    <p:sldId id="266" r:id="rId13"/>
    <p:sldId id="272" r:id="rId14"/>
    <p:sldId id="273" r:id="rId15"/>
    <p:sldId id="267" r:id="rId16"/>
    <p:sldId id="268" r:id="rId17"/>
    <p:sldId id="269" r:id="rId18"/>
    <p:sldId id="270" r:id="rId19"/>
    <p:sldId id="27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229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8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0421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2363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66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00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715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771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09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90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50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4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84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11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8D3A2-BF70-4971-9F88-A4E274821E1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523EBAF-0566-4BEB-B806-33DFDBCB0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14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7" Type="http://schemas.openxmlformats.org/officeDocument/2006/relationships/image" Target="../media/image27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g"/><Relationship Id="rId5" Type="http://schemas.openxmlformats.org/officeDocument/2006/relationships/image" Target="../media/image25.jpg"/><Relationship Id="rId4" Type="http://schemas.openxmlformats.org/officeDocument/2006/relationships/image" Target="../media/image24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10" Type="http://schemas.openxmlformats.org/officeDocument/2006/relationships/image" Target="../media/image14.jp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g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2B1FE7-04A3-474A-ADFD-F0B20F0764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D4E97E9-B94A-4E5C-B97B-EAA015176D93}"/>
              </a:ext>
            </a:extLst>
          </p:cNvPr>
          <p:cNvSpPr txBox="1"/>
          <p:nvPr/>
        </p:nvSpPr>
        <p:spPr>
          <a:xfrm>
            <a:off x="5669280" y="464232"/>
            <a:ext cx="58662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as-IN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80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গত</a:t>
            </a:r>
            <a:r>
              <a:rPr lang="as-IN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  <a:r>
              <a:rPr lang="as-IN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80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</a:p>
        </p:txBody>
      </p:sp>
    </p:spTree>
    <p:extLst>
      <p:ext uri="{BB962C8B-B14F-4D97-AF65-F5344CB8AC3E}">
        <p14:creationId xmlns:p14="http://schemas.microsoft.com/office/powerpoint/2010/main" val="2142976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3681C9-5DFE-488A-810B-BCDF936A94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1777BC0-CD48-4E64-B0A0-0F565B413F05}"/>
              </a:ext>
            </a:extLst>
          </p:cNvPr>
          <p:cNvSpPr txBox="1"/>
          <p:nvPr/>
        </p:nvSpPr>
        <p:spPr>
          <a:xfrm>
            <a:off x="422032" y="510465"/>
            <a:ext cx="11282288" cy="923330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bn-BD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যুক্তবর্ণ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bn-BD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ভেঙ্গে দেখা</a:t>
            </a:r>
            <a:r>
              <a:rPr lang="bn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 ও</a:t>
            </a:r>
            <a:r>
              <a:rPr lang="bn-BD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নতুন শব্দ তৈরি করি । 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E362730-6C4C-48C8-B405-FCB164F36F24}"/>
              </a:ext>
            </a:extLst>
          </p:cNvPr>
          <p:cNvSpPr/>
          <p:nvPr/>
        </p:nvSpPr>
        <p:spPr>
          <a:xfrm>
            <a:off x="873670" y="1931954"/>
            <a:ext cx="1684902" cy="8005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সুন্দর</a:t>
            </a: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B36CE23-BF55-4122-B250-A7317DFB20BA}"/>
              </a:ext>
            </a:extLst>
          </p:cNvPr>
          <p:cNvSpPr/>
          <p:nvPr/>
        </p:nvSpPr>
        <p:spPr>
          <a:xfrm>
            <a:off x="2848652" y="1963191"/>
            <a:ext cx="1080288" cy="8005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ন্দ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AFE8BE8-547D-4A4F-A74E-6D71CB3B61AC}"/>
              </a:ext>
            </a:extLst>
          </p:cNvPr>
          <p:cNvSpPr/>
          <p:nvPr/>
        </p:nvSpPr>
        <p:spPr>
          <a:xfrm>
            <a:off x="4304925" y="1963190"/>
            <a:ext cx="1020986" cy="7693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ন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7EB3659-72C5-4986-A552-30AFB2964FF2}"/>
              </a:ext>
            </a:extLst>
          </p:cNvPr>
          <p:cNvSpPr/>
          <p:nvPr/>
        </p:nvSpPr>
        <p:spPr>
          <a:xfrm>
            <a:off x="5699013" y="1962711"/>
            <a:ext cx="1049307" cy="7693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 দ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12BEF93-915B-4837-9535-7B5086AA096C}"/>
              </a:ext>
            </a:extLst>
          </p:cNvPr>
          <p:cNvSpPr/>
          <p:nvPr/>
        </p:nvSpPr>
        <p:spPr>
          <a:xfrm>
            <a:off x="7722720" y="1906261"/>
            <a:ext cx="236552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অনিন্দ্য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0541ABA-E200-4FAA-AAE6-A4409F369B16}"/>
              </a:ext>
            </a:extLst>
          </p:cNvPr>
          <p:cNvSpPr/>
          <p:nvPr/>
        </p:nvSpPr>
        <p:spPr>
          <a:xfrm>
            <a:off x="887163" y="2988949"/>
            <a:ext cx="1671408" cy="87115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বেঙ্গল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779DA7E-ED89-496E-AD69-73E32611C7DF}"/>
              </a:ext>
            </a:extLst>
          </p:cNvPr>
          <p:cNvSpPr/>
          <p:nvPr/>
        </p:nvSpPr>
        <p:spPr>
          <a:xfrm>
            <a:off x="2848652" y="2979812"/>
            <a:ext cx="1074022" cy="8606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ঙ্গ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7572908-58E6-43F6-A66F-D2D662FA19F2}"/>
              </a:ext>
            </a:extLst>
          </p:cNvPr>
          <p:cNvSpPr/>
          <p:nvPr/>
        </p:nvSpPr>
        <p:spPr>
          <a:xfrm>
            <a:off x="4304925" y="2995477"/>
            <a:ext cx="1020987" cy="8606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800" dirty="0">
                <a:latin typeface="NikoshBAN" panose="02000000000000000000" pitchFamily="2" charset="0"/>
                <a:cs typeface="NikoshBAN" panose="02000000000000000000" pitchFamily="2" charset="0"/>
              </a:rPr>
              <a:t>ঙ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FB6843B-DEB2-4DE8-84D7-90EF0E613390}"/>
              </a:ext>
            </a:extLst>
          </p:cNvPr>
          <p:cNvSpPr/>
          <p:nvPr/>
        </p:nvSpPr>
        <p:spPr>
          <a:xfrm>
            <a:off x="5728387" y="2964940"/>
            <a:ext cx="1019933" cy="8801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6ECFEE8-1256-4878-9FA6-59B06D8B88A5}"/>
              </a:ext>
            </a:extLst>
          </p:cNvPr>
          <p:cNvSpPr/>
          <p:nvPr/>
        </p:nvSpPr>
        <p:spPr>
          <a:xfrm>
            <a:off x="7760159" y="2988949"/>
            <a:ext cx="2365520" cy="8655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ঙ্গালি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104D014-2BDB-4074-8E43-1DC1BB3D3451}"/>
              </a:ext>
            </a:extLst>
          </p:cNvPr>
          <p:cNvSpPr/>
          <p:nvPr/>
        </p:nvSpPr>
        <p:spPr>
          <a:xfrm>
            <a:off x="873670" y="3988319"/>
            <a:ext cx="1671408" cy="9115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সম্পদ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25BD193-06B0-4B54-B34E-77EA0CBED855}"/>
              </a:ext>
            </a:extLst>
          </p:cNvPr>
          <p:cNvSpPr/>
          <p:nvPr/>
        </p:nvSpPr>
        <p:spPr>
          <a:xfrm>
            <a:off x="4274943" y="4056486"/>
            <a:ext cx="1050968" cy="8433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59B6C96-63A1-4897-B65E-498F75C05BC2}"/>
              </a:ext>
            </a:extLst>
          </p:cNvPr>
          <p:cNvSpPr txBox="1"/>
          <p:nvPr/>
        </p:nvSpPr>
        <p:spPr>
          <a:xfrm>
            <a:off x="5787740" y="4060447"/>
            <a:ext cx="96057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endParaRPr lang="en-US" sz="4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E30A01B-8E98-4C81-9BFE-EDE66A5AB613}"/>
              </a:ext>
            </a:extLst>
          </p:cNvPr>
          <p:cNvSpPr/>
          <p:nvPr/>
        </p:nvSpPr>
        <p:spPr>
          <a:xfrm>
            <a:off x="2833572" y="4056487"/>
            <a:ext cx="1057242" cy="8433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ম্প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E7CF85E-D890-41B3-94CC-CFCEAF9F01A4}"/>
              </a:ext>
            </a:extLst>
          </p:cNvPr>
          <p:cNvSpPr/>
          <p:nvPr/>
        </p:nvSpPr>
        <p:spPr>
          <a:xfrm flipH="1">
            <a:off x="7760159" y="4056486"/>
            <a:ext cx="2365520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0B8F14C-170E-40CF-AFD7-7D3D2844ED51}"/>
              </a:ext>
            </a:extLst>
          </p:cNvPr>
          <p:cNvSpPr/>
          <p:nvPr/>
        </p:nvSpPr>
        <p:spPr>
          <a:xfrm>
            <a:off x="887163" y="5115929"/>
            <a:ext cx="1693287" cy="8801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বিলুপ্ত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B244110-376E-4253-AD16-1652AF8C1606}"/>
              </a:ext>
            </a:extLst>
          </p:cNvPr>
          <p:cNvSpPr/>
          <p:nvPr/>
        </p:nvSpPr>
        <p:spPr>
          <a:xfrm>
            <a:off x="2833572" y="5115929"/>
            <a:ext cx="1057242" cy="8801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প্ত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56777DB-FB75-4A17-BF07-2BCB2BF606C6}"/>
              </a:ext>
            </a:extLst>
          </p:cNvPr>
          <p:cNvSpPr/>
          <p:nvPr/>
        </p:nvSpPr>
        <p:spPr>
          <a:xfrm>
            <a:off x="4304925" y="5115929"/>
            <a:ext cx="1020986" cy="8801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8C9F5AC-D321-4CD9-9A0F-9765326E9968}"/>
              </a:ext>
            </a:extLst>
          </p:cNvPr>
          <p:cNvSpPr/>
          <p:nvPr/>
        </p:nvSpPr>
        <p:spPr>
          <a:xfrm>
            <a:off x="5787741" y="5115929"/>
            <a:ext cx="960578" cy="8801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06DCA9A-9E15-498A-91EF-780B1B60331F}"/>
              </a:ext>
            </a:extLst>
          </p:cNvPr>
          <p:cNvSpPr/>
          <p:nvPr/>
        </p:nvSpPr>
        <p:spPr>
          <a:xfrm>
            <a:off x="7760159" y="5115928"/>
            <a:ext cx="2365520" cy="8801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প্তাহ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83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8D64015-B88B-4EF9-ADFB-33C0B4E78C55}"/>
              </a:ext>
            </a:extLst>
          </p:cNvPr>
          <p:cNvSpPr/>
          <p:nvPr/>
        </p:nvSpPr>
        <p:spPr>
          <a:xfrm>
            <a:off x="3334044" y="211015"/>
            <a:ext cx="4867422" cy="95660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িছু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শব্দের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অর্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423C08-9AE1-48B6-93FA-D9344B102B9C}"/>
              </a:ext>
            </a:extLst>
          </p:cNvPr>
          <p:cNvSpPr txBox="1"/>
          <p:nvPr/>
        </p:nvSpPr>
        <p:spPr>
          <a:xfrm>
            <a:off x="633047" y="1716260"/>
            <a:ext cx="1547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অ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লুপ্ত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7B3F70-D326-467B-8B21-19BB865B4FD1}"/>
              </a:ext>
            </a:extLst>
          </p:cNvPr>
          <p:cNvSpPr txBox="1"/>
          <p:nvPr/>
        </p:nvSpPr>
        <p:spPr>
          <a:xfrm>
            <a:off x="2180493" y="1631852"/>
            <a:ext cx="703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= 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7236DE-C209-4D3F-95A6-9A169EFFDCD0}"/>
              </a:ext>
            </a:extLst>
          </p:cNvPr>
          <p:cNvSpPr txBox="1"/>
          <p:nvPr/>
        </p:nvSpPr>
        <p:spPr>
          <a:xfrm>
            <a:off x="3193367" y="1716260"/>
            <a:ext cx="3601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ো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পে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েছে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A226A8-7E9B-4AA2-A10A-2E783EECEA14}"/>
              </a:ext>
            </a:extLst>
          </p:cNvPr>
          <p:cNvSpPr txBox="1"/>
          <p:nvPr/>
        </p:nvSpPr>
        <p:spPr>
          <a:xfrm>
            <a:off x="647114" y="2553227"/>
            <a:ext cx="1406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অ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ূ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6D21B16-0683-4278-BF31-37AA189D074A}"/>
              </a:ext>
            </a:extLst>
          </p:cNvPr>
          <p:cNvSpPr/>
          <p:nvPr/>
        </p:nvSpPr>
        <p:spPr>
          <a:xfrm>
            <a:off x="2034781" y="2512815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 =</a:t>
            </a:r>
            <a:endParaRPr lang="en-US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6579F1-C6C9-45AF-B9F2-59EAB77912C1}"/>
              </a:ext>
            </a:extLst>
          </p:cNvPr>
          <p:cNvSpPr txBox="1"/>
          <p:nvPr/>
        </p:nvSpPr>
        <p:spPr>
          <a:xfrm>
            <a:off x="3151160" y="2610525"/>
            <a:ext cx="5092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ূ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ির্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ণ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DD6268-C600-4E26-979A-5829388EA4EF}"/>
              </a:ext>
            </a:extLst>
          </p:cNvPr>
          <p:cNvSpPr txBox="1"/>
          <p:nvPr/>
        </p:nvSpPr>
        <p:spPr>
          <a:xfrm>
            <a:off x="647114" y="3429000"/>
            <a:ext cx="1387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18A312-6363-4158-A732-275BC6A8CB58}"/>
              </a:ext>
            </a:extLst>
          </p:cNvPr>
          <p:cNvSpPr/>
          <p:nvPr/>
        </p:nvSpPr>
        <p:spPr>
          <a:xfrm>
            <a:off x="2034777" y="3328742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 =</a:t>
            </a:r>
            <a:endParaRPr lang="en-US" sz="4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240A34-BEED-4693-9906-AFD394461F4D}"/>
              </a:ext>
            </a:extLst>
          </p:cNvPr>
          <p:cNvSpPr txBox="1"/>
          <p:nvPr/>
        </p:nvSpPr>
        <p:spPr>
          <a:xfrm>
            <a:off x="3151160" y="3462589"/>
            <a:ext cx="3784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জ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ী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05B3F8-5D85-4745-AFAE-1156E0D491BD}"/>
              </a:ext>
            </a:extLst>
          </p:cNvPr>
          <p:cNvSpPr txBox="1"/>
          <p:nvPr/>
        </p:nvSpPr>
        <p:spPr>
          <a:xfrm>
            <a:off x="633047" y="4075331"/>
            <a:ext cx="1401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কর্তব্য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A9E5F0-1B0F-4F61-A4EB-966CECE4F274}"/>
              </a:ext>
            </a:extLst>
          </p:cNvPr>
          <p:cNvSpPr txBox="1"/>
          <p:nvPr/>
        </p:nvSpPr>
        <p:spPr>
          <a:xfrm>
            <a:off x="2180493" y="4013775"/>
            <a:ext cx="703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45314C-6AD4-4FEE-ABAA-032497853407}"/>
              </a:ext>
            </a:extLst>
          </p:cNvPr>
          <p:cNvSpPr txBox="1"/>
          <p:nvPr/>
        </p:nvSpPr>
        <p:spPr>
          <a:xfrm>
            <a:off x="3151160" y="4075331"/>
            <a:ext cx="35591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য়োজন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8C75E30-736B-4084-BA2F-1D827DD213B2}"/>
              </a:ext>
            </a:extLst>
          </p:cNvPr>
          <p:cNvSpPr txBox="1"/>
          <p:nvPr/>
        </p:nvSpPr>
        <p:spPr>
          <a:xfrm>
            <a:off x="647114" y="4783217"/>
            <a:ext cx="11957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্ষ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61E8FDF-F369-4D66-956D-16C5E77B3F48}"/>
              </a:ext>
            </a:extLst>
          </p:cNvPr>
          <p:cNvSpPr txBox="1"/>
          <p:nvPr/>
        </p:nvSpPr>
        <p:spPr>
          <a:xfrm>
            <a:off x="2161389" y="4755081"/>
            <a:ext cx="553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=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63172D0-6929-409F-8320-C991408815D7}"/>
              </a:ext>
            </a:extLst>
          </p:cNvPr>
          <p:cNvSpPr txBox="1"/>
          <p:nvPr/>
        </p:nvSpPr>
        <p:spPr>
          <a:xfrm>
            <a:off x="3127744" y="4783010"/>
            <a:ext cx="2865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ণ   </a:t>
            </a:r>
          </a:p>
        </p:txBody>
      </p:sp>
    </p:spTree>
    <p:extLst>
      <p:ext uri="{BB962C8B-B14F-4D97-AF65-F5344CB8AC3E}">
        <p14:creationId xmlns:p14="http://schemas.microsoft.com/office/powerpoint/2010/main" val="3771041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3" grpId="0"/>
      <p:bldP spid="17" grpId="0"/>
      <p:bldP spid="18" grpId="0"/>
      <p:bldP spid="19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AF519CA-B6F4-4746-A829-4F6B19D052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398" y="2363371"/>
            <a:ext cx="3587262" cy="262558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324CF33-3946-47BD-8A8E-593EF2B1B4E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36" b="4345"/>
          <a:stretch/>
        </p:blipFill>
        <p:spPr>
          <a:xfrm>
            <a:off x="3867583" y="47282"/>
            <a:ext cx="4179137" cy="247083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3D0837C-C3FE-4AC1-8219-455A7D52D2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" y="0"/>
            <a:ext cx="3587262" cy="251811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D5C0652-4366-42AD-B47C-B701E83D6B32}"/>
              </a:ext>
            </a:extLst>
          </p:cNvPr>
          <p:cNvSpPr/>
          <p:nvPr/>
        </p:nvSpPr>
        <p:spPr>
          <a:xfrm>
            <a:off x="220398" y="5919373"/>
            <a:ext cx="11624599" cy="523220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এখানে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ভ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ধরনের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 গাছপালা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ছে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ন 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কেওড়া 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ো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লপাতা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 সুন্দরী ,তেমনি রয়েছে নানা প্রাণী,জীবজন্তু।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5B38E74-8A80-406A-83F7-EF5679C4D4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815" y="47282"/>
            <a:ext cx="3754170" cy="231609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EFAE022-C4E0-43A4-A5D1-45F03E56FD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6198" y="3030025"/>
            <a:ext cx="3744787" cy="205388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8ED9027-159B-4231-9C18-DC00FA188AF7}"/>
              </a:ext>
            </a:extLst>
          </p:cNvPr>
          <p:cNvSpPr/>
          <p:nvPr/>
        </p:nvSpPr>
        <p:spPr>
          <a:xfrm>
            <a:off x="337625" y="5205047"/>
            <a:ext cx="1674055" cy="4783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গোল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া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760B82-D47D-4E0F-B4F6-5BE6263AACAB}"/>
              </a:ext>
            </a:extLst>
          </p:cNvPr>
          <p:cNvSpPr/>
          <p:nvPr/>
        </p:nvSpPr>
        <p:spPr>
          <a:xfrm>
            <a:off x="9266872" y="5083908"/>
            <a:ext cx="1674055" cy="4783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কেওড়া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134365C-4B88-4AE3-8C11-5F291B1C5C5D}"/>
              </a:ext>
            </a:extLst>
          </p:cNvPr>
          <p:cNvSpPr/>
          <p:nvPr/>
        </p:nvSpPr>
        <p:spPr>
          <a:xfrm>
            <a:off x="9302041" y="2478258"/>
            <a:ext cx="1674055" cy="4783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সুন্দরি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2800" dirty="0"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াছ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64437A0-BAFA-4337-8C11-D6CDAADFD2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583" y="2518117"/>
            <a:ext cx="4179137" cy="2470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253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B5E07A7-F4EB-48CE-B0C2-58459D799121}"/>
              </a:ext>
            </a:extLst>
          </p:cNvPr>
          <p:cNvSpPr/>
          <p:nvPr/>
        </p:nvSpPr>
        <p:spPr>
          <a:xfrm>
            <a:off x="166101" y="1832819"/>
            <a:ext cx="11650761" cy="4759402"/>
          </a:xfrm>
          <a:prstGeom prst="rect">
            <a:avLst/>
          </a:prstGeom>
          <a:solidFill>
            <a:srgbClr val="00206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ক।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াংলাদেশ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………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সৌন্দ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্য্যে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ুর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প্রক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ৃ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……..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সমুদ্রের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রয়েছে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গ।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বাংলাদেশ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াথে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জড়িয়ে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আছে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……….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ঙ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র।</a:t>
            </a:r>
          </a:p>
          <a:p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ঘ।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বাঘ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েমন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সুন্দ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েম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বার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……   ।</a:t>
            </a:r>
          </a:p>
          <a:p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ঙ।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রয়েল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ঙ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াংলাদেশের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……………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সম্পদ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চ।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শকুন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াংলাদে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খন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………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প্রায়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পাখি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9BB6FC3-BA5F-4D27-98C2-23F2DD00342B}"/>
              </a:ext>
            </a:extLst>
          </p:cNvPr>
          <p:cNvSpPr/>
          <p:nvPr/>
        </p:nvSpPr>
        <p:spPr>
          <a:xfrm>
            <a:off x="8152439" y="1115982"/>
            <a:ext cx="1371599" cy="530649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</a:t>
            </a:r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ূ</a:t>
            </a:r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6AEF8DF-0768-47FA-8034-3A581CF558EC}"/>
              </a:ext>
            </a:extLst>
          </p:cNvPr>
          <p:cNvSpPr/>
          <p:nvPr/>
        </p:nvSpPr>
        <p:spPr>
          <a:xfrm>
            <a:off x="154744" y="163508"/>
            <a:ext cx="11844997" cy="707886"/>
          </a:xfrm>
          <a:prstGeom prst="rect">
            <a:avLst/>
          </a:prstGeom>
          <a:solidFill>
            <a:srgbClr val="00B0F0"/>
          </a:solidFill>
          <a:ln w="762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as-IN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ো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দিয়ে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খালিঘর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পূরণ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E87446-A644-407A-9ADD-1079777EA1D9}"/>
              </a:ext>
            </a:extLst>
          </p:cNvPr>
          <p:cNvSpPr/>
          <p:nvPr/>
        </p:nvSpPr>
        <p:spPr>
          <a:xfrm>
            <a:off x="6658707" y="1115983"/>
            <a:ext cx="1371599" cy="527166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রয়েল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ED3494-1503-489C-BA45-FC6CDE00B4E3}"/>
              </a:ext>
            </a:extLst>
          </p:cNvPr>
          <p:cNvSpPr/>
          <p:nvPr/>
        </p:nvSpPr>
        <p:spPr>
          <a:xfrm>
            <a:off x="756948" y="1082458"/>
            <a:ext cx="1371599" cy="535815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36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ম্ভার</a:t>
            </a:r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9D2402-2639-4632-AD52-6994A6C3E5E9}"/>
              </a:ext>
            </a:extLst>
          </p:cNvPr>
          <p:cNvSpPr/>
          <p:nvPr/>
        </p:nvSpPr>
        <p:spPr>
          <a:xfrm>
            <a:off x="2289255" y="1115983"/>
            <a:ext cx="1371599" cy="505772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ভয়</a:t>
            </a:r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ঙ</a:t>
            </a:r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F4CFA9-68EA-42C9-8181-2FFA44750C3B}"/>
              </a:ext>
            </a:extLst>
          </p:cNvPr>
          <p:cNvSpPr/>
          <p:nvPr/>
        </p:nvSpPr>
        <p:spPr>
          <a:xfrm>
            <a:off x="5111327" y="1115982"/>
            <a:ext cx="1317391" cy="489009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735E77-5C05-426A-B783-143E38924F17}"/>
              </a:ext>
            </a:extLst>
          </p:cNvPr>
          <p:cNvSpPr/>
          <p:nvPr/>
        </p:nvSpPr>
        <p:spPr>
          <a:xfrm>
            <a:off x="3785371" y="1099220"/>
            <a:ext cx="1162221" cy="505772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</a:t>
            </a:r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77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7.40741E-7 L -0.08021 0.1949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9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7.40741E-7 L 0.19206 0.2812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96" y="1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59259E-6 L 0.0323 0.3650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5" y="18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96296E-6 L 0.38138 0.4608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62" y="2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1.11111E-6 L -0.07318 0.53912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59" y="2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3.7037E-7 L -0.03268 0.6388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1" y="3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3" grpId="1" animBg="1"/>
      <p:bldP spid="2" grpId="0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3CBE5B6-406C-47EE-BFB3-B211DD3B5090}"/>
              </a:ext>
            </a:extLst>
          </p:cNvPr>
          <p:cNvSpPr/>
          <p:nvPr/>
        </p:nvSpPr>
        <p:spPr>
          <a:xfrm>
            <a:off x="5852160" y="202539"/>
            <a:ext cx="6063176" cy="225930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মরা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ক্যাঙ্গারু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ম্প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্কে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িছু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েষ্টা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7A0DC1-5197-4217-B052-B68CAC528C83}"/>
              </a:ext>
            </a:extLst>
          </p:cNvPr>
          <p:cNvSpPr txBox="1"/>
          <p:nvPr/>
        </p:nvSpPr>
        <p:spPr>
          <a:xfrm>
            <a:off x="225083" y="2912012"/>
            <a:ext cx="11844997" cy="3785652"/>
          </a:xfrm>
          <a:prstGeom prst="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কমাত্র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অ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ট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াতেই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াওয়া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এমন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প্রাণী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এদের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চারটি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কিন্তু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পেছনের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দু-পা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বড়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আর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সাম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ু-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া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ছোট।তার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ফ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অ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য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চ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ষ্পদ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প্রাণীর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মত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হাঁটাচলা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পারেনা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এরা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পে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ছ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ু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ভ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দিয়ে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লাফিয়ে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লাফিয়ে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এ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া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চ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চ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ে  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কটা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থলিতে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এরা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বাচ্চা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রা</a:t>
            </a:r>
            <a:r>
              <a:rPr lang="as-IN" sz="4800" dirty="0"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ে।</a:t>
            </a:r>
            <a:endParaRPr lang="en-US" sz="4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6D1091-881E-4444-8DEA-CB53374004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64" y="202539"/>
            <a:ext cx="5097194" cy="255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6098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557D9B-BFD7-45D0-B0B0-40E6B5B73E80}"/>
              </a:ext>
            </a:extLst>
          </p:cNvPr>
          <p:cNvSpPr txBox="1"/>
          <p:nvPr/>
        </p:nvSpPr>
        <p:spPr>
          <a:xfrm>
            <a:off x="4417255" y="168812"/>
            <a:ext cx="3291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as-IN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ী</a:t>
            </a:r>
            <a:r>
              <a:rPr lang="as-IN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</a:t>
            </a:r>
            <a:r>
              <a:rPr lang="en-US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8F05423-9474-4D15-9376-16578EB762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485822"/>
              </p:ext>
            </p:extLst>
          </p:nvPr>
        </p:nvGraphicFramePr>
        <p:xfrm>
          <a:off x="661182" y="2788919"/>
          <a:ext cx="10761784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8097">
                  <a:extLst>
                    <a:ext uri="{9D8B030D-6E8A-4147-A177-3AD203B41FA5}">
                      <a16:colId xmlns:a16="http://schemas.microsoft.com/office/drawing/2014/main" val="3760913754"/>
                    </a:ext>
                  </a:extLst>
                </a:gridCol>
                <a:gridCol w="5753687">
                  <a:extLst>
                    <a:ext uri="{9D8B030D-6E8A-4147-A177-3AD203B41FA5}">
                      <a16:colId xmlns:a16="http://schemas.microsoft.com/office/drawing/2014/main" val="1457415233"/>
                    </a:ext>
                  </a:extLst>
                </a:gridCol>
              </a:tblGrid>
              <a:tr h="960120">
                <a:tc>
                  <a:txBody>
                    <a:bodyPr/>
                    <a:lstStyle/>
                    <a:p>
                      <a:pPr algn="ctr"/>
                      <a:r>
                        <a:rPr lang="bn-IN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প্রাণির নাম</a:t>
                      </a:r>
                      <a:r>
                        <a:rPr lang="bn-IN" sz="60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</a:t>
                      </a:r>
                      <a:endParaRPr lang="en-US" sz="44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IN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দেশের</a:t>
                      </a:r>
                      <a:r>
                        <a:rPr lang="bn-IN" sz="4400" baseline="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নাম </a:t>
                      </a:r>
                      <a:endParaRPr lang="en-US" sz="44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659702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r>
                        <a:rPr lang="en-US" sz="4400" dirty="0" err="1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ক্যা</a:t>
                      </a:r>
                      <a:r>
                        <a:rPr lang="as-IN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ঙ</a:t>
                      </a:r>
                      <a:r>
                        <a:rPr lang="en-US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্</a:t>
                      </a:r>
                      <a:r>
                        <a:rPr lang="as-IN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গ</a:t>
                      </a:r>
                      <a:r>
                        <a:rPr lang="en-US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া</a:t>
                      </a:r>
                      <a:r>
                        <a:rPr lang="as-IN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র</a:t>
                      </a:r>
                      <a:r>
                        <a:rPr lang="en-US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628837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r>
                        <a:rPr lang="as-IN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</a:t>
                      </a:r>
                      <a:r>
                        <a:rPr lang="en-US" sz="4400" dirty="0" err="1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িংহ</a:t>
                      </a:r>
                      <a:r>
                        <a:rPr lang="en-US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793202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r>
                        <a:rPr lang="en-US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</a:t>
                      </a:r>
                      <a:r>
                        <a:rPr lang="as-IN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া</a:t>
                      </a:r>
                      <a:r>
                        <a:rPr lang="en-US" sz="4400" dirty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ঘ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57708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D21EE71-844A-427D-9920-83D8E9E01A19}"/>
              </a:ext>
            </a:extLst>
          </p:cNvPr>
          <p:cNvSpPr txBox="1"/>
          <p:nvPr/>
        </p:nvSpPr>
        <p:spPr>
          <a:xfrm>
            <a:off x="576776" y="1336431"/>
            <a:ext cx="10846190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ো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 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 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ো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াস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 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 </a:t>
            </a:r>
            <a:r>
              <a:rPr lang="as-IN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4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ৈরি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78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77DCCF-D030-4AC6-99DC-431960CC5DD9}"/>
              </a:ext>
            </a:extLst>
          </p:cNvPr>
          <p:cNvSpPr txBox="1"/>
          <p:nvPr/>
        </p:nvSpPr>
        <p:spPr>
          <a:xfrm>
            <a:off x="3334043" y="267286"/>
            <a:ext cx="43047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8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8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DD603F-7C9B-4A44-9912-E1BAEEFDD962}"/>
              </a:ext>
            </a:extLst>
          </p:cNvPr>
          <p:cNvSpPr txBox="1"/>
          <p:nvPr/>
        </p:nvSpPr>
        <p:spPr>
          <a:xfrm>
            <a:off x="689318" y="1828800"/>
            <a:ext cx="95238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১।সুন্দরবনে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বাস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এমন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পাঁচটি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প্রাণীর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লেখ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।    </a:t>
            </a:r>
          </a:p>
        </p:txBody>
      </p:sp>
    </p:spTree>
    <p:extLst>
      <p:ext uri="{BB962C8B-B14F-4D97-AF65-F5344CB8AC3E}">
        <p14:creationId xmlns:p14="http://schemas.microsoft.com/office/powerpoint/2010/main" val="82947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FF8178A6-E33A-45D6-B846-61CC8AE061B1}"/>
              </a:ext>
            </a:extLst>
          </p:cNvPr>
          <p:cNvSpPr/>
          <p:nvPr/>
        </p:nvSpPr>
        <p:spPr>
          <a:xfrm>
            <a:off x="4135902" y="253218"/>
            <a:ext cx="3699803" cy="197628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ড়</a:t>
            </a:r>
            <a:r>
              <a:rPr lang="as-IN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en-US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</a:t>
            </a:r>
            <a:r>
              <a:rPr lang="en-US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A4F439-61E9-474D-9963-F9B652F67B7F}"/>
              </a:ext>
            </a:extLst>
          </p:cNvPr>
          <p:cNvSpPr txBox="1"/>
          <p:nvPr/>
        </p:nvSpPr>
        <p:spPr>
          <a:xfrm>
            <a:off x="385011" y="3154865"/>
            <a:ext cx="11373852" cy="2585323"/>
          </a:xfrm>
          <a:prstGeom prst="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াংলাদেশে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হাতি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অঞ্চ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েখা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২।বিদ্যালয় 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ড়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পথে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তোমার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 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 </a:t>
            </a:r>
            <a:r>
              <a:rPr lang="as-IN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্রাণীর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লিখে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আনবে</a:t>
            </a:r>
            <a:r>
              <a:rPr lang="en-US" sz="5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390031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2E7C72D-0546-491C-BBAE-93C654E83C1B}"/>
              </a:ext>
            </a:extLst>
          </p:cNvPr>
          <p:cNvSpPr/>
          <p:nvPr/>
        </p:nvSpPr>
        <p:spPr>
          <a:xfrm>
            <a:off x="4656405" y="140675"/>
            <a:ext cx="2982351" cy="9144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as-IN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ূ</a:t>
            </a:r>
            <a:r>
              <a:rPr lang="en-US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as-IN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as-IN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6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য়ন</a:t>
            </a:r>
            <a:r>
              <a:rPr lang="en-US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F4D03-D472-4355-94ED-FFD8370C4A08}"/>
              </a:ext>
            </a:extLst>
          </p:cNvPr>
          <p:cNvSpPr txBox="1"/>
          <p:nvPr/>
        </p:nvSpPr>
        <p:spPr>
          <a:xfrm>
            <a:off x="121920" y="1477108"/>
            <a:ext cx="11948160" cy="4247317"/>
          </a:xfrm>
          <a:prstGeom prst="rect">
            <a:avLst/>
          </a:prstGeom>
          <a:solidFill>
            <a:srgbClr val="92D050"/>
          </a:solidFill>
          <a:ln w="762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 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াঘ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কোথায়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রে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</a:p>
          <a:p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২।সি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ং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কথা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বললে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দেশের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 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ড়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জাতীয়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পশুর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৪।সুন্দ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ছে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এম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িছু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প্রাণীর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লেখ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</a:p>
          <a:p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৫।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ক্যাঙ্গারু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দেশে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বাস</a:t>
            </a:r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5400" b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endParaRPr lang="en-US" sz="5400" b="1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716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leurs blanches osmoz.jpg">
            <a:extLst>
              <a:ext uri="{FF2B5EF4-FFF2-40B4-BE49-F238E27FC236}">
                <a16:creationId xmlns:a16="http://schemas.microsoft.com/office/drawing/2014/main" id="{EA7CD812-5C34-44C1-8AC0-D1090C849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595F88F-5ABF-46D7-A28E-D13A898A0FC8}"/>
              </a:ext>
            </a:extLst>
          </p:cNvPr>
          <p:cNvSpPr/>
          <p:nvPr/>
        </p:nvSpPr>
        <p:spPr>
          <a:xfrm>
            <a:off x="8069912" y="4965343"/>
            <a:ext cx="29690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bn-BD" sz="9600" b="1" cap="all" dirty="0">
                <a:ln/>
                <a:solidFill>
                  <a:srgbClr val="00B0F0"/>
                </a:solidFill>
                <a:effectLst>
                  <a:outerShdw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b="1" cap="all" spc="0" dirty="0">
              <a:ln/>
              <a:solidFill>
                <a:srgbClr val="00B0F0"/>
              </a:solidFill>
              <a:effectLst>
                <a:outerShdw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54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5EC4D6-1DC7-475E-9A86-7F580F070914}"/>
              </a:ext>
            </a:extLst>
          </p:cNvPr>
          <p:cNvSpPr/>
          <p:nvPr/>
        </p:nvSpPr>
        <p:spPr>
          <a:xfrm>
            <a:off x="0" y="14069"/>
            <a:ext cx="12192000" cy="68580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en-US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8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্ষক</a:t>
            </a:r>
            <a:r>
              <a:rPr lang="en-US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48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নির্মল</a:t>
            </a:r>
            <a:r>
              <a:rPr lang="en-US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রায়</a:t>
            </a:r>
            <a:endParaRPr lang="en-US" sz="4800" b="1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8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</a:t>
            </a:r>
            <a:r>
              <a:rPr lang="as-IN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 </a:t>
            </a:r>
            <a:r>
              <a:rPr lang="as-IN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en-US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800" b="1" dirty="0" err="1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্ষক</a:t>
            </a:r>
            <a:endParaRPr lang="en-US" sz="4800" b="1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খারশুর</a:t>
            </a:r>
            <a:r>
              <a:rPr lang="en-US" sz="48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সরকারি</a:t>
            </a:r>
            <a:r>
              <a:rPr lang="en-US" sz="48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প্রাথমিক</a:t>
            </a:r>
            <a:r>
              <a:rPr lang="en-US" sz="48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বিদ্যা</a:t>
            </a:r>
            <a:r>
              <a:rPr lang="as-IN" sz="48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48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</a:p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সিরাজদিখান,মুন্সীগ</a:t>
            </a:r>
            <a:r>
              <a:rPr lang="as-IN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ঞ</a:t>
            </a:r>
            <a:r>
              <a:rPr lang="en-US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</a:t>
            </a:r>
            <a:r>
              <a:rPr lang="en-US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/>
            <a:r>
              <a:rPr lang="en-US" sz="48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</a:t>
            </a:r>
            <a:r>
              <a:rPr lang="as-IN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en-US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নং</a:t>
            </a:r>
            <a:r>
              <a:rPr lang="en-US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০১৮১৮৫৭৮৭৫৬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Email. nirmaldnc@gmail.com</a:t>
            </a:r>
          </a:p>
          <a:p>
            <a:pPr algn="ctr"/>
            <a:endParaRPr lang="en-US" sz="4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68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7471B6-BAB5-4898-A8F1-E9DDCB2FC575}"/>
              </a:ext>
            </a:extLst>
          </p:cNvPr>
          <p:cNvSpPr txBox="1"/>
          <p:nvPr/>
        </p:nvSpPr>
        <p:spPr>
          <a:xfrm>
            <a:off x="309489" y="1448980"/>
            <a:ext cx="11127545" cy="4154984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৫ম</a:t>
            </a:r>
          </a:p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ঃ 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াংলা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পাঠঃ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সুন্দ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ণ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ী</a:t>
            </a:r>
          </a:p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পাঠ্যাংশ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োনো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োনো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ণ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ী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…..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কথা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বু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ঝ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ঃ 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০ </a:t>
            </a:r>
          </a:p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০৬/০৬/২০১৯  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5C7D2E6-C3B2-4220-AF95-B626D2443417}"/>
              </a:ext>
            </a:extLst>
          </p:cNvPr>
          <p:cNvSpPr/>
          <p:nvPr/>
        </p:nvSpPr>
        <p:spPr>
          <a:xfrm>
            <a:off x="3953022" y="0"/>
            <a:ext cx="3334043" cy="14489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9513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Beveled 1">
            <a:extLst>
              <a:ext uri="{FF2B5EF4-FFF2-40B4-BE49-F238E27FC236}">
                <a16:creationId xmlns:a16="http://schemas.microsoft.com/office/drawing/2014/main" id="{C0E2455E-A9F9-4BB8-849C-99921667E6D8}"/>
              </a:ext>
            </a:extLst>
          </p:cNvPr>
          <p:cNvSpPr/>
          <p:nvPr/>
        </p:nvSpPr>
        <p:spPr>
          <a:xfrm>
            <a:off x="0" y="956602"/>
            <a:ext cx="12192000" cy="590139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ষ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্ষা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্থীরা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শোনা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১.২.১   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উচ্চারিত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পঠিত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নোযোগ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সহকারে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শুনবে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/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বলা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১.১.১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যুক্তব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্ণ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ো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ৈরি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শব্দ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যুক্ত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স্পষ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 ও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শুদ্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ে।</a:t>
            </a:r>
          </a:p>
          <a:p>
            <a:pPr algn="ctr"/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পড়া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1.3.1পা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ঠ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বহূত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যুক্ত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বর্ণ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ব্দ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শুদ্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ড়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pPr algn="ctr"/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লেখা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1.4.1 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যুক্তবর্ণ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as-IN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েঙ্গে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লিখতে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pPr algn="ctr"/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" name="Flowchart: Process 2">
            <a:extLst>
              <a:ext uri="{FF2B5EF4-FFF2-40B4-BE49-F238E27FC236}">
                <a16:creationId xmlns:a16="http://schemas.microsoft.com/office/drawing/2014/main" id="{709E4A8E-D2B8-42EB-879B-CA5712D989A2}"/>
              </a:ext>
            </a:extLst>
          </p:cNvPr>
          <p:cNvSpPr/>
          <p:nvPr/>
        </p:nvSpPr>
        <p:spPr>
          <a:xfrm>
            <a:off x="0" y="0"/>
            <a:ext cx="12192000" cy="95660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</a:t>
            </a:r>
            <a:r>
              <a:rPr lang="as-IN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en-US" sz="6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খনফল</a:t>
            </a:r>
            <a:endParaRPr lang="en-US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2918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Beveled 2">
            <a:extLst>
              <a:ext uri="{FF2B5EF4-FFF2-40B4-BE49-F238E27FC236}">
                <a16:creationId xmlns:a16="http://schemas.microsoft.com/office/drawing/2014/main" id="{B0E733C2-6E02-43D3-A28D-9851D32B1CC7}"/>
              </a:ext>
            </a:extLst>
          </p:cNvPr>
          <p:cNvSpPr/>
          <p:nvPr/>
        </p:nvSpPr>
        <p:spPr>
          <a:xfrm>
            <a:off x="0" y="998806"/>
            <a:ext cx="12192000" cy="5859194"/>
          </a:xfrm>
          <a:prstGeom prst="bevel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C5301A-3318-44DB-82FA-E92057AE12C3}"/>
              </a:ext>
            </a:extLst>
          </p:cNvPr>
          <p:cNvSpPr/>
          <p:nvPr/>
        </p:nvSpPr>
        <p:spPr>
          <a:xfrm>
            <a:off x="0" y="0"/>
            <a:ext cx="12192000" cy="99880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>
                <a:latin typeface="NikoshBAN" panose="02000000000000000000" pitchFamily="2" charset="0"/>
                <a:cs typeface="NikoshBAN" panose="02000000000000000000" pitchFamily="2" charset="0"/>
              </a:rPr>
              <a:t>চল</a:t>
            </a:r>
            <a:r>
              <a:rPr lang="en-US" sz="6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6600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6600" dirty="0" err="1">
                <a:latin typeface="NikoshBAN" panose="02000000000000000000" pitchFamily="2" charset="0"/>
                <a:cs typeface="NikoshBAN" panose="02000000000000000000" pitchFamily="2" charset="0"/>
              </a:rPr>
              <a:t>িছু</a:t>
            </a:r>
            <a:r>
              <a:rPr lang="en-US" sz="6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6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>
                <a:latin typeface="NikoshBAN" panose="02000000000000000000" pitchFamily="2" charset="0"/>
                <a:cs typeface="NikoshBAN" panose="02000000000000000000" pitchFamily="2" charset="0"/>
              </a:rPr>
              <a:t>দে</a:t>
            </a:r>
            <a:r>
              <a:rPr lang="as-IN" sz="6600" dirty="0"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6600" dirty="0">
                <a:latin typeface="NikoshBAN" panose="02000000000000000000" pitchFamily="2" charset="0"/>
                <a:cs typeface="NikoshBAN" panose="02000000000000000000" pitchFamily="2" charset="0"/>
              </a:rPr>
              <a:t>ি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57F61D-CF57-4F2B-B2DF-B07BE4C0D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50" y="1294228"/>
            <a:ext cx="5365750" cy="21347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4595F92-B3E0-401B-A802-CE6646AFCC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294228"/>
            <a:ext cx="5365750" cy="21347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C94D4AF-E00F-422B-8821-E099818956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50" y="3429000"/>
            <a:ext cx="5365750" cy="26904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1CA8E2D-898F-463F-8BE2-A983BE199A4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08" b="11800"/>
          <a:stretch/>
        </p:blipFill>
        <p:spPr>
          <a:xfrm>
            <a:off x="6096000" y="3429000"/>
            <a:ext cx="5365750" cy="269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7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0F617C1-2B9B-4593-8C71-35A4A4ED0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4065563" cy="22297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E47C749-2BF2-4957-98E3-0012DFF518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087" y="-1"/>
            <a:ext cx="4393663" cy="22297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625F511-3DA8-4DC4-8210-781DD50A31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752" y="-1"/>
            <a:ext cx="3713724" cy="22297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7907B87-C74B-4C8A-BDBD-80F6B84067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" y="2229720"/>
            <a:ext cx="4056037" cy="23985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4DEE717-583F-4929-B982-F58CAE348B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751" y="2229725"/>
            <a:ext cx="3713724" cy="239854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C2A3BB9-AADC-46C9-9D21-9AAB634C17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28271"/>
            <a:ext cx="4065562" cy="222973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EA57D19-89FD-4655-9971-18BE17EF13D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085" y="2229729"/>
            <a:ext cx="4393663" cy="239854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6E7B870-3AC6-43EF-B4D7-3CFD9622AFD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085" y="4628267"/>
            <a:ext cx="4393663" cy="222972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9AADCF9-68C7-452D-BC35-0270EA5F83D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8271" y="4628267"/>
            <a:ext cx="3704204" cy="222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2A71B74-C67B-4058-88F8-5FF7D2B0A978}"/>
              </a:ext>
            </a:extLst>
          </p:cNvPr>
          <p:cNvSpPr/>
          <p:nvPr/>
        </p:nvSpPr>
        <p:spPr>
          <a:xfrm>
            <a:off x="4486275" y="65270"/>
            <a:ext cx="2981325" cy="8763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সুন্দ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ণ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ী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DCFE2E0-ED5C-4466-97BF-48B67078B906}"/>
              </a:ext>
            </a:extLst>
          </p:cNvPr>
          <p:cNvGrpSpPr/>
          <p:nvPr/>
        </p:nvGrpSpPr>
        <p:grpSpPr>
          <a:xfrm>
            <a:off x="58822" y="983774"/>
            <a:ext cx="11868031" cy="5794888"/>
            <a:chOff x="58822" y="1011910"/>
            <a:chExt cx="11868031" cy="5766752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3F52629-DC9D-4284-BB49-2DE8BD2E387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812"/>
            <a:stretch/>
          </p:blipFill>
          <p:spPr>
            <a:xfrm>
              <a:off x="58822" y="1011910"/>
              <a:ext cx="5886067" cy="5766752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7C0346A-83EB-44B6-AD2F-D23C23D36EB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87"/>
            <a:stretch/>
          </p:blipFill>
          <p:spPr>
            <a:xfrm>
              <a:off x="6040787" y="1097280"/>
              <a:ext cx="5886066" cy="56813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4844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61FD5FA-7F84-4924-8EE0-1AA90CC1C647}"/>
              </a:ext>
            </a:extLst>
          </p:cNvPr>
          <p:cNvSpPr/>
          <p:nvPr/>
        </p:nvSpPr>
        <p:spPr>
          <a:xfrm>
            <a:off x="8254979" y="3080083"/>
            <a:ext cx="3545305" cy="166837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া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োথায়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বাস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ক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ে?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6F4293-C760-47AA-B98A-C93575250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047"/>
            <a:ext cx="3852611" cy="246847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1158DB8-B5F4-49E3-81B4-D4CFD540D9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7" y="3429000"/>
            <a:ext cx="3777664" cy="257074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35E97B8-9A67-4139-8080-581197B886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863" y="3429000"/>
            <a:ext cx="3863641" cy="257074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7E6BCBD-F9DA-4C0D-9B24-AE0A22C45B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906" y="18046"/>
            <a:ext cx="3863641" cy="2468479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2D029C8E-D7BD-4861-BCAC-5D81269075EB}"/>
              </a:ext>
            </a:extLst>
          </p:cNvPr>
          <p:cNvSpPr/>
          <p:nvPr/>
        </p:nvSpPr>
        <p:spPr>
          <a:xfrm>
            <a:off x="74947" y="2711115"/>
            <a:ext cx="3777664" cy="56147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গন্ডার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A86BC08-82ED-4BC5-81DD-572C223FD449}"/>
              </a:ext>
            </a:extLst>
          </p:cNvPr>
          <p:cNvSpPr/>
          <p:nvPr/>
        </p:nvSpPr>
        <p:spPr>
          <a:xfrm>
            <a:off x="3895598" y="2711115"/>
            <a:ext cx="3916906" cy="56147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গাধা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4F6FA3C-7BB7-44E0-97E5-1253ACFDB933}"/>
              </a:ext>
            </a:extLst>
          </p:cNvPr>
          <p:cNvSpPr/>
          <p:nvPr/>
        </p:nvSpPr>
        <p:spPr>
          <a:xfrm>
            <a:off x="37473" y="6180221"/>
            <a:ext cx="3777664" cy="56147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শকুন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5063C25-93DA-4F69-A2D5-77876AE208C3}"/>
              </a:ext>
            </a:extLst>
          </p:cNvPr>
          <p:cNvSpPr/>
          <p:nvPr/>
        </p:nvSpPr>
        <p:spPr>
          <a:xfrm>
            <a:off x="3895597" y="6180221"/>
            <a:ext cx="3863641" cy="56147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বনো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শুয়োর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577306F3-F941-4143-8C6A-09A8A2FB41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179" y="0"/>
            <a:ext cx="4021553" cy="2342147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AFBBBA34-C9E4-4548-AC79-05F8BE9EE82D}"/>
              </a:ext>
            </a:extLst>
          </p:cNvPr>
          <p:cNvSpPr/>
          <p:nvPr/>
        </p:nvSpPr>
        <p:spPr>
          <a:xfrm>
            <a:off x="8069179" y="2430378"/>
            <a:ext cx="3916906" cy="56147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  <a:r>
              <a:rPr lang="as-IN" sz="5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ি</a:t>
            </a:r>
            <a:r>
              <a:rPr lang="as-IN" sz="5400" dirty="0">
                <a:latin typeface="NikoshBAN" panose="02000000000000000000" pitchFamily="2" charset="0"/>
                <a:cs typeface="NikoshBAN" panose="02000000000000000000" pitchFamily="2" charset="0"/>
              </a:rPr>
              <a:t>ণ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AF40292-655E-47D0-9C35-DD3E626AC06B}"/>
              </a:ext>
            </a:extLst>
          </p:cNvPr>
          <p:cNvSpPr/>
          <p:nvPr/>
        </p:nvSpPr>
        <p:spPr>
          <a:xfrm>
            <a:off x="8339391" y="4836693"/>
            <a:ext cx="3483641" cy="1905002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সুন্দরবনে বাস করে ।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29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860201C-BD39-49B0-AA03-84C70B97B86E}"/>
              </a:ext>
            </a:extLst>
          </p:cNvPr>
          <p:cNvSpPr/>
          <p:nvPr/>
        </p:nvSpPr>
        <p:spPr>
          <a:xfrm>
            <a:off x="6752492" y="295422"/>
            <a:ext cx="5008099" cy="215235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এরা</a:t>
            </a:r>
            <a:r>
              <a:rPr lang="en-US" sz="5400" dirty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কোথায়</a:t>
            </a:r>
            <a:r>
              <a:rPr lang="en-US" sz="5400" dirty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বাস</a:t>
            </a:r>
            <a:r>
              <a:rPr lang="en-US" sz="5400" dirty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</a:t>
            </a:r>
            <a:r>
              <a:rPr lang="as-IN" sz="5400" dirty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5400" dirty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FF5110A-074E-4DEC-8594-67CCAF728ED4}"/>
              </a:ext>
            </a:extLst>
          </p:cNvPr>
          <p:cNvSpPr/>
          <p:nvPr/>
        </p:nvSpPr>
        <p:spPr>
          <a:xfrm>
            <a:off x="6752492" y="3429000"/>
            <a:ext cx="5008099" cy="2732649"/>
          </a:xfrm>
          <a:prstGeom prst="ellipse">
            <a:avLst/>
          </a:prstGeom>
          <a:solidFill>
            <a:srgbClr val="0070C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as-IN" sz="54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 সুন্দরবনে বাস করে ।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5685707-C102-44DD-AC99-60B1C0F2BCD4}"/>
              </a:ext>
            </a:extLst>
          </p:cNvPr>
          <p:cNvGrpSpPr/>
          <p:nvPr/>
        </p:nvGrpSpPr>
        <p:grpSpPr>
          <a:xfrm>
            <a:off x="262597" y="142359"/>
            <a:ext cx="5641145" cy="6186345"/>
            <a:chOff x="431409" y="184561"/>
            <a:chExt cx="5641145" cy="6186345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735148F-AC64-4807-91E0-BAA08018A5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409" y="184561"/>
              <a:ext cx="5641145" cy="3071009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9E109115-D839-41DE-979E-3E3E9F55C1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409" y="3386798"/>
              <a:ext cx="5641145" cy="29841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2533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704</TotalTime>
  <Words>918</Words>
  <Application>Microsoft Office PowerPoint</Application>
  <PresentationFormat>Widescreen</PresentationFormat>
  <Paragraphs>114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NikoshBAN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Adrika</cp:lastModifiedBy>
  <cp:revision>106</cp:revision>
  <dcterms:created xsi:type="dcterms:W3CDTF">2019-03-06T03:50:05Z</dcterms:created>
  <dcterms:modified xsi:type="dcterms:W3CDTF">2021-01-23T12:04:42Z</dcterms:modified>
</cp:coreProperties>
</file>