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62" r:id="rId5"/>
    <p:sldId id="260" r:id="rId6"/>
    <p:sldId id="261" r:id="rId7"/>
    <p:sldId id="268" r:id="rId8"/>
    <p:sldId id="264" r:id="rId9"/>
    <p:sldId id="265" r:id="rId10"/>
    <p:sldId id="267" r:id="rId11"/>
    <p:sldId id="266" r:id="rId12"/>
    <p:sldId id="269" r:id="rId13"/>
    <p:sldId id="270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510" autoAdjust="0"/>
  </p:normalViewPr>
  <p:slideViewPr>
    <p:cSldViewPr>
      <p:cViewPr varScale="1">
        <p:scale>
          <a:sx n="71" d="100"/>
          <a:sy n="71" d="100"/>
        </p:scale>
        <p:origin x="135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905000"/>
          </a:xfrm>
        </p:spPr>
        <p:txBody>
          <a:bodyPr>
            <a:normAutofit fontScale="90000"/>
          </a:bodyPr>
          <a:lstStyle/>
          <a:p>
            <a:r>
              <a:rPr lang="bn-BD" sz="6700" dirty="0" smtClean="0">
                <a:solidFill>
                  <a:srgbClr val="FF0000"/>
                </a:solidFill>
              </a:rPr>
              <a:t>আসসালামু আলাইকুম ওয়া রাহমাতুল্লাহ ।</a:t>
            </a:r>
            <a:endParaRPr lang="en-US" sz="67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7400"/>
            <a:ext cx="9144000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89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209" y="1371600"/>
            <a:ext cx="7848600" cy="52376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8200" y="3048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/>
              <a:t>কুরআন মাজিদের পরিচয়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4393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339435"/>
            <a:ext cx="89154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70C0"/>
                </a:solidFill>
              </a:rPr>
              <a:t># মহান আল্লাহ তা’আলা কুরআনে বলেনঃ </a:t>
            </a:r>
          </a:p>
          <a:p>
            <a:r>
              <a:rPr lang="bn-BD" sz="2400" dirty="0" smtClean="0">
                <a:solidFill>
                  <a:srgbClr val="0070C0"/>
                </a:solidFill>
              </a:rPr>
              <a:t>বরং তা কুরআন মাজিদ, যা লাওহে মাহ্‌ফুযে সংরক্ষিত।</a:t>
            </a:r>
          </a:p>
          <a:p>
            <a:endParaRPr lang="en-US" sz="2400" dirty="0" smtClean="0"/>
          </a:p>
          <a:p>
            <a:r>
              <a:rPr lang="bn-BD" sz="2400" dirty="0" smtClean="0"/>
              <a:t> </a:t>
            </a:r>
          </a:p>
          <a:p>
            <a:r>
              <a:rPr lang="bn-BD" sz="2400" dirty="0" smtClean="0">
                <a:solidFill>
                  <a:schemeClr val="accent6">
                    <a:lumMod val="75000"/>
                  </a:schemeClr>
                </a:solidFill>
              </a:rPr>
              <a:t># আল্লাহ তা’আলার পক্ষ থেকে হযরত জিব্‌রাইল (আঃ) এর মাধ্যমে সর্বশেষ নবী হযরত মুহাম্মাদ (সাঃ) এর উপর মানুষের হেদায়াতের জন্য যে কিতাব অবতীর্ন করেছেন তা-ই কুরআন।</a:t>
            </a:r>
          </a:p>
          <a:p>
            <a:endParaRPr lang="en-US" sz="2400" dirty="0" smtClean="0"/>
          </a:p>
          <a:p>
            <a:endParaRPr lang="bn-BD" sz="2400" dirty="0" smtClean="0"/>
          </a:p>
          <a:p>
            <a:r>
              <a:rPr lang="bn-BD" sz="2400" dirty="0" smtClean="0">
                <a:solidFill>
                  <a:srgbClr val="7030A0"/>
                </a:solidFill>
              </a:rPr>
              <a:t># কুরআন সংরক্ষণের দায়িত্ত্ব আল্লাহ তা’আলার উপর। এ ব্যাপারে আল্লাহ বলেনঃ “আমি যিকর তথা কুরআন অবতীর্ন করেছি এবং আমিই এর সংরক্ষণকারী।</a:t>
            </a:r>
          </a:p>
          <a:p>
            <a:endParaRPr lang="en-US" sz="2400" dirty="0" smtClean="0"/>
          </a:p>
          <a:p>
            <a:endParaRPr lang="bn-BD" sz="2400" dirty="0" smtClean="0"/>
          </a:p>
          <a:p>
            <a:r>
              <a:rPr lang="bn-BD" sz="2400" dirty="0" smtClean="0">
                <a:solidFill>
                  <a:schemeClr val="accent5">
                    <a:lumMod val="75000"/>
                  </a:schemeClr>
                </a:solidFill>
              </a:rPr>
              <a:t># কুরআনের কিছু তথ্যঃ পারা সংখ্যা ৩০, সুরা-১১৪টি, আয়াত-৬২৩৬/৬৬৬৬টি, রুকু-৫৫৪টি, সেজদার আয়াত-১৪টি, মুঞ্জিল-৭টি ।</a:t>
            </a:r>
            <a:r>
              <a:rPr lang="bn-BD" sz="2400" dirty="0" smtClean="0"/>
              <a:t>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833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524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/>
              <a:t>    </a:t>
            </a:r>
            <a:r>
              <a:rPr lang="bn-BD" sz="9600" dirty="0" smtClean="0">
                <a:solidFill>
                  <a:srgbClr val="0070C0"/>
                </a:solidFill>
              </a:rPr>
              <a:t>মূল্যায়ন </a:t>
            </a:r>
            <a:endParaRPr lang="en-US" sz="96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5473" y="2971800"/>
            <a:ext cx="8915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chemeClr val="accent3"/>
                </a:solidFill>
              </a:rPr>
              <a:t>১। আসমানি কিতাব কাকে বলে ? কয়টি ও কি কি?</a:t>
            </a:r>
          </a:p>
          <a:p>
            <a:r>
              <a:rPr lang="bn-BD" sz="2000" dirty="0" smtClean="0"/>
              <a:t> </a:t>
            </a:r>
          </a:p>
          <a:p>
            <a:r>
              <a:rPr lang="bn-BD" sz="2000" dirty="0" smtClean="0">
                <a:solidFill>
                  <a:srgbClr val="00B050"/>
                </a:solidFill>
              </a:rPr>
              <a:t>২। প্রধান আসমানি কিতাব যাদের উপর অবতীর্ন তাদের নাম কি? </a:t>
            </a:r>
          </a:p>
          <a:p>
            <a:endParaRPr lang="bn-BD" sz="2000" dirty="0" smtClean="0">
              <a:solidFill>
                <a:srgbClr val="00B050"/>
              </a:solidFill>
            </a:endParaRPr>
          </a:p>
          <a:p>
            <a:r>
              <a:rPr lang="bn-BD" sz="2000" dirty="0" smtClean="0">
                <a:solidFill>
                  <a:schemeClr val="accent4"/>
                </a:solidFill>
              </a:rPr>
              <a:t>৩। কুরআনের পারা,সুরা ,আয়াত, সিজদার আয়াত, রুকু, মুঞ্জিল সংখ্যা কত ?</a:t>
            </a:r>
          </a:p>
          <a:p>
            <a:r>
              <a:rPr lang="bn-BD" sz="2000" dirty="0" smtClean="0"/>
              <a:t> </a:t>
            </a:r>
          </a:p>
          <a:p>
            <a:r>
              <a:rPr lang="bn-BD" sz="2000" dirty="0" smtClean="0">
                <a:solidFill>
                  <a:srgbClr val="0070C0"/>
                </a:solidFill>
              </a:rPr>
              <a:t>৪। কুরআন সংরক্ষণের দায়িত্ত্ব কার ? </a:t>
            </a:r>
          </a:p>
        </p:txBody>
      </p:sp>
    </p:spTree>
    <p:extLst>
      <p:ext uri="{BB962C8B-B14F-4D97-AF65-F5344CB8AC3E}">
        <p14:creationId xmlns:p14="http://schemas.microsoft.com/office/powerpoint/2010/main" val="94627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408709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/>
              <a:t>     </a:t>
            </a:r>
            <a:r>
              <a:rPr lang="bn-BD" sz="7200" dirty="0" smtClean="0">
                <a:solidFill>
                  <a:srgbClr val="FF0000"/>
                </a:solidFill>
              </a:rPr>
              <a:t>বাড়ীর কাজ 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905000"/>
            <a:ext cx="792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50"/>
                </a:solidFill>
              </a:rPr>
              <a:t>কিভাবে  আল্লাহ  তা’আলা কুরআন সংরক্ষণ করবেন লিখে আনবে । </a:t>
            </a:r>
            <a:endParaRPr lang="en-US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90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161" y="1971675"/>
            <a:ext cx="4506070" cy="48112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76400" y="94759"/>
            <a:ext cx="6172199" cy="186204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1500" b="1" dirty="0" smtClean="0">
                <a:solidFill>
                  <a:srgbClr val="FF66FF"/>
                </a:solidFill>
                <a:latin typeface="NikoshBAN" pitchFamily="2" charset="0"/>
                <a:cs typeface="NikoshBAN" pitchFamily="2" charset="0"/>
              </a:rPr>
              <a:t>ধ</a:t>
            </a:r>
            <a:r>
              <a:rPr lang="bn-BD" sz="11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ন্য</a:t>
            </a:r>
            <a:r>
              <a:rPr lang="bn-BD" sz="11500" b="1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bn-BD" sz="115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</a:t>
            </a:r>
            <a:endParaRPr lang="en-US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565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143000"/>
          </a:xfrm>
        </p:spPr>
        <p:txBody>
          <a:bodyPr>
            <a:noAutofit/>
          </a:bodyPr>
          <a:lstStyle/>
          <a:p>
            <a:r>
              <a:rPr lang="bn-BD" sz="6600" i="1" u="sng" dirty="0" smtClean="0">
                <a:solidFill>
                  <a:srgbClr val="FF0000"/>
                </a:solidFill>
              </a:rPr>
              <a:t>স্বাগতম</a:t>
            </a:r>
            <a:endParaRPr lang="en-US" sz="8000" i="1" u="sng" dirty="0">
              <a:solidFill>
                <a:srgbClr val="FF00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15645"/>
            <a:ext cx="9144000" cy="471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32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6000" dirty="0" smtClean="0">
                <a:solidFill>
                  <a:srgbClr val="FF0000"/>
                </a:solidFill>
              </a:rPr>
              <a:t>শিক্ষক পরিচিতি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905000"/>
            <a:ext cx="838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7030A0"/>
                </a:solidFill>
              </a:rPr>
              <a:t>মোঃ ইব্রাহিম সেক   </a:t>
            </a:r>
          </a:p>
          <a:p>
            <a:r>
              <a:rPr lang="bn-BD" sz="4400" dirty="0" smtClean="0">
                <a:solidFill>
                  <a:srgbClr val="7030A0"/>
                </a:solidFill>
              </a:rPr>
              <a:t>সহ-সুপার </a:t>
            </a:r>
          </a:p>
          <a:p>
            <a:r>
              <a:rPr lang="bn-BD" sz="4400" dirty="0" smtClean="0">
                <a:solidFill>
                  <a:srgbClr val="7030A0"/>
                </a:solidFill>
              </a:rPr>
              <a:t>মঙ্গলপুর মহিলা দাখিল মাদ্‌রাসা </a:t>
            </a:r>
          </a:p>
          <a:p>
            <a:r>
              <a:rPr lang="bn-BD" sz="4400" dirty="0" smtClean="0">
                <a:solidFill>
                  <a:srgbClr val="7030A0"/>
                </a:solidFill>
              </a:rPr>
              <a:t>গোয়ালন্দ, রাজবাড়ী । </a:t>
            </a:r>
          </a:p>
          <a:p>
            <a:r>
              <a:rPr lang="bn-BD" sz="4400" dirty="0" smtClean="0">
                <a:solidFill>
                  <a:srgbClr val="7030A0"/>
                </a:solidFill>
              </a:rPr>
              <a:t>মোবাইল -০১৭৯৯৫৩৭২৮৫</a:t>
            </a:r>
            <a:endParaRPr lang="en-US" sz="4400" dirty="0" smtClean="0">
              <a:solidFill>
                <a:srgbClr val="7030A0"/>
              </a:solidFill>
            </a:endParaRPr>
          </a:p>
          <a:p>
            <a:r>
              <a:rPr lang="en-US" sz="4400" dirty="0" smtClean="0">
                <a:solidFill>
                  <a:srgbClr val="7030A0"/>
                </a:solidFill>
              </a:rPr>
              <a:t>Gmail.smebrahim1982@gmail.com</a:t>
            </a:r>
            <a:r>
              <a:rPr lang="bn-BD" sz="4400" dirty="0" smtClean="0">
                <a:solidFill>
                  <a:srgbClr val="7030A0"/>
                </a:solidFill>
              </a:rPr>
              <a:t>  </a:t>
            </a:r>
            <a:endParaRPr lang="en-US" sz="4400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512" y="0"/>
            <a:ext cx="1614488" cy="1604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7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7200" dirty="0" smtClean="0">
                <a:solidFill>
                  <a:srgbClr val="0070C0"/>
                </a:solidFill>
              </a:rPr>
              <a:t>পাঠ পরিচিতি </a:t>
            </a:r>
            <a:endParaRPr lang="en-US" sz="72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905000"/>
            <a:ext cx="7924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B050"/>
                </a:solidFill>
              </a:rPr>
              <a:t>শ্রেণিঃ ৬ষ্ঠ </a:t>
            </a:r>
          </a:p>
          <a:p>
            <a:r>
              <a:rPr lang="bn-BD" sz="4800" dirty="0" smtClean="0">
                <a:solidFill>
                  <a:srgbClr val="00B050"/>
                </a:solidFill>
              </a:rPr>
              <a:t>অধ্যায়ঃ ৫ম </a:t>
            </a:r>
          </a:p>
          <a:p>
            <a:r>
              <a:rPr lang="bn-BD" sz="4800" dirty="0" smtClean="0">
                <a:solidFill>
                  <a:srgbClr val="00B050"/>
                </a:solidFill>
              </a:rPr>
              <a:t>পাঠঃ ১ম ও ২য় </a:t>
            </a:r>
          </a:p>
          <a:p>
            <a:r>
              <a:rPr lang="bn-BD" sz="4800" dirty="0" smtClean="0">
                <a:solidFill>
                  <a:srgbClr val="00B050"/>
                </a:solidFill>
              </a:rPr>
              <a:t>সময়ঃ ৩৫মিনিট </a:t>
            </a:r>
          </a:p>
          <a:p>
            <a:r>
              <a:rPr lang="bn-BD" sz="4800" dirty="0" smtClean="0">
                <a:solidFill>
                  <a:srgbClr val="00B050"/>
                </a:solidFill>
              </a:rPr>
              <a:t>তাং২</a:t>
            </a:r>
            <a:r>
              <a:rPr lang="en-US" sz="4800" dirty="0" smtClean="0">
                <a:solidFill>
                  <a:srgbClr val="00B050"/>
                </a:solidFill>
              </a:rPr>
              <a:t>৩</a:t>
            </a:r>
            <a:r>
              <a:rPr lang="bn-BD" sz="4800" dirty="0" smtClean="0">
                <a:solidFill>
                  <a:srgbClr val="00B050"/>
                </a:solidFill>
              </a:rPr>
              <a:t>/০</a:t>
            </a:r>
            <a:r>
              <a:rPr lang="en-US" sz="4800" dirty="0" smtClean="0">
                <a:solidFill>
                  <a:srgbClr val="00B050"/>
                </a:solidFill>
              </a:rPr>
              <a:t>১</a:t>
            </a:r>
            <a:r>
              <a:rPr lang="bn-BD" sz="4800" dirty="0" smtClean="0">
                <a:solidFill>
                  <a:srgbClr val="00B050"/>
                </a:solidFill>
              </a:rPr>
              <a:t>/</a:t>
            </a:r>
            <a:r>
              <a:rPr lang="en-US" sz="4800" dirty="0" smtClean="0">
                <a:solidFill>
                  <a:srgbClr val="00B050"/>
                </a:solidFill>
              </a:rPr>
              <a:t>২০২১</a:t>
            </a:r>
            <a:r>
              <a:rPr lang="bn-BD" sz="4800" dirty="0" smtClean="0">
                <a:solidFill>
                  <a:srgbClr val="00B050"/>
                </a:solidFill>
              </a:rPr>
              <a:t>ইং </a:t>
            </a:r>
            <a:endParaRPr lang="en-US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3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9327"/>
            <a:ext cx="89154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93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219200"/>
            <a:ext cx="800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chemeClr val="accent6"/>
                </a:solidFill>
              </a:rPr>
              <a:t>আজকের পাঠের বিষয়</a:t>
            </a:r>
          </a:p>
          <a:p>
            <a:r>
              <a:rPr lang="bn-BD" sz="6000" dirty="0" smtClean="0">
                <a:solidFill>
                  <a:schemeClr val="accent6"/>
                </a:solidFill>
              </a:rPr>
              <a:t> </a:t>
            </a:r>
          </a:p>
          <a:p>
            <a:r>
              <a:rPr lang="bn-BD" sz="6000" dirty="0" smtClean="0">
                <a:solidFill>
                  <a:srgbClr val="00B0F0"/>
                </a:solidFill>
              </a:rPr>
              <a:t>আল ইমান বিল কুতুব </a:t>
            </a:r>
            <a:endParaRPr lang="en-US" sz="6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79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7200" dirty="0" smtClean="0">
                <a:solidFill>
                  <a:schemeClr val="bg2">
                    <a:lumMod val="50000"/>
                  </a:schemeClr>
                </a:solidFill>
              </a:rPr>
              <a:t>শিখনফল </a:t>
            </a:r>
            <a:endParaRPr lang="en-US" sz="7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752600"/>
            <a:ext cx="8534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tx2"/>
                </a:solidFill>
              </a:rPr>
              <a:t>১।আসমানি কিতাব মোট কয়টি বলতে পারবে ।</a:t>
            </a:r>
            <a:endParaRPr lang="en-US" sz="2800" dirty="0" smtClean="0">
              <a:solidFill>
                <a:schemeClr val="tx2"/>
              </a:solidFill>
            </a:endParaRPr>
          </a:p>
          <a:p>
            <a:endParaRPr lang="bn-BD" sz="2800" dirty="0" smtClean="0"/>
          </a:p>
          <a:p>
            <a:r>
              <a:rPr lang="bn-BD" sz="2800" dirty="0" smtClean="0">
                <a:solidFill>
                  <a:schemeClr val="accent3"/>
                </a:solidFill>
              </a:rPr>
              <a:t>২। কুরআনের পরিচয় উল্লেখ করতে পারবে ।</a:t>
            </a:r>
          </a:p>
          <a:p>
            <a:r>
              <a:rPr lang="bn-BD" sz="2800" dirty="0" smtClean="0">
                <a:solidFill>
                  <a:schemeClr val="accent3"/>
                </a:solidFill>
              </a:rPr>
              <a:t> </a:t>
            </a:r>
          </a:p>
          <a:p>
            <a:r>
              <a:rPr lang="bn-BD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৩। আসমানি কিতাব সমূহের  বর্ননা দিতে পারবে ।</a:t>
            </a:r>
          </a:p>
          <a:p>
            <a:r>
              <a:rPr lang="bn-BD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r>
              <a:rPr lang="bn-BD" sz="2800" dirty="0" smtClean="0">
                <a:solidFill>
                  <a:schemeClr val="accent6"/>
                </a:solidFill>
              </a:rPr>
              <a:t>৪। কিছু নবী ও রাসুলের নাম লিখতে পারবে । </a:t>
            </a:r>
            <a:endParaRPr lang="en-US" sz="28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21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/>
              <a:t>       </a:t>
            </a:r>
            <a:r>
              <a:rPr lang="bn-BD" sz="8000" dirty="0" smtClean="0">
                <a:solidFill>
                  <a:schemeClr val="accent2"/>
                </a:solidFill>
              </a:rPr>
              <a:t>উপস্থাপন </a:t>
            </a:r>
            <a:endParaRPr lang="en-US" sz="8000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230582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5"/>
                </a:solidFill>
              </a:rPr>
              <a:t>১।আসমানি কিতাব সমূহের প্রতি বিশ্বাস </a:t>
            </a:r>
            <a:endParaRPr lang="en-US" sz="3600" dirty="0">
              <a:solidFill>
                <a:schemeClr val="accent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3276600"/>
            <a:ext cx="838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B050"/>
                </a:solidFill>
              </a:rPr>
              <a:t>*মহান আল্লাহ ১০৪ খানা কিতাব অবতীর্ন করেছেন । এর মধ্যে ৪টি প্রধান ও ১০০টি সহিফা বা ছোট । এই কিতাবের প্রতি বিশ্বাস করাকে ইমান বিল কুতুব বলে ।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55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0949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accent6"/>
                </a:solidFill>
              </a:rPr>
              <a:t>#যাদের উপর আসমানি কিতাব অবতীর্ন হয়েছে তারা হলো নবী ও রাসুল ।  </a:t>
            </a:r>
            <a:endParaRPr lang="en-US" sz="2800" dirty="0">
              <a:solidFill>
                <a:schemeClr val="accent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764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B0F0"/>
                </a:solidFill>
              </a:rPr>
              <a:t>১</a:t>
            </a:r>
            <a:r>
              <a:rPr lang="bn-BD" sz="2400" dirty="0">
                <a:solidFill>
                  <a:srgbClr val="00B0F0"/>
                </a:solidFill>
              </a:rPr>
              <a:t>। “তাওরাত” হযরত মূসা (আ:) এর উপর । </a:t>
            </a:r>
          </a:p>
          <a:p>
            <a:r>
              <a:rPr lang="bn-BD" sz="2400" dirty="0">
                <a:solidFill>
                  <a:srgbClr val="00B0F0"/>
                </a:solidFill>
              </a:rPr>
              <a:t>২। “যবর” হযরত দাউদ (আঃ) এর উপর । </a:t>
            </a:r>
          </a:p>
          <a:p>
            <a:r>
              <a:rPr lang="bn-BD" sz="2400" dirty="0">
                <a:solidFill>
                  <a:srgbClr val="00B0F0"/>
                </a:solidFill>
              </a:rPr>
              <a:t>৩। “ইন্‌জিল” হযরত ঈসা (আঃ) এর উপর । </a:t>
            </a:r>
          </a:p>
          <a:p>
            <a:r>
              <a:rPr lang="bn-BD" sz="2400" dirty="0">
                <a:solidFill>
                  <a:srgbClr val="00B0F0"/>
                </a:solidFill>
              </a:rPr>
              <a:t>৪। “আল্‌ কুরআন” হযরত মুহাম্মাদ (সাঃ) এর </a:t>
            </a:r>
            <a:r>
              <a:rPr lang="bn-BD" sz="2400" dirty="0" smtClean="0">
                <a:solidFill>
                  <a:srgbClr val="00B0F0"/>
                </a:solidFill>
              </a:rPr>
              <a:t>উপর। </a:t>
            </a:r>
            <a:r>
              <a:rPr lang="bn-BD" sz="2400" dirty="0" smtClean="0">
                <a:solidFill>
                  <a:srgbClr val="92D050"/>
                </a:solidFill>
              </a:rPr>
              <a:t>   </a:t>
            </a:r>
            <a:endParaRPr lang="en-US" sz="2400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2945" y="1205162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92D050"/>
                </a:solidFill>
              </a:rPr>
              <a:t>#প্রধান ৪টি আসমানি কিতাব </a:t>
            </a:r>
            <a:endParaRPr lang="en-US" sz="2800" dirty="0">
              <a:solidFill>
                <a:srgbClr val="92D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5052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70C0"/>
                </a:solidFill>
              </a:rPr>
              <a:t>#১০০ খানা সহিফা বা ছোট আসমানি কিতাব 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4419600"/>
            <a:ext cx="838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50"/>
                </a:solidFill>
              </a:rPr>
              <a:t>১। হযরত আদম (আঃ) এর উপর ১০টি ।</a:t>
            </a:r>
          </a:p>
          <a:p>
            <a:r>
              <a:rPr lang="bn-BD" sz="2800" dirty="0" smtClean="0">
                <a:solidFill>
                  <a:srgbClr val="00B050"/>
                </a:solidFill>
              </a:rPr>
              <a:t>২। হযরত শিস (আঃ) এর উপর ৫০টি । </a:t>
            </a:r>
          </a:p>
          <a:p>
            <a:r>
              <a:rPr lang="bn-BD" sz="2800" dirty="0" smtClean="0">
                <a:solidFill>
                  <a:srgbClr val="00B050"/>
                </a:solidFill>
              </a:rPr>
              <a:t>৩। হযরত ইদ্রিস (আঃ) এর উপর ৩০টি। </a:t>
            </a:r>
          </a:p>
          <a:p>
            <a:r>
              <a:rPr lang="bn-BD" sz="2800" dirty="0" smtClean="0">
                <a:solidFill>
                  <a:srgbClr val="00B050"/>
                </a:solidFill>
              </a:rPr>
              <a:t>৪। হযরত ইব্রাহিম (আঃ) এর উপর ১০টি। 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47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409</Words>
  <Application>Microsoft Office PowerPoint</Application>
  <PresentationFormat>On-screen Show (4:3)</PresentationFormat>
  <Paragraphs>63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NikoshBAN</vt:lpstr>
      <vt:lpstr>Vrinda</vt:lpstr>
      <vt:lpstr>Office Theme</vt:lpstr>
      <vt:lpstr>আসসালামু আলাইকুম ওয়া রাহমাতুল্লাহ ।</vt:lpstr>
      <vt:lpstr>স্বাগতম</vt:lpstr>
      <vt:lpstr>শিক্ষক পরিচিতি </vt:lpstr>
      <vt:lpstr>পাঠ পরিচিতি </vt:lpstr>
      <vt:lpstr>PowerPoint Presentation</vt:lpstr>
      <vt:lpstr>PowerPoint Presentation</vt:lpstr>
      <vt:lpstr>শিখনফল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ASUS-PC</cp:lastModifiedBy>
  <cp:revision>41</cp:revision>
  <dcterms:created xsi:type="dcterms:W3CDTF">2006-08-16T00:00:00Z</dcterms:created>
  <dcterms:modified xsi:type="dcterms:W3CDTF">2021-01-23T15:09:11Z</dcterms:modified>
</cp:coreProperties>
</file>