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7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9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27333-8C51-4C5A-8FE9-985E239564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DCEEC-25D5-48E2-881D-C8942160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0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9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2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4343400"/>
            <a:ext cx="4569441" cy="6528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/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রক্তিম শুভেচ্ছা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57948"/>
            <a:ext cx="800100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মুক্তিবাহিনীর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আকাঙ্খা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মিত্রবাহিনীর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জনমতের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সমর্থনে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সমাপ্তিতে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সবুজের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62600" y="381000"/>
            <a:ext cx="2895600" cy="1371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57200"/>
            <a:ext cx="2590800" cy="836154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46704" y="5029200"/>
            <a:ext cx="7439706" cy="1598154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 বাহিনীর আত্মসমর্পণের </a:t>
            </a:r>
            <a:r>
              <a:rPr lang="en-US" sz="3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তোমার অনুভূতি ব</a:t>
            </a:r>
            <a:r>
              <a:rPr lang="en-US" sz="3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্যক্ত</a:t>
            </a:r>
            <a:r>
              <a:rPr lang="en-US" sz="3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15940" r="17090"/>
          <a:stretch/>
        </p:blipFill>
        <p:spPr>
          <a:xfrm>
            <a:off x="2057400" y="1600200"/>
            <a:ext cx="4648200" cy="3321973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984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0618" y="5798403"/>
            <a:ext cx="3466013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আত্মসমর্পণ দলিল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6" name="Picture 2" descr="http://i50.photobucket.com/albums/f312/ppdj/Blogger/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446484" cy="59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50.photobucket.com/albums/f312/ppdj/Blogger/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5" y="762000"/>
            <a:ext cx="3356292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inestages.spiegel.de/hund-images/2007/08/14/17/8b88ef1e6c94b550d6f13293cdaed063_image_document_large_featured_borderl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590800" cy="374393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228600" y="5715000"/>
            <a:ext cx="8610600" cy="584775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যৌথ বাহিনীর কমান্ডার ইন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চিফ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. জেনারেল জগজিৎ সিং অরোরা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191000" cy="29385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5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3.bp.blogspot.com/-MdDML2YhpEw/VIWvlwhdAwI/AAAAAAAACFk/oeUghxaYd7g/s1600/Image-18-at-frame-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369041" cy="2719588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ukto-mona.com/bangla_blog/wp-content/uploads/2009/07/0035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006933" cy="2884993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samakal.net/assets/images/news_images/2014/12/13/untitled-18_104677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760387" cy="250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86200"/>
            <a:ext cx="3810000" cy="2209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আত্মসমর্পণের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457200"/>
            <a:ext cx="4038600" cy="281940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8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81000" y="3429000"/>
            <a:ext cx="4138225" cy="2951268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657600"/>
            <a:ext cx="4114800" cy="2921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609600"/>
            <a:ext cx="3975768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আত্মসমর্পণের 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পাতাকার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বাংলাদেশ।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68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1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আত্মসমর্পণ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11430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নিয়াজী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অরোরা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389293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৯মাস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5915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4953000"/>
            <a:ext cx="8296835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রেসকোর্স </a:t>
            </a:r>
            <a:r>
              <a:rPr lang="bn-BD" sz="5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ময়দানে </a:t>
            </a:r>
            <a:r>
              <a:rPr lang="en-US" sz="5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5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5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5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5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5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5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12726"/>
          <a:stretch/>
        </p:blipFill>
        <p:spPr>
          <a:xfrm>
            <a:off x="5181602" y="0"/>
            <a:ext cx="3962398" cy="240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85800"/>
            <a:ext cx="2514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/>
              <a:t>বাড়ির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49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5410200" cy="357884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190500" h="127000"/>
            </a:sp3d>
          </a:bodyPr>
          <a:lstStyle/>
          <a:p>
            <a:r>
              <a:rPr lang="bn-BD" b="1" dirty="0" smtClean="0">
                <a:ln w="127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394"/>
            <a:ext cx="3726976" cy="35424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4648200"/>
            <a:ext cx="6553200" cy="17526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550858"/>
            <a:ext cx="4419600" cy="838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71800"/>
            <a:ext cx="8458200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1"/>
                </a:solidFill>
              </a:rPr>
              <a:t>হুরুন্নেছা খাতুন</a:t>
            </a:r>
            <a:endParaRPr lang="en-US" sz="3600" dirty="0">
              <a:solidFill>
                <a:schemeClr val="accent1"/>
              </a:solidFill>
            </a:endParaRPr>
          </a:p>
          <a:p>
            <a:pPr algn="ctr"/>
            <a:r>
              <a:rPr lang="bn-BD" sz="3600" dirty="0">
                <a:solidFill>
                  <a:schemeClr val="accent1"/>
                </a:solidFill>
              </a:rPr>
              <a:t>সহকারি শিক্ষক</a:t>
            </a:r>
            <a:endParaRPr lang="en-US" sz="3600" dirty="0">
              <a:solidFill>
                <a:schemeClr val="accent1"/>
              </a:solidFill>
            </a:endParaRPr>
          </a:p>
          <a:p>
            <a:pPr algn="ctr"/>
            <a:r>
              <a:rPr lang="bn-BD" sz="3600" dirty="0">
                <a:solidFill>
                  <a:schemeClr val="accent1"/>
                </a:solidFill>
              </a:rPr>
              <a:t>বাহিরদিয়া মাধ্যমিক বিদ্যালয়</a:t>
            </a:r>
            <a:endParaRPr lang="en-US" sz="3600" dirty="0">
              <a:solidFill>
                <a:schemeClr val="accent1"/>
              </a:solidFill>
            </a:endParaRPr>
          </a:p>
          <a:p>
            <a:pPr algn="ctr"/>
            <a:r>
              <a:rPr lang="bn-BD" sz="3600" dirty="0">
                <a:solidFill>
                  <a:schemeClr val="accent1"/>
                </a:solidFill>
              </a:rPr>
              <a:t>মানসা</a:t>
            </a:r>
            <a:r>
              <a:rPr lang="en-US" sz="3600" dirty="0">
                <a:solidFill>
                  <a:schemeClr val="accent1"/>
                </a:solidFill>
              </a:rPr>
              <a:t>,</a:t>
            </a:r>
            <a:r>
              <a:rPr lang="bn-BD" sz="3600" dirty="0">
                <a:solidFill>
                  <a:schemeClr val="accent1"/>
                </a:solidFill>
              </a:rPr>
              <a:t>ফকিরহাট</a:t>
            </a:r>
            <a:r>
              <a:rPr lang="en-US" sz="3600" dirty="0">
                <a:solidFill>
                  <a:schemeClr val="accent1"/>
                </a:solidFill>
              </a:rPr>
              <a:t>,</a:t>
            </a:r>
            <a:r>
              <a:rPr lang="bn-BD" sz="3600" dirty="0">
                <a:solidFill>
                  <a:schemeClr val="accent1"/>
                </a:solidFill>
              </a:rPr>
              <a:t>বাগেরহাট </a:t>
            </a:r>
            <a:r>
              <a:rPr lang="hi-IN" sz="3600" dirty="0">
                <a:solidFill>
                  <a:schemeClr val="accent1"/>
                </a:solidFill>
              </a:rPr>
              <a:t>।</a:t>
            </a:r>
            <a:endParaRPr lang="en-US" sz="3600" dirty="0">
              <a:solidFill>
                <a:schemeClr val="accent1"/>
              </a:solidFill>
            </a:endParaRPr>
          </a:p>
          <a:p>
            <a:pPr algn="ctr"/>
            <a:r>
              <a:rPr lang="bn-BD" sz="3600" dirty="0">
                <a:solidFill>
                  <a:schemeClr val="accent1"/>
                </a:solidFill>
              </a:rPr>
              <a:t>মোবাঃ০১৯২৫</a:t>
            </a:r>
            <a:r>
              <a:rPr lang="en-US" sz="3600" dirty="0">
                <a:solidFill>
                  <a:schemeClr val="accent1"/>
                </a:solidFill>
              </a:rPr>
              <a:t>-</a:t>
            </a:r>
            <a:r>
              <a:rPr lang="bn-BD" sz="3600" dirty="0">
                <a:solidFill>
                  <a:schemeClr val="accent1"/>
                </a:solidFill>
              </a:rPr>
              <a:t>৩৬৩১৯৯</a:t>
            </a:r>
            <a:endParaRPr lang="en-US" sz="36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343400" cy="60294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876800" y="2787446"/>
            <a:ext cx="4114800" cy="216555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২য়</a:t>
            </a: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১১</a:t>
            </a:r>
          </a:p>
        </p:txBody>
      </p:sp>
    </p:spTree>
    <p:extLst>
      <p:ext uri="{BB962C8B-B14F-4D97-AF65-F5344CB8AC3E}">
        <p14:creationId xmlns:p14="http://schemas.microsoft.com/office/powerpoint/2010/main" val="11502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6049061"/>
            <a:ext cx="5459106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ছবিটি কিসের 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97359"/>
            <a:ext cx="6096000" cy="76944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পাকিস্তানি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বা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হিনীর আত্মসমর্পণ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http://upload.wikimedia.org/wikipedia/bn/1/1e/1971_surrend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17721"/>
            <a:ext cx="8001000" cy="4498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18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6934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4970" y="5512866"/>
            <a:ext cx="6356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“পাকিস্তানি বাহিনীর আত্মসমর্পণ”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i50.photobucket.com/albums/f312/ppdj/Blogger/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953000" cy="402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854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143000"/>
            <a:ext cx="581761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8520545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পাকিস্তানি বাহিনীর আত্মসমর্পণের ঘটনাটি </a:t>
            </a:r>
            <a:r>
              <a:rPr lang="bn-IN" sz="6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বর্ণনা </a:t>
            </a:r>
            <a:r>
              <a:rPr lang="bn-BD" sz="6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পারবে। </a:t>
            </a:r>
            <a:endParaRPr lang="en-US" sz="6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948" y="1618595"/>
            <a:ext cx="7605252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আত্মসমর্পনের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শোচনীয়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পরাজয়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মুক্তিবাহিনী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মিত্রবাহিনী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যৌথবাহিনীর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আত্মসমর্পন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25146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মনযোগের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228600"/>
            <a:ext cx="2895600" cy="1371600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290" y="1536442"/>
            <a:ext cx="722671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আত্মসমর্পন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যৌথবাহিনীর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কমান্ডার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জগজি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অরোরা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মুক্তিবাহিনীর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উপ-প্রধান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ক্যাপ্টেন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এ.কে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খন্দকার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আত্মসমর্পনের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ময়দান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লোকারণ্য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জয়বাংলা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শ্লোগানে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15000" y="228600"/>
            <a:ext cx="2895600" cy="1371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94795"/>
            <a:ext cx="7924800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যৌথবাহিনীর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জগজি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অরোরা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এ.এ.কে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নিয়াজি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আত্মসমর্পন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৯৩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সৈন্যকে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15000" y="228600"/>
            <a:ext cx="2895600" cy="1371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328</Words>
  <Application>Microsoft Office PowerPoint</Application>
  <PresentationFormat>On-screen Show (4:3)</PresentationFormat>
  <Paragraphs>39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Mangal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hurunnesa</dc:creator>
  <cp:lastModifiedBy>MULTIMEDIA</cp:lastModifiedBy>
  <cp:revision>18</cp:revision>
  <dcterms:created xsi:type="dcterms:W3CDTF">2006-08-16T00:00:00Z</dcterms:created>
  <dcterms:modified xsi:type="dcterms:W3CDTF">2021-01-21T15:08:30Z</dcterms:modified>
</cp:coreProperties>
</file>