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4" r:id="rId2"/>
    <p:sldId id="283" r:id="rId3"/>
    <p:sldId id="258" r:id="rId4"/>
    <p:sldId id="278" r:id="rId5"/>
    <p:sldId id="280" r:id="rId6"/>
    <p:sldId id="279" r:id="rId7"/>
    <p:sldId id="281" r:id="rId8"/>
    <p:sldId id="260" r:id="rId9"/>
    <p:sldId id="261" r:id="rId10"/>
    <p:sldId id="282" r:id="rId11"/>
    <p:sldId id="273" r:id="rId12"/>
    <p:sldId id="264" r:id="rId13"/>
    <p:sldId id="267" r:id="rId14"/>
    <p:sldId id="277" r:id="rId15"/>
    <p:sldId id="269" r:id="rId16"/>
    <p:sldId id="275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6915" autoAdjust="0"/>
    <p:restoredTop sz="68106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E0815-0B7B-4F6E-9E9D-E07B44FB2AC8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5B0BE-46EA-4A73-BCB4-1D4E2E082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2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0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7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647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676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3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5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2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7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3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5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1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3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1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4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2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4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F13A87-A6CD-47F8-963F-9E6F13CB6BE1}"/>
              </a:ext>
            </a:extLst>
          </p:cNvPr>
          <p:cNvSpPr/>
          <p:nvPr/>
        </p:nvSpPr>
        <p:spPr>
          <a:xfrm flipV="1">
            <a:off x="0" y="655314"/>
            <a:ext cx="9144000" cy="25908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FDBA8C-8B3F-462C-A4AD-6C495CAAFB46}"/>
              </a:ext>
            </a:extLst>
          </p:cNvPr>
          <p:cNvGrpSpPr/>
          <p:nvPr/>
        </p:nvGrpSpPr>
        <p:grpSpPr>
          <a:xfrm>
            <a:off x="-1786600" y="327656"/>
            <a:ext cx="1405535" cy="3758696"/>
            <a:chOff x="5790111" y="327656"/>
            <a:chExt cx="1405535" cy="375869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77871A5-16FF-408C-AF58-18C79F256D24}"/>
                </a:ext>
              </a:extLst>
            </p:cNvPr>
            <p:cNvGrpSpPr/>
            <p:nvPr/>
          </p:nvGrpSpPr>
          <p:grpSpPr>
            <a:xfrm>
              <a:off x="5790111" y="327656"/>
              <a:ext cx="1405535" cy="3758696"/>
              <a:chOff x="5790111" y="327656"/>
              <a:chExt cx="1405535" cy="375869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9D81D11B-9311-4B52-8BD0-BB1739D74681}"/>
                  </a:ext>
                </a:extLst>
              </p:cNvPr>
              <p:cNvSpPr/>
              <p:nvPr/>
            </p:nvSpPr>
            <p:spPr>
              <a:xfrm rot="19173784">
                <a:off x="5801062" y="3139313"/>
                <a:ext cx="983787" cy="947039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B4C78CC-A684-4DFE-8BD7-242396EA0EF3}"/>
                  </a:ext>
                </a:extLst>
              </p:cNvPr>
              <p:cNvSpPr/>
              <p:nvPr/>
            </p:nvSpPr>
            <p:spPr>
              <a:xfrm>
                <a:off x="6019800" y="327656"/>
                <a:ext cx="744585" cy="914400"/>
              </a:xfrm>
              <a:custGeom>
                <a:avLst/>
                <a:gdLst>
                  <a:gd name="connsiteX0" fmla="*/ 363585 w 744585"/>
                  <a:gd name="connsiteY0" fmla="*/ 0 h 914400"/>
                  <a:gd name="connsiteX1" fmla="*/ 744585 w 744585"/>
                  <a:gd name="connsiteY1" fmla="*/ 457200 h 914400"/>
                  <a:gd name="connsiteX2" fmla="*/ 363585 w 744585"/>
                  <a:gd name="connsiteY2" fmla="*/ 914400 h 914400"/>
                  <a:gd name="connsiteX3" fmla="*/ 12526 w 744585"/>
                  <a:gd name="connsiteY3" fmla="*/ 635163 h 914400"/>
                  <a:gd name="connsiteX4" fmla="*/ 1 w 744585"/>
                  <a:gd name="connsiteY4" fmla="*/ 586743 h 914400"/>
                  <a:gd name="connsiteX5" fmla="*/ 200447 w 744585"/>
                  <a:gd name="connsiteY5" fmla="*/ 586743 h 914400"/>
                  <a:gd name="connsiteX6" fmla="*/ 228881 w 744585"/>
                  <a:gd name="connsiteY6" fmla="*/ 645785 h 914400"/>
                  <a:gd name="connsiteX7" fmla="*/ 363585 w 744585"/>
                  <a:gd name="connsiteY7" fmla="*/ 723900 h 914400"/>
                  <a:gd name="connsiteX8" fmla="*/ 554085 w 744585"/>
                  <a:gd name="connsiteY8" fmla="*/ 457200 h 914400"/>
                  <a:gd name="connsiteX9" fmla="*/ 363585 w 744585"/>
                  <a:gd name="connsiteY9" fmla="*/ 190500 h 914400"/>
                  <a:gd name="connsiteX10" fmla="*/ 228881 w 744585"/>
                  <a:gd name="connsiteY10" fmla="*/ 268615 h 914400"/>
                  <a:gd name="connsiteX11" fmla="*/ 200447 w 744585"/>
                  <a:gd name="connsiteY11" fmla="*/ 327658 h 914400"/>
                  <a:gd name="connsiteX12" fmla="*/ 0 w 744585"/>
                  <a:gd name="connsiteY12" fmla="*/ 327658 h 914400"/>
                  <a:gd name="connsiteX13" fmla="*/ 12526 w 744585"/>
                  <a:gd name="connsiteY13" fmla="*/ 279237 h 914400"/>
                  <a:gd name="connsiteX14" fmla="*/ 363585 w 744585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4585" h="914400">
                    <a:moveTo>
                      <a:pt x="363585" y="0"/>
                    </a:moveTo>
                    <a:cubicBezTo>
                      <a:pt x="574005" y="0"/>
                      <a:pt x="744585" y="204695"/>
                      <a:pt x="744585" y="457200"/>
                    </a:cubicBezTo>
                    <a:cubicBezTo>
                      <a:pt x="744585" y="709705"/>
                      <a:pt x="574005" y="914400"/>
                      <a:pt x="363585" y="914400"/>
                    </a:cubicBezTo>
                    <a:cubicBezTo>
                      <a:pt x="205770" y="914400"/>
                      <a:pt x="70365" y="799259"/>
                      <a:pt x="12526" y="635163"/>
                    </a:cubicBezTo>
                    <a:lnTo>
                      <a:pt x="1" y="586743"/>
                    </a:lnTo>
                    <a:lnTo>
                      <a:pt x="200447" y="586743"/>
                    </a:lnTo>
                    <a:lnTo>
                      <a:pt x="228881" y="645785"/>
                    </a:lnTo>
                    <a:cubicBezTo>
                      <a:pt x="263355" y="694049"/>
                      <a:pt x="310980" y="723900"/>
                      <a:pt x="363585" y="723900"/>
                    </a:cubicBezTo>
                    <a:cubicBezTo>
                      <a:pt x="468795" y="723900"/>
                      <a:pt x="554085" y="604494"/>
                      <a:pt x="554085" y="457200"/>
                    </a:cubicBezTo>
                    <a:cubicBezTo>
                      <a:pt x="554085" y="309906"/>
                      <a:pt x="468795" y="190500"/>
                      <a:pt x="363585" y="190500"/>
                    </a:cubicBezTo>
                    <a:cubicBezTo>
                      <a:pt x="310980" y="190500"/>
                      <a:pt x="263355" y="220352"/>
                      <a:pt x="228881" y="268615"/>
                    </a:cubicBezTo>
                    <a:lnTo>
                      <a:pt x="200447" y="327658"/>
                    </a:lnTo>
                    <a:lnTo>
                      <a:pt x="0" y="327658"/>
                    </a:lnTo>
                    <a:lnTo>
                      <a:pt x="12526" y="279237"/>
                    </a:lnTo>
                    <a:cubicBezTo>
                      <a:pt x="70365" y="115141"/>
                      <a:pt x="205770" y="0"/>
                      <a:pt x="363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0148BD8-3CDF-471C-8F3F-662790263C5A}"/>
                  </a:ext>
                </a:extLst>
              </p:cNvPr>
              <p:cNvGrpSpPr/>
              <p:nvPr/>
            </p:nvGrpSpPr>
            <p:grpSpPr>
              <a:xfrm rot="2690206">
                <a:off x="5790111" y="1491400"/>
                <a:ext cx="1203960" cy="1203960"/>
                <a:chOff x="2743200" y="1828800"/>
                <a:chExt cx="1203960" cy="1203960"/>
              </a:xfrm>
              <a:solidFill>
                <a:schemeClr val="accent6"/>
              </a:solidFill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D8F54CB-81B4-431B-826D-93B41B3F9AE7}"/>
                    </a:ext>
                  </a:extLst>
                </p:cNvPr>
                <p:cNvSpPr/>
                <p:nvPr/>
              </p:nvSpPr>
              <p:spPr>
                <a:xfrm>
                  <a:off x="2743200" y="1828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8CDB2E0-A232-4748-9132-8B54F3C3526F}"/>
                    </a:ext>
                  </a:extLst>
                </p:cNvPr>
                <p:cNvSpPr/>
                <p:nvPr/>
              </p:nvSpPr>
              <p:spPr>
                <a:xfrm>
                  <a:off x="2895600" y="1981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5B57866-7360-4821-887D-5A2EBA173B1F}"/>
                    </a:ext>
                  </a:extLst>
                </p:cNvPr>
                <p:cNvSpPr/>
                <p:nvPr/>
              </p:nvSpPr>
              <p:spPr>
                <a:xfrm>
                  <a:off x="3048000" y="2133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C920BCC-E13D-4DCF-8EFD-737CECC702BC}"/>
                    </a:ext>
                  </a:extLst>
                </p:cNvPr>
                <p:cNvSpPr/>
                <p:nvPr/>
              </p:nvSpPr>
              <p:spPr>
                <a:xfrm>
                  <a:off x="3200400" y="2286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53352C3-0203-4F05-9B71-8294EF4A669B}"/>
                    </a:ext>
                  </a:extLst>
                </p:cNvPr>
                <p:cNvSpPr/>
                <p:nvPr/>
              </p:nvSpPr>
              <p:spPr>
                <a:xfrm>
                  <a:off x="3352800" y="2438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2EEBC26-09E2-44A1-8E3F-B8608BA47FB8}"/>
                    </a:ext>
                  </a:extLst>
                </p:cNvPr>
                <p:cNvSpPr/>
                <p:nvPr/>
              </p:nvSpPr>
              <p:spPr>
                <a:xfrm>
                  <a:off x="3505200" y="2590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8DB8C38-B861-43FF-96C8-C5506AB49418}"/>
                    </a:ext>
                  </a:extLst>
                </p:cNvPr>
                <p:cNvSpPr/>
                <p:nvPr/>
              </p:nvSpPr>
              <p:spPr>
                <a:xfrm>
                  <a:off x="3657600" y="2743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9324C379-044C-494F-B6EB-4E7823D8D98B}"/>
                    </a:ext>
                  </a:extLst>
                </p:cNvPr>
                <p:cNvSpPr/>
                <p:nvPr/>
              </p:nvSpPr>
              <p:spPr>
                <a:xfrm>
                  <a:off x="3810000" y="2895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0F6BC1-C8E9-43E4-9222-BF9E2AA4EB9D}"/>
                  </a:ext>
                </a:extLst>
              </p:cNvPr>
              <p:cNvSpPr txBox="1"/>
              <p:nvPr/>
            </p:nvSpPr>
            <p:spPr>
              <a:xfrm rot="19395846">
                <a:off x="5976446" y="3093889"/>
                <a:ext cx="1219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ম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811B79-E712-41CC-89A6-6094E0E796C0}"/>
                </a:ext>
              </a:extLst>
            </p:cNvPr>
            <p:cNvSpPr/>
            <p:nvPr/>
          </p:nvSpPr>
          <p:spPr>
            <a:xfrm rot="14117153">
              <a:off x="6304563" y="3107101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CC305C-0665-4CDC-979C-C578D447658D}"/>
              </a:ext>
            </a:extLst>
          </p:cNvPr>
          <p:cNvGrpSpPr/>
          <p:nvPr/>
        </p:nvGrpSpPr>
        <p:grpSpPr>
          <a:xfrm>
            <a:off x="-2506335" y="321795"/>
            <a:ext cx="1405535" cy="3758696"/>
            <a:chOff x="5790111" y="327656"/>
            <a:chExt cx="1405535" cy="3758696"/>
          </a:xfrm>
          <a:solidFill>
            <a:schemeClr val="bg2">
              <a:lumMod val="50000"/>
            </a:schemeClr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88202F4-B365-4896-8F05-93906F5B10B4}"/>
                </a:ext>
              </a:extLst>
            </p:cNvPr>
            <p:cNvGrpSpPr/>
            <p:nvPr/>
          </p:nvGrpSpPr>
          <p:grpSpPr>
            <a:xfrm>
              <a:off x="5790111" y="327656"/>
              <a:ext cx="1405535" cy="3758696"/>
              <a:chOff x="5790111" y="327656"/>
              <a:chExt cx="1405535" cy="3758696"/>
            </a:xfrm>
            <a:grpFill/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E5B5A4E-C902-46ED-8F58-11747E639889}"/>
                  </a:ext>
                </a:extLst>
              </p:cNvPr>
              <p:cNvSpPr/>
              <p:nvPr/>
            </p:nvSpPr>
            <p:spPr>
              <a:xfrm rot="19173784">
                <a:off x="5801062" y="3139313"/>
                <a:ext cx="983787" cy="947039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E9C55B4-984A-4DBD-B412-C380B739736B}"/>
                  </a:ext>
                </a:extLst>
              </p:cNvPr>
              <p:cNvSpPr/>
              <p:nvPr/>
            </p:nvSpPr>
            <p:spPr>
              <a:xfrm>
                <a:off x="6019800" y="327656"/>
                <a:ext cx="744585" cy="914400"/>
              </a:xfrm>
              <a:custGeom>
                <a:avLst/>
                <a:gdLst>
                  <a:gd name="connsiteX0" fmla="*/ 363585 w 744585"/>
                  <a:gd name="connsiteY0" fmla="*/ 0 h 914400"/>
                  <a:gd name="connsiteX1" fmla="*/ 744585 w 744585"/>
                  <a:gd name="connsiteY1" fmla="*/ 457200 h 914400"/>
                  <a:gd name="connsiteX2" fmla="*/ 363585 w 744585"/>
                  <a:gd name="connsiteY2" fmla="*/ 914400 h 914400"/>
                  <a:gd name="connsiteX3" fmla="*/ 12526 w 744585"/>
                  <a:gd name="connsiteY3" fmla="*/ 635163 h 914400"/>
                  <a:gd name="connsiteX4" fmla="*/ 1 w 744585"/>
                  <a:gd name="connsiteY4" fmla="*/ 586743 h 914400"/>
                  <a:gd name="connsiteX5" fmla="*/ 200447 w 744585"/>
                  <a:gd name="connsiteY5" fmla="*/ 586743 h 914400"/>
                  <a:gd name="connsiteX6" fmla="*/ 228881 w 744585"/>
                  <a:gd name="connsiteY6" fmla="*/ 645785 h 914400"/>
                  <a:gd name="connsiteX7" fmla="*/ 363585 w 744585"/>
                  <a:gd name="connsiteY7" fmla="*/ 723900 h 914400"/>
                  <a:gd name="connsiteX8" fmla="*/ 554085 w 744585"/>
                  <a:gd name="connsiteY8" fmla="*/ 457200 h 914400"/>
                  <a:gd name="connsiteX9" fmla="*/ 363585 w 744585"/>
                  <a:gd name="connsiteY9" fmla="*/ 190500 h 914400"/>
                  <a:gd name="connsiteX10" fmla="*/ 228881 w 744585"/>
                  <a:gd name="connsiteY10" fmla="*/ 268615 h 914400"/>
                  <a:gd name="connsiteX11" fmla="*/ 200447 w 744585"/>
                  <a:gd name="connsiteY11" fmla="*/ 327658 h 914400"/>
                  <a:gd name="connsiteX12" fmla="*/ 0 w 744585"/>
                  <a:gd name="connsiteY12" fmla="*/ 327658 h 914400"/>
                  <a:gd name="connsiteX13" fmla="*/ 12526 w 744585"/>
                  <a:gd name="connsiteY13" fmla="*/ 279237 h 914400"/>
                  <a:gd name="connsiteX14" fmla="*/ 363585 w 744585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4585" h="914400">
                    <a:moveTo>
                      <a:pt x="363585" y="0"/>
                    </a:moveTo>
                    <a:cubicBezTo>
                      <a:pt x="574005" y="0"/>
                      <a:pt x="744585" y="204695"/>
                      <a:pt x="744585" y="457200"/>
                    </a:cubicBezTo>
                    <a:cubicBezTo>
                      <a:pt x="744585" y="709705"/>
                      <a:pt x="574005" y="914400"/>
                      <a:pt x="363585" y="914400"/>
                    </a:cubicBezTo>
                    <a:cubicBezTo>
                      <a:pt x="205770" y="914400"/>
                      <a:pt x="70365" y="799259"/>
                      <a:pt x="12526" y="635163"/>
                    </a:cubicBezTo>
                    <a:lnTo>
                      <a:pt x="1" y="586743"/>
                    </a:lnTo>
                    <a:lnTo>
                      <a:pt x="200447" y="586743"/>
                    </a:lnTo>
                    <a:lnTo>
                      <a:pt x="228881" y="645785"/>
                    </a:lnTo>
                    <a:cubicBezTo>
                      <a:pt x="263355" y="694049"/>
                      <a:pt x="310980" y="723900"/>
                      <a:pt x="363585" y="723900"/>
                    </a:cubicBezTo>
                    <a:cubicBezTo>
                      <a:pt x="468795" y="723900"/>
                      <a:pt x="554085" y="604494"/>
                      <a:pt x="554085" y="457200"/>
                    </a:cubicBezTo>
                    <a:cubicBezTo>
                      <a:pt x="554085" y="309906"/>
                      <a:pt x="468795" y="190500"/>
                      <a:pt x="363585" y="190500"/>
                    </a:cubicBezTo>
                    <a:cubicBezTo>
                      <a:pt x="310980" y="190500"/>
                      <a:pt x="263355" y="220352"/>
                      <a:pt x="228881" y="268615"/>
                    </a:cubicBezTo>
                    <a:lnTo>
                      <a:pt x="200447" y="327658"/>
                    </a:lnTo>
                    <a:lnTo>
                      <a:pt x="0" y="327658"/>
                    </a:lnTo>
                    <a:lnTo>
                      <a:pt x="12526" y="279237"/>
                    </a:lnTo>
                    <a:cubicBezTo>
                      <a:pt x="70365" y="115141"/>
                      <a:pt x="205770" y="0"/>
                      <a:pt x="3635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6799D2C-5247-40C0-AC03-338FCD4292EB}"/>
                  </a:ext>
                </a:extLst>
              </p:cNvPr>
              <p:cNvGrpSpPr/>
              <p:nvPr/>
            </p:nvGrpSpPr>
            <p:grpSpPr>
              <a:xfrm rot="2690206">
                <a:off x="5790111" y="1491400"/>
                <a:ext cx="1203960" cy="1203960"/>
                <a:chOff x="2743200" y="1828800"/>
                <a:chExt cx="1203960" cy="1203960"/>
              </a:xfrm>
              <a:grpFill/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0F777E8-C0F7-44EA-BE20-F622771E9591}"/>
                    </a:ext>
                  </a:extLst>
                </p:cNvPr>
                <p:cNvSpPr/>
                <p:nvPr/>
              </p:nvSpPr>
              <p:spPr>
                <a:xfrm>
                  <a:off x="2743200" y="1828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DCE90F9-8789-4BC8-95F8-5CB5E02CFE9E}"/>
                    </a:ext>
                  </a:extLst>
                </p:cNvPr>
                <p:cNvSpPr/>
                <p:nvPr/>
              </p:nvSpPr>
              <p:spPr>
                <a:xfrm>
                  <a:off x="2895600" y="1981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0848F12-69D4-41E3-89D4-CB603722136E}"/>
                    </a:ext>
                  </a:extLst>
                </p:cNvPr>
                <p:cNvSpPr/>
                <p:nvPr/>
              </p:nvSpPr>
              <p:spPr>
                <a:xfrm>
                  <a:off x="3048000" y="2133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2C3F4107-0122-41D0-9D58-4D81914B81DA}"/>
                    </a:ext>
                  </a:extLst>
                </p:cNvPr>
                <p:cNvSpPr/>
                <p:nvPr/>
              </p:nvSpPr>
              <p:spPr>
                <a:xfrm>
                  <a:off x="3200400" y="2286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769FD0C9-3C54-4834-B10E-DC4C9935BECC}"/>
                    </a:ext>
                  </a:extLst>
                </p:cNvPr>
                <p:cNvSpPr/>
                <p:nvPr/>
              </p:nvSpPr>
              <p:spPr>
                <a:xfrm>
                  <a:off x="3352800" y="2438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0CFA3D2-D298-4360-B58B-C0798FEEA097}"/>
                    </a:ext>
                  </a:extLst>
                </p:cNvPr>
                <p:cNvSpPr/>
                <p:nvPr/>
              </p:nvSpPr>
              <p:spPr>
                <a:xfrm>
                  <a:off x="3505200" y="2590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FECA502A-36B0-4162-B05A-946C6A314B15}"/>
                    </a:ext>
                  </a:extLst>
                </p:cNvPr>
                <p:cNvSpPr/>
                <p:nvPr/>
              </p:nvSpPr>
              <p:spPr>
                <a:xfrm>
                  <a:off x="3657600" y="2743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853BA9F-5498-4E78-A4AA-58051F69BFB5}"/>
                    </a:ext>
                  </a:extLst>
                </p:cNvPr>
                <p:cNvSpPr/>
                <p:nvPr/>
              </p:nvSpPr>
              <p:spPr>
                <a:xfrm>
                  <a:off x="3810000" y="2895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218F1C-F880-46B5-926E-F246A8FE9AAD}"/>
                  </a:ext>
                </a:extLst>
              </p:cNvPr>
              <p:cNvSpPr txBox="1"/>
              <p:nvPr/>
            </p:nvSpPr>
            <p:spPr>
              <a:xfrm rot="19395846">
                <a:off x="5976446" y="3093889"/>
                <a:ext cx="1219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ত</a:t>
                </a: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1ED4FB-4CEF-4424-B126-1129365FE3A1}"/>
                </a:ext>
              </a:extLst>
            </p:cNvPr>
            <p:cNvSpPr/>
            <p:nvPr/>
          </p:nvSpPr>
          <p:spPr>
            <a:xfrm rot="14117153">
              <a:off x="6304563" y="3107101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0424F6-8344-4427-9A1F-0B8BCE46A44C}"/>
              </a:ext>
            </a:extLst>
          </p:cNvPr>
          <p:cNvGrpSpPr/>
          <p:nvPr/>
        </p:nvGrpSpPr>
        <p:grpSpPr>
          <a:xfrm>
            <a:off x="-3192135" y="321795"/>
            <a:ext cx="1405535" cy="3758696"/>
            <a:chOff x="5790111" y="327656"/>
            <a:chExt cx="1405535" cy="3758696"/>
          </a:xfrm>
          <a:solidFill>
            <a:schemeClr val="accent1">
              <a:lumMod val="50000"/>
            </a:schemeClr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FD58B2C-A3EC-480B-B9D4-207F3D606F96}"/>
                </a:ext>
              </a:extLst>
            </p:cNvPr>
            <p:cNvGrpSpPr/>
            <p:nvPr/>
          </p:nvGrpSpPr>
          <p:grpSpPr>
            <a:xfrm>
              <a:off x="5790111" y="327656"/>
              <a:ext cx="1405535" cy="3758696"/>
              <a:chOff x="5790111" y="327656"/>
              <a:chExt cx="1405535" cy="3758696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10C2B27-061F-4DC0-BB86-C77FBC1ACB69}"/>
                  </a:ext>
                </a:extLst>
              </p:cNvPr>
              <p:cNvSpPr/>
              <p:nvPr/>
            </p:nvSpPr>
            <p:spPr>
              <a:xfrm rot="19173784">
                <a:off x="5801062" y="3139313"/>
                <a:ext cx="983787" cy="947039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CE86716-9151-433A-8DA4-183D52A397D3}"/>
                  </a:ext>
                </a:extLst>
              </p:cNvPr>
              <p:cNvSpPr/>
              <p:nvPr/>
            </p:nvSpPr>
            <p:spPr>
              <a:xfrm>
                <a:off x="6019800" y="327656"/>
                <a:ext cx="744585" cy="914400"/>
              </a:xfrm>
              <a:custGeom>
                <a:avLst/>
                <a:gdLst>
                  <a:gd name="connsiteX0" fmla="*/ 363585 w 744585"/>
                  <a:gd name="connsiteY0" fmla="*/ 0 h 914400"/>
                  <a:gd name="connsiteX1" fmla="*/ 744585 w 744585"/>
                  <a:gd name="connsiteY1" fmla="*/ 457200 h 914400"/>
                  <a:gd name="connsiteX2" fmla="*/ 363585 w 744585"/>
                  <a:gd name="connsiteY2" fmla="*/ 914400 h 914400"/>
                  <a:gd name="connsiteX3" fmla="*/ 12526 w 744585"/>
                  <a:gd name="connsiteY3" fmla="*/ 635163 h 914400"/>
                  <a:gd name="connsiteX4" fmla="*/ 1 w 744585"/>
                  <a:gd name="connsiteY4" fmla="*/ 586743 h 914400"/>
                  <a:gd name="connsiteX5" fmla="*/ 200447 w 744585"/>
                  <a:gd name="connsiteY5" fmla="*/ 586743 h 914400"/>
                  <a:gd name="connsiteX6" fmla="*/ 228881 w 744585"/>
                  <a:gd name="connsiteY6" fmla="*/ 645785 h 914400"/>
                  <a:gd name="connsiteX7" fmla="*/ 363585 w 744585"/>
                  <a:gd name="connsiteY7" fmla="*/ 723900 h 914400"/>
                  <a:gd name="connsiteX8" fmla="*/ 554085 w 744585"/>
                  <a:gd name="connsiteY8" fmla="*/ 457200 h 914400"/>
                  <a:gd name="connsiteX9" fmla="*/ 363585 w 744585"/>
                  <a:gd name="connsiteY9" fmla="*/ 190500 h 914400"/>
                  <a:gd name="connsiteX10" fmla="*/ 228881 w 744585"/>
                  <a:gd name="connsiteY10" fmla="*/ 268615 h 914400"/>
                  <a:gd name="connsiteX11" fmla="*/ 200447 w 744585"/>
                  <a:gd name="connsiteY11" fmla="*/ 327658 h 914400"/>
                  <a:gd name="connsiteX12" fmla="*/ 0 w 744585"/>
                  <a:gd name="connsiteY12" fmla="*/ 327658 h 914400"/>
                  <a:gd name="connsiteX13" fmla="*/ 12526 w 744585"/>
                  <a:gd name="connsiteY13" fmla="*/ 279237 h 914400"/>
                  <a:gd name="connsiteX14" fmla="*/ 363585 w 744585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4585" h="914400">
                    <a:moveTo>
                      <a:pt x="363585" y="0"/>
                    </a:moveTo>
                    <a:cubicBezTo>
                      <a:pt x="574005" y="0"/>
                      <a:pt x="744585" y="204695"/>
                      <a:pt x="744585" y="457200"/>
                    </a:cubicBezTo>
                    <a:cubicBezTo>
                      <a:pt x="744585" y="709705"/>
                      <a:pt x="574005" y="914400"/>
                      <a:pt x="363585" y="914400"/>
                    </a:cubicBezTo>
                    <a:cubicBezTo>
                      <a:pt x="205770" y="914400"/>
                      <a:pt x="70365" y="799259"/>
                      <a:pt x="12526" y="635163"/>
                    </a:cubicBezTo>
                    <a:lnTo>
                      <a:pt x="1" y="586743"/>
                    </a:lnTo>
                    <a:lnTo>
                      <a:pt x="200447" y="586743"/>
                    </a:lnTo>
                    <a:lnTo>
                      <a:pt x="228881" y="645785"/>
                    </a:lnTo>
                    <a:cubicBezTo>
                      <a:pt x="263355" y="694049"/>
                      <a:pt x="310980" y="723900"/>
                      <a:pt x="363585" y="723900"/>
                    </a:cubicBezTo>
                    <a:cubicBezTo>
                      <a:pt x="468795" y="723900"/>
                      <a:pt x="554085" y="604494"/>
                      <a:pt x="554085" y="457200"/>
                    </a:cubicBezTo>
                    <a:cubicBezTo>
                      <a:pt x="554085" y="309906"/>
                      <a:pt x="468795" y="190500"/>
                      <a:pt x="363585" y="190500"/>
                    </a:cubicBezTo>
                    <a:cubicBezTo>
                      <a:pt x="310980" y="190500"/>
                      <a:pt x="263355" y="220352"/>
                      <a:pt x="228881" y="268615"/>
                    </a:cubicBezTo>
                    <a:lnTo>
                      <a:pt x="200447" y="327658"/>
                    </a:lnTo>
                    <a:lnTo>
                      <a:pt x="0" y="327658"/>
                    </a:lnTo>
                    <a:lnTo>
                      <a:pt x="12526" y="279237"/>
                    </a:lnTo>
                    <a:cubicBezTo>
                      <a:pt x="70365" y="115141"/>
                      <a:pt x="205770" y="0"/>
                      <a:pt x="3635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87CB891-EA26-487F-A69D-292963C74E45}"/>
                  </a:ext>
                </a:extLst>
              </p:cNvPr>
              <p:cNvGrpSpPr/>
              <p:nvPr/>
            </p:nvGrpSpPr>
            <p:grpSpPr>
              <a:xfrm rot="2690206">
                <a:off x="5790111" y="1491400"/>
                <a:ext cx="1203960" cy="1203960"/>
                <a:chOff x="2743200" y="1828800"/>
                <a:chExt cx="1203960" cy="1203960"/>
              </a:xfrm>
              <a:grpFill/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0886D1D-9084-4693-B344-FD506EC53E75}"/>
                    </a:ext>
                  </a:extLst>
                </p:cNvPr>
                <p:cNvSpPr/>
                <p:nvPr/>
              </p:nvSpPr>
              <p:spPr>
                <a:xfrm>
                  <a:off x="2743200" y="1828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B940AC0-B767-41E7-AD55-8B143B910DE0}"/>
                    </a:ext>
                  </a:extLst>
                </p:cNvPr>
                <p:cNvSpPr/>
                <p:nvPr/>
              </p:nvSpPr>
              <p:spPr>
                <a:xfrm>
                  <a:off x="2895600" y="1981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9F4F9076-8CC0-4901-98B7-F0EA562688D7}"/>
                    </a:ext>
                  </a:extLst>
                </p:cNvPr>
                <p:cNvSpPr/>
                <p:nvPr/>
              </p:nvSpPr>
              <p:spPr>
                <a:xfrm>
                  <a:off x="3048000" y="2133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C57E95C-30D3-4982-BA16-6F0422536234}"/>
                    </a:ext>
                  </a:extLst>
                </p:cNvPr>
                <p:cNvSpPr/>
                <p:nvPr/>
              </p:nvSpPr>
              <p:spPr>
                <a:xfrm>
                  <a:off x="3200400" y="2286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EA8C73FA-FE81-4862-9A0B-C323503F89B3}"/>
                    </a:ext>
                  </a:extLst>
                </p:cNvPr>
                <p:cNvSpPr/>
                <p:nvPr/>
              </p:nvSpPr>
              <p:spPr>
                <a:xfrm>
                  <a:off x="3352800" y="2438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567A0C1-0BB8-46D7-84DE-848597F8304B}"/>
                    </a:ext>
                  </a:extLst>
                </p:cNvPr>
                <p:cNvSpPr/>
                <p:nvPr/>
              </p:nvSpPr>
              <p:spPr>
                <a:xfrm>
                  <a:off x="3505200" y="2590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D2F41C6E-D9FF-4090-A5CF-7792973F623B}"/>
                    </a:ext>
                  </a:extLst>
                </p:cNvPr>
                <p:cNvSpPr/>
                <p:nvPr/>
              </p:nvSpPr>
              <p:spPr>
                <a:xfrm>
                  <a:off x="3657600" y="2743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6C801451-FC95-4B71-8B93-69FC5E9B6F32}"/>
                    </a:ext>
                  </a:extLst>
                </p:cNvPr>
                <p:cNvSpPr/>
                <p:nvPr/>
              </p:nvSpPr>
              <p:spPr>
                <a:xfrm>
                  <a:off x="3810000" y="2895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0022331-D99F-4486-A9A9-65374F9C9227}"/>
                  </a:ext>
                </a:extLst>
              </p:cNvPr>
              <p:cNvSpPr txBox="1"/>
              <p:nvPr/>
            </p:nvSpPr>
            <p:spPr>
              <a:xfrm rot="19395846">
                <a:off x="5976446" y="3093889"/>
                <a:ext cx="1219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গ</a:t>
                </a: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4B8E2DC-9DD4-4D45-A5BF-482F70E66685}"/>
                </a:ext>
              </a:extLst>
            </p:cNvPr>
            <p:cNvSpPr/>
            <p:nvPr/>
          </p:nvSpPr>
          <p:spPr>
            <a:xfrm rot="14117153">
              <a:off x="6304563" y="3107101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63BA9F-B72C-47C7-9A38-3AE777C21349}"/>
              </a:ext>
            </a:extLst>
          </p:cNvPr>
          <p:cNvGrpSpPr/>
          <p:nvPr/>
        </p:nvGrpSpPr>
        <p:grpSpPr>
          <a:xfrm>
            <a:off x="-3877935" y="332689"/>
            <a:ext cx="1405535" cy="3758696"/>
            <a:chOff x="5790111" y="327656"/>
            <a:chExt cx="1405535" cy="3758696"/>
          </a:xfrm>
          <a:solidFill>
            <a:schemeClr val="bg1">
              <a:lumMod val="65000"/>
            </a:schemeClr>
          </a:solidFill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E250E95-DC54-4210-9101-D1F8CD7F4BE9}"/>
                </a:ext>
              </a:extLst>
            </p:cNvPr>
            <p:cNvGrpSpPr/>
            <p:nvPr/>
          </p:nvGrpSpPr>
          <p:grpSpPr>
            <a:xfrm>
              <a:off x="5790111" y="327656"/>
              <a:ext cx="1405535" cy="3758696"/>
              <a:chOff x="5790111" y="327656"/>
              <a:chExt cx="1405535" cy="3758696"/>
            </a:xfrm>
            <a:grpFill/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E1A33E11-430E-440E-A846-255128C7A251}"/>
                  </a:ext>
                </a:extLst>
              </p:cNvPr>
              <p:cNvSpPr/>
              <p:nvPr/>
            </p:nvSpPr>
            <p:spPr>
              <a:xfrm rot="19173784">
                <a:off x="5801062" y="3139313"/>
                <a:ext cx="983787" cy="947039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5AB11AB-8CD8-451F-9B88-64070AA4E117}"/>
                  </a:ext>
                </a:extLst>
              </p:cNvPr>
              <p:cNvSpPr/>
              <p:nvPr/>
            </p:nvSpPr>
            <p:spPr>
              <a:xfrm>
                <a:off x="6019800" y="327656"/>
                <a:ext cx="744585" cy="914400"/>
              </a:xfrm>
              <a:custGeom>
                <a:avLst/>
                <a:gdLst>
                  <a:gd name="connsiteX0" fmla="*/ 363585 w 744585"/>
                  <a:gd name="connsiteY0" fmla="*/ 0 h 914400"/>
                  <a:gd name="connsiteX1" fmla="*/ 744585 w 744585"/>
                  <a:gd name="connsiteY1" fmla="*/ 457200 h 914400"/>
                  <a:gd name="connsiteX2" fmla="*/ 363585 w 744585"/>
                  <a:gd name="connsiteY2" fmla="*/ 914400 h 914400"/>
                  <a:gd name="connsiteX3" fmla="*/ 12526 w 744585"/>
                  <a:gd name="connsiteY3" fmla="*/ 635163 h 914400"/>
                  <a:gd name="connsiteX4" fmla="*/ 1 w 744585"/>
                  <a:gd name="connsiteY4" fmla="*/ 586743 h 914400"/>
                  <a:gd name="connsiteX5" fmla="*/ 200447 w 744585"/>
                  <a:gd name="connsiteY5" fmla="*/ 586743 h 914400"/>
                  <a:gd name="connsiteX6" fmla="*/ 228881 w 744585"/>
                  <a:gd name="connsiteY6" fmla="*/ 645785 h 914400"/>
                  <a:gd name="connsiteX7" fmla="*/ 363585 w 744585"/>
                  <a:gd name="connsiteY7" fmla="*/ 723900 h 914400"/>
                  <a:gd name="connsiteX8" fmla="*/ 554085 w 744585"/>
                  <a:gd name="connsiteY8" fmla="*/ 457200 h 914400"/>
                  <a:gd name="connsiteX9" fmla="*/ 363585 w 744585"/>
                  <a:gd name="connsiteY9" fmla="*/ 190500 h 914400"/>
                  <a:gd name="connsiteX10" fmla="*/ 228881 w 744585"/>
                  <a:gd name="connsiteY10" fmla="*/ 268615 h 914400"/>
                  <a:gd name="connsiteX11" fmla="*/ 200447 w 744585"/>
                  <a:gd name="connsiteY11" fmla="*/ 327658 h 914400"/>
                  <a:gd name="connsiteX12" fmla="*/ 0 w 744585"/>
                  <a:gd name="connsiteY12" fmla="*/ 327658 h 914400"/>
                  <a:gd name="connsiteX13" fmla="*/ 12526 w 744585"/>
                  <a:gd name="connsiteY13" fmla="*/ 279237 h 914400"/>
                  <a:gd name="connsiteX14" fmla="*/ 363585 w 744585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4585" h="914400">
                    <a:moveTo>
                      <a:pt x="363585" y="0"/>
                    </a:moveTo>
                    <a:cubicBezTo>
                      <a:pt x="574005" y="0"/>
                      <a:pt x="744585" y="204695"/>
                      <a:pt x="744585" y="457200"/>
                    </a:cubicBezTo>
                    <a:cubicBezTo>
                      <a:pt x="744585" y="709705"/>
                      <a:pt x="574005" y="914400"/>
                      <a:pt x="363585" y="914400"/>
                    </a:cubicBezTo>
                    <a:cubicBezTo>
                      <a:pt x="205770" y="914400"/>
                      <a:pt x="70365" y="799259"/>
                      <a:pt x="12526" y="635163"/>
                    </a:cubicBezTo>
                    <a:lnTo>
                      <a:pt x="1" y="586743"/>
                    </a:lnTo>
                    <a:lnTo>
                      <a:pt x="200447" y="586743"/>
                    </a:lnTo>
                    <a:lnTo>
                      <a:pt x="228881" y="645785"/>
                    </a:lnTo>
                    <a:cubicBezTo>
                      <a:pt x="263355" y="694049"/>
                      <a:pt x="310980" y="723900"/>
                      <a:pt x="363585" y="723900"/>
                    </a:cubicBezTo>
                    <a:cubicBezTo>
                      <a:pt x="468795" y="723900"/>
                      <a:pt x="554085" y="604494"/>
                      <a:pt x="554085" y="457200"/>
                    </a:cubicBezTo>
                    <a:cubicBezTo>
                      <a:pt x="554085" y="309906"/>
                      <a:pt x="468795" y="190500"/>
                      <a:pt x="363585" y="190500"/>
                    </a:cubicBezTo>
                    <a:cubicBezTo>
                      <a:pt x="310980" y="190500"/>
                      <a:pt x="263355" y="220352"/>
                      <a:pt x="228881" y="268615"/>
                    </a:cubicBezTo>
                    <a:lnTo>
                      <a:pt x="200447" y="327658"/>
                    </a:lnTo>
                    <a:lnTo>
                      <a:pt x="0" y="327658"/>
                    </a:lnTo>
                    <a:lnTo>
                      <a:pt x="12526" y="279237"/>
                    </a:lnTo>
                    <a:cubicBezTo>
                      <a:pt x="70365" y="115141"/>
                      <a:pt x="205770" y="0"/>
                      <a:pt x="3635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FB6F00-2C08-4916-9903-BBDCC24F92B8}"/>
                  </a:ext>
                </a:extLst>
              </p:cNvPr>
              <p:cNvGrpSpPr/>
              <p:nvPr/>
            </p:nvGrpSpPr>
            <p:grpSpPr>
              <a:xfrm rot="2690206">
                <a:off x="5790111" y="1491400"/>
                <a:ext cx="1203960" cy="1203960"/>
                <a:chOff x="2743200" y="1828800"/>
                <a:chExt cx="1203960" cy="1203960"/>
              </a:xfrm>
              <a:grpFill/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05F9E73E-4462-45F7-B506-C2CE90EBFCDE}"/>
                    </a:ext>
                  </a:extLst>
                </p:cNvPr>
                <p:cNvSpPr/>
                <p:nvPr/>
              </p:nvSpPr>
              <p:spPr>
                <a:xfrm>
                  <a:off x="2743200" y="1828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CFBE2D17-963F-4E74-9121-045944BA31CD}"/>
                    </a:ext>
                  </a:extLst>
                </p:cNvPr>
                <p:cNvSpPr/>
                <p:nvPr/>
              </p:nvSpPr>
              <p:spPr>
                <a:xfrm>
                  <a:off x="2895600" y="1981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56414099-29B0-4E44-8A71-B6B2FCCAF954}"/>
                    </a:ext>
                  </a:extLst>
                </p:cNvPr>
                <p:cNvSpPr/>
                <p:nvPr/>
              </p:nvSpPr>
              <p:spPr>
                <a:xfrm>
                  <a:off x="3048000" y="2133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4A4E9344-ED51-4F1D-84C7-E31E4EFD09C7}"/>
                    </a:ext>
                  </a:extLst>
                </p:cNvPr>
                <p:cNvSpPr/>
                <p:nvPr/>
              </p:nvSpPr>
              <p:spPr>
                <a:xfrm>
                  <a:off x="3200400" y="2286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76B8628D-368B-43FE-A728-725A6B3A5EBB}"/>
                    </a:ext>
                  </a:extLst>
                </p:cNvPr>
                <p:cNvSpPr/>
                <p:nvPr/>
              </p:nvSpPr>
              <p:spPr>
                <a:xfrm>
                  <a:off x="3352800" y="2438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F8A5D238-4C17-4F3C-9F75-4EBB814D5C10}"/>
                    </a:ext>
                  </a:extLst>
                </p:cNvPr>
                <p:cNvSpPr/>
                <p:nvPr/>
              </p:nvSpPr>
              <p:spPr>
                <a:xfrm>
                  <a:off x="3505200" y="2590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E2B61F8-192F-48E0-92CF-0D5CDAAC3687}"/>
                    </a:ext>
                  </a:extLst>
                </p:cNvPr>
                <p:cNvSpPr/>
                <p:nvPr/>
              </p:nvSpPr>
              <p:spPr>
                <a:xfrm>
                  <a:off x="3657600" y="2743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AE512A64-4BC8-417D-92BC-A8A18713ECBC}"/>
                    </a:ext>
                  </a:extLst>
                </p:cNvPr>
                <p:cNvSpPr/>
                <p:nvPr/>
              </p:nvSpPr>
              <p:spPr>
                <a:xfrm>
                  <a:off x="3810000" y="2895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B5011F5-9F8A-460E-AC92-6A1DA97EC105}"/>
                  </a:ext>
                </a:extLst>
              </p:cNvPr>
              <p:cNvSpPr txBox="1"/>
              <p:nvPr/>
            </p:nvSpPr>
            <p:spPr>
              <a:xfrm rot="19395846">
                <a:off x="5976446" y="3093889"/>
                <a:ext cx="1219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</a:rPr>
                  <a:t>স্বা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FB06A9D-AA7B-4541-8E67-0A2C8E5D291D}"/>
                </a:ext>
              </a:extLst>
            </p:cNvPr>
            <p:cNvSpPr/>
            <p:nvPr/>
          </p:nvSpPr>
          <p:spPr>
            <a:xfrm rot="14117153">
              <a:off x="6304563" y="3107101"/>
              <a:ext cx="137160" cy="13716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6A7F6A0-0F3D-4D72-AB77-FBDB708DA94D}"/>
              </a:ext>
            </a:extLst>
          </p:cNvPr>
          <p:cNvGrpSpPr/>
          <p:nvPr/>
        </p:nvGrpSpPr>
        <p:grpSpPr>
          <a:xfrm>
            <a:off x="-4487535" y="328600"/>
            <a:ext cx="1405535" cy="3758696"/>
            <a:chOff x="5790111" y="327656"/>
            <a:chExt cx="1405535" cy="3758696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4B4A0E3-ECE8-4CE2-9BE0-6A46F3518EE6}"/>
                </a:ext>
              </a:extLst>
            </p:cNvPr>
            <p:cNvGrpSpPr/>
            <p:nvPr/>
          </p:nvGrpSpPr>
          <p:grpSpPr>
            <a:xfrm>
              <a:off x="5790111" y="327656"/>
              <a:ext cx="1405535" cy="3758696"/>
              <a:chOff x="5790111" y="327656"/>
              <a:chExt cx="1405535" cy="3758696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B74D5C14-6258-4EE3-889F-60980CCAB62A}"/>
                  </a:ext>
                </a:extLst>
              </p:cNvPr>
              <p:cNvSpPr/>
              <p:nvPr/>
            </p:nvSpPr>
            <p:spPr>
              <a:xfrm rot="19173784">
                <a:off x="5801062" y="3139313"/>
                <a:ext cx="983787" cy="94703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122C15E-5E77-4C8E-875C-AA32CC0B7C72}"/>
                  </a:ext>
                </a:extLst>
              </p:cNvPr>
              <p:cNvSpPr/>
              <p:nvPr/>
            </p:nvSpPr>
            <p:spPr>
              <a:xfrm>
                <a:off x="6019800" y="327656"/>
                <a:ext cx="744585" cy="914400"/>
              </a:xfrm>
              <a:custGeom>
                <a:avLst/>
                <a:gdLst>
                  <a:gd name="connsiteX0" fmla="*/ 363585 w 744585"/>
                  <a:gd name="connsiteY0" fmla="*/ 0 h 914400"/>
                  <a:gd name="connsiteX1" fmla="*/ 744585 w 744585"/>
                  <a:gd name="connsiteY1" fmla="*/ 457200 h 914400"/>
                  <a:gd name="connsiteX2" fmla="*/ 363585 w 744585"/>
                  <a:gd name="connsiteY2" fmla="*/ 914400 h 914400"/>
                  <a:gd name="connsiteX3" fmla="*/ 12526 w 744585"/>
                  <a:gd name="connsiteY3" fmla="*/ 635163 h 914400"/>
                  <a:gd name="connsiteX4" fmla="*/ 1 w 744585"/>
                  <a:gd name="connsiteY4" fmla="*/ 586743 h 914400"/>
                  <a:gd name="connsiteX5" fmla="*/ 200447 w 744585"/>
                  <a:gd name="connsiteY5" fmla="*/ 586743 h 914400"/>
                  <a:gd name="connsiteX6" fmla="*/ 228881 w 744585"/>
                  <a:gd name="connsiteY6" fmla="*/ 645785 h 914400"/>
                  <a:gd name="connsiteX7" fmla="*/ 363585 w 744585"/>
                  <a:gd name="connsiteY7" fmla="*/ 723900 h 914400"/>
                  <a:gd name="connsiteX8" fmla="*/ 554085 w 744585"/>
                  <a:gd name="connsiteY8" fmla="*/ 457200 h 914400"/>
                  <a:gd name="connsiteX9" fmla="*/ 363585 w 744585"/>
                  <a:gd name="connsiteY9" fmla="*/ 190500 h 914400"/>
                  <a:gd name="connsiteX10" fmla="*/ 228881 w 744585"/>
                  <a:gd name="connsiteY10" fmla="*/ 268615 h 914400"/>
                  <a:gd name="connsiteX11" fmla="*/ 200447 w 744585"/>
                  <a:gd name="connsiteY11" fmla="*/ 327658 h 914400"/>
                  <a:gd name="connsiteX12" fmla="*/ 0 w 744585"/>
                  <a:gd name="connsiteY12" fmla="*/ 327658 h 914400"/>
                  <a:gd name="connsiteX13" fmla="*/ 12526 w 744585"/>
                  <a:gd name="connsiteY13" fmla="*/ 279237 h 914400"/>
                  <a:gd name="connsiteX14" fmla="*/ 363585 w 744585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4585" h="914400">
                    <a:moveTo>
                      <a:pt x="363585" y="0"/>
                    </a:moveTo>
                    <a:cubicBezTo>
                      <a:pt x="574005" y="0"/>
                      <a:pt x="744585" y="204695"/>
                      <a:pt x="744585" y="457200"/>
                    </a:cubicBezTo>
                    <a:cubicBezTo>
                      <a:pt x="744585" y="709705"/>
                      <a:pt x="574005" y="914400"/>
                      <a:pt x="363585" y="914400"/>
                    </a:cubicBezTo>
                    <a:cubicBezTo>
                      <a:pt x="205770" y="914400"/>
                      <a:pt x="70365" y="799259"/>
                      <a:pt x="12526" y="635163"/>
                    </a:cubicBezTo>
                    <a:lnTo>
                      <a:pt x="1" y="586743"/>
                    </a:lnTo>
                    <a:lnTo>
                      <a:pt x="200447" y="586743"/>
                    </a:lnTo>
                    <a:lnTo>
                      <a:pt x="228881" y="645785"/>
                    </a:lnTo>
                    <a:cubicBezTo>
                      <a:pt x="263355" y="694049"/>
                      <a:pt x="310980" y="723900"/>
                      <a:pt x="363585" y="723900"/>
                    </a:cubicBezTo>
                    <a:cubicBezTo>
                      <a:pt x="468795" y="723900"/>
                      <a:pt x="554085" y="604494"/>
                      <a:pt x="554085" y="457200"/>
                    </a:cubicBezTo>
                    <a:cubicBezTo>
                      <a:pt x="554085" y="309906"/>
                      <a:pt x="468795" y="190500"/>
                      <a:pt x="363585" y="190500"/>
                    </a:cubicBezTo>
                    <a:cubicBezTo>
                      <a:pt x="310980" y="190500"/>
                      <a:pt x="263355" y="220352"/>
                      <a:pt x="228881" y="268615"/>
                    </a:cubicBezTo>
                    <a:lnTo>
                      <a:pt x="200447" y="327658"/>
                    </a:lnTo>
                    <a:lnTo>
                      <a:pt x="0" y="327658"/>
                    </a:lnTo>
                    <a:lnTo>
                      <a:pt x="12526" y="279237"/>
                    </a:lnTo>
                    <a:cubicBezTo>
                      <a:pt x="70365" y="115141"/>
                      <a:pt x="205770" y="0"/>
                      <a:pt x="363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283E90F-44E9-4F04-9B2E-7A167FB5F8A9}"/>
                  </a:ext>
                </a:extLst>
              </p:cNvPr>
              <p:cNvGrpSpPr/>
              <p:nvPr/>
            </p:nvGrpSpPr>
            <p:grpSpPr>
              <a:xfrm rot="2690206">
                <a:off x="5790111" y="1491400"/>
                <a:ext cx="1203960" cy="1203960"/>
                <a:chOff x="2743200" y="1828800"/>
                <a:chExt cx="1203960" cy="1203960"/>
              </a:xfrm>
              <a:solidFill>
                <a:schemeClr val="accent6"/>
              </a:solidFill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F5609FA8-9362-476F-8ADD-5D597C3A2900}"/>
                    </a:ext>
                  </a:extLst>
                </p:cNvPr>
                <p:cNvSpPr/>
                <p:nvPr/>
              </p:nvSpPr>
              <p:spPr>
                <a:xfrm>
                  <a:off x="2743200" y="1828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1CE2E0-4D99-424F-B0F9-D064C2F496B4}"/>
                    </a:ext>
                  </a:extLst>
                </p:cNvPr>
                <p:cNvSpPr/>
                <p:nvPr/>
              </p:nvSpPr>
              <p:spPr>
                <a:xfrm>
                  <a:off x="2895600" y="1981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56CEC2A5-B300-4043-9578-2C13F5A2FED9}"/>
                    </a:ext>
                  </a:extLst>
                </p:cNvPr>
                <p:cNvSpPr/>
                <p:nvPr/>
              </p:nvSpPr>
              <p:spPr>
                <a:xfrm>
                  <a:off x="3048000" y="2133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3B7129B-A71C-4B10-BDF8-E8EA6F59D131}"/>
                    </a:ext>
                  </a:extLst>
                </p:cNvPr>
                <p:cNvSpPr/>
                <p:nvPr/>
              </p:nvSpPr>
              <p:spPr>
                <a:xfrm>
                  <a:off x="3200400" y="2286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9F563194-FF56-4262-BDD9-6C946AA83355}"/>
                    </a:ext>
                  </a:extLst>
                </p:cNvPr>
                <p:cNvSpPr/>
                <p:nvPr/>
              </p:nvSpPr>
              <p:spPr>
                <a:xfrm>
                  <a:off x="3352800" y="2438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BBC2A355-1B29-4089-8ECD-C533BECAA381}"/>
                    </a:ext>
                  </a:extLst>
                </p:cNvPr>
                <p:cNvSpPr/>
                <p:nvPr/>
              </p:nvSpPr>
              <p:spPr>
                <a:xfrm>
                  <a:off x="3505200" y="2590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00D6D0-42EC-42CF-9BE5-DE8F804F6CC8}"/>
                    </a:ext>
                  </a:extLst>
                </p:cNvPr>
                <p:cNvSpPr/>
                <p:nvPr/>
              </p:nvSpPr>
              <p:spPr>
                <a:xfrm>
                  <a:off x="3657600" y="2743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4116CC05-32AE-4F32-9C37-9AB42B357072}"/>
                    </a:ext>
                  </a:extLst>
                </p:cNvPr>
                <p:cNvSpPr/>
                <p:nvPr/>
              </p:nvSpPr>
              <p:spPr>
                <a:xfrm>
                  <a:off x="3810000" y="2895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C22E84F-98EC-435E-B856-E44881927434}"/>
                  </a:ext>
                </a:extLst>
              </p:cNvPr>
              <p:cNvSpPr txBox="1"/>
              <p:nvPr/>
            </p:nvSpPr>
            <p:spPr>
              <a:xfrm rot="19395846">
                <a:off x="5976446" y="3093889"/>
                <a:ext cx="1219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43B52F0-42E8-48DB-9CBA-C14190E288C7}"/>
                </a:ext>
              </a:extLst>
            </p:cNvPr>
            <p:cNvSpPr/>
            <p:nvPr/>
          </p:nvSpPr>
          <p:spPr>
            <a:xfrm rot="14117153">
              <a:off x="6304563" y="3107101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B7FF40B-39AD-4CD5-93F6-39ACE2E64B81}"/>
              </a:ext>
            </a:extLst>
          </p:cNvPr>
          <p:cNvSpPr txBox="1"/>
          <p:nvPr/>
        </p:nvSpPr>
        <p:spPr>
          <a:xfrm>
            <a:off x="-76200" y="4648200"/>
            <a:ext cx="5867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পিযু</a:t>
            </a:r>
            <a:r>
              <a:rPr lang="bn-BD" sz="4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কান্তি </a:t>
            </a:r>
          </a:p>
          <a:p>
            <a:pPr algn="ctr"/>
            <a:r>
              <a:rPr lang="bn-BD" sz="36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দাউদকান্দি মডেল  সরঃ প্রাঃ বিদ্যালয়।</a:t>
            </a:r>
            <a:endParaRPr lang="en-US" sz="3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507 7.40741E-7 L 1.03507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70555 -3.33333E-6 L 0.95555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63889 -3.33333E-6 L 0.88889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56389 -3.7037E-6 L 0.81389 -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50556 -0.00116 L 0.75556 -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C21362-7A84-4D4F-A0D1-ED2654E5175F}"/>
              </a:ext>
            </a:extLst>
          </p:cNvPr>
          <p:cNvGrpSpPr/>
          <p:nvPr/>
        </p:nvGrpSpPr>
        <p:grpSpPr>
          <a:xfrm>
            <a:off x="276154" y="858077"/>
            <a:ext cx="2346039" cy="3163065"/>
            <a:chOff x="276154" y="858077"/>
            <a:chExt cx="2346039" cy="31630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77" y="858077"/>
              <a:ext cx="895350" cy="8953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078596"/>
              <a:ext cx="855104" cy="85510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18" y="874235"/>
              <a:ext cx="829078" cy="8290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2057400"/>
              <a:ext cx="869593" cy="8695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54" y="3090241"/>
              <a:ext cx="930901" cy="9309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0" y="3067050"/>
              <a:ext cx="895350" cy="895350"/>
            </a:xfrm>
            <a:prstGeom prst="rect">
              <a:avLst/>
            </a:prstGeom>
          </p:spPr>
        </p:pic>
      </p:grpSp>
      <p:sp>
        <p:nvSpPr>
          <p:cNvPr id="10" name="Minus 9"/>
          <p:cNvSpPr/>
          <p:nvPr/>
        </p:nvSpPr>
        <p:spPr>
          <a:xfrm>
            <a:off x="2895600" y="2362200"/>
            <a:ext cx="937475" cy="51649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1519" y="4731026"/>
            <a:ext cx="2002062" cy="1268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CC67D3-31C4-4318-8B52-2F2756290777}"/>
              </a:ext>
            </a:extLst>
          </p:cNvPr>
          <p:cNvGrpSpPr/>
          <p:nvPr/>
        </p:nvGrpSpPr>
        <p:grpSpPr>
          <a:xfrm>
            <a:off x="4314825" y="1439348"/>
            <a:ext cx="941354" cy="1818202"/>
            <a:chOff x="4314825" y="1439348"/>
            <a:chExt cx="941354" cy="181820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829" y="1439348"/>
              <a:ext cx="895350" cy="8953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825" y="2362200"/>
              <a:ext cx="895350" cy="895350"/>
            </a:xfrm>
            <a:prstGeom prst="rect">
              <a:avLst/>
            </a:prstGeom>
          </p:spPr>
        </p:pic>
      </p:grpSp>
      <p:sp>
        <p:nvSpPr>
          <p:cNvPr id="21" name="Minus 9"/>
          <p:cNvSpPr/>
          <p:nvPr/>
        </p:nvSpPr>
        <p:spPr>
          <a:xfrm>
            <a:off x="2667000" y="5151952"/>
            <a:ext cx="937475" cy="51649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10"/>
          <p:cNvSpPr/>
          <p:nvPr/>
        </p:nvSpPr>
        <p:spPr>
          <a:xfrm>
            <a:off x="3604475" y="4731025"/>
            <a:ext cx="2002062" cy="1268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Equals 22"/>
          <p:cNvSpPr/>
          <p:nvPr/>
        </p:nvSpPr>
        <p:spPr>
          <a:xfrm>
            <a:off x="5630472" y="2334698"/>
            <a:ext cx="1379928" cy="50516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7724E2-A4A4-4F57-8249-A928C0DAE1BA}"/>
              </a:ext>
            </a:extLst>
          </p:cNvPr>
          <p:cNvGrpSpPr/>
          <p:nvPr/>
        </p:nvGrpSpPr>
        <p:grpSpPr>
          <a:xfrm>
            <a:off x="7116181" y="634709"/>
            <a:ext cx="895350" cy="3834108"/>
            <a:chOff x="7116181" y="634709"/>
            <a:chExt cx="895350" cy="383410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181" y="3573467"/>
              <a:ext cx="895350" cy="8953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181" y="2599599"/>
              <a:ext cx="895350" cy="89535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181" y="1609725"/>
              <a:ext cx="895350" cy="89535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181" y="634709"/>
              <a:ext cx="895350" cy="895350"/>
            </a:xfrm>
            <a:prstGeom prst="rect">
              <a:avLst/>
            </a:prstGeom>
          </p:spPr>
        </p:pic>
      </p:grpSp>
      <p:sp>
        <p:nvSpPr>
          <p:cNvPr id="28" name="Rounded Rectangle 10"/>
          <p:cNvSpPr/>
          <p:nvPr/>
        </p:nvSpPr>
        <p:spPr>
          <a:xfrm>
            <a:off x="6507639" y="4694883"/>
            <a:ext cx="2002062" cy="1268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29" name="Equals 28"/>
          <p:cNvSpPr/>
          <p:nvPr/>
        </p:nvSpPr>
        <p:spPr>
          <a:xfrm>
            <a:off x="5630472" y="5151951"/>
            <a:ext cx="877167" cy="42995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 animBg="1"/>
      <p:bldP spid="22" grpId="0" animBg="1"/>
      <p:bldP spid="23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inus 14"/>
          <p:cNvSpPr/>
          <p:nvPr/>
        </p:nvSpPr>
        <p:spPr>
          <a:xfrm>
            <a:off x="2951922" y="2159000"/>
            <a:ext cx="838200" cy="812800"/>
          </a:xfrm>
          <a:prstGeom prst="mathMinus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5715000" y="2210335"/>
            <a:ext cx="1066800" cy="761465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5800" y="4904874"/>
            <a:ext cx="1721518" cy="9753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810000" y="4968240"/>
            <a:ext cx="1721518" cy="9753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858000" y="4892040"/>
            <a:ext cx="1721518" cy="9753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2"/>
          <p:cNvSpPr>
            <a:spLocks noChangeArrowheads="1"/>
          </p:cNvSpPr>
          <p:nvPr/>
        </p:nvSpPr>
        <p:spPr bwMode="auto">
          <a:xfrm>
            <a:off x="7924800" y="2362200"/>
            <a:ext cx="8382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4925" algn="ctr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0" name="Oval 2"/>
          <p:cNvSpPr>
            <a:spLocks noChangeArrowheads="1"/>
          </p:cNvSpPr>
          <p:nvPr/>
        </p:nvSpPr>
        <p:spPr bwMode="auto">
          <a:xfrm>
            <a:off x="7924800" y="1371600"/>
            <a:ext cx="8382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4925" algn="ctr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1" name="Oval 2"/>
          <p:cNvSpPr>
            <a:spLocks noChangeArrowheads="1"/>
          </p:cNvSpPr>
          <p:nvPr/>
        </p:nvSpPr>
        <p:spPr bwMode="auto">
          <a:xfrm>
            <a:off x="6858000" y="2362200"/>
            <a:ext cx="8382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4925" algn="ctr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6858000" y="1371600"/>
            <a:ext cx="8382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4925" algn="ctr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3" name="Oval 2"/>
          <p:cNvSpPr>
            <a:spLocks noChangeArrowheads="1"/>
          </p:cNvSpPr>
          <p:nvPr/>
        </p:nvSpPr>
        <p:spPr bwMode="auto">
          <a:xfrm>
            <a:off x="4800600" y="2133600"/>
            <a:ext cx="8382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4925" algn="ctr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3886200" y="2133600"/>
            <a:ext cx="8382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4925" algn="ctr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5" name="Oval 2"/>
          <p:cNvSpPr>
            <a:spLocks noChangeArrowheads="1"/>
          </p:cNvSpPr>
          <p:nvPr/>
        </p:nvSpPr>
        <p:spPr bwMode="auto">
          <a:xfrm>
            <a:off x="1752600" y="3048000"/>
            <a:ext cx="8382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4925" algn="ctr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6" name="Oval 2"/>
          <p:cNvSpPr>
            <a:spLocks noChangeArrowheads="1"/>
          </p:cNvSpPr>
          <p:nvPr/>
        </p:nvSpPr>
        <p:spPr bwMode="auto">
          <a:xfrm>
            <a:off x="609600" y="3048000"/>
            <a:ext cx="8382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4925" algn="ctr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7" name="Oval 2"/>
          <p:cNvSpPr>
            <a:spLocks noChangeArrowheads="1"/>
          </p:cNvSpPr>
          <p:nvPr/>
        </p:nvSpPr>
        <p:spPr bwMode="auto">
          <a:xfrm>
            <a:off x="1752600" y="1143000"/>
            <a:ext cx="8382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4925" algn="ctr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609600" y="1143000"/>
            <a:ext cx="8382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4925" algn="ctr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9" name="Oval 2"/>
          <p:cNvSpPr>
            <a:spLocks noChangeArrowheads="1"/>
          </p:cNvSpPr>
          <p:nvPr/>
        </p:nvSpPr>
        <p:spPr bwMode="auto">
          <a:xfrm>
            <a:off x="1752600" y="2133600"/>
            <a:ext cx="8382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4925" algn="ctr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0" name="Oval 2"/>
          <p:cNvSpPr>
            <a:spLocks noChangeArrowheads="1"/>
          </p:cNvSpPr>
          <p:nvPr/>
        </p:nvSpPr>
        <p:spPr bwMode="auto">
          <a:xfrm>
            <a:off x="609600" y="2057400"/>
            <a:ext cx="8382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4925" algn="ctr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23" name="Picture 2" descr="C:\Documents and Settings\user\Desktop\monir-8 ICT\gor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01040"/>
            <a:ext cx="990600" cy="975360"/>
          </a:xfrm>
          <a:prstGeom prst="rect">
            <a:avLst/>
          </a:prstGeom>
          <a:noFill/>
        </p:spPr>
      </p:pic>
      <p:pic>
        <p:nvPicPr>
          <p:cNvPr id="31" name="Picture 2" descr="C:\Documents and Settings\user\Desktop\monir-8 ICT\gor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15440"/>
            <a:ext cx="990600" cy="975360"/>
          </a:xfrm>
          <a:prstGeom prst="rect">
            <a:avLst/>
          </a:prstGeom>
          <a:noFill/>
        </p:spPr>
      </p:pic>
      <p:pic>
        <p:nvPicPr>
          <p:cNvPr id="24" name="Picture 2" descr="C:\Documents and Settings\user\Desktop\monir-8 ICT\gor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990600" cy="975360"/>
          </a:xfrm>
          <a:prstGeom prst="rect">
            <a:avLst/>
          </a:prstGeom>
          <a:noFill/>
        </p:spPr>
      </p:pic>
      <p:pic>
        <p:nvPicPr>
          <p:cNvPr id="33" name="Picture 2" descr="C:\Documents and Settings\user\Desktop\monir-8 ICT\gor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85800"/>
            <a:ext cx="990600" cy="975360"/>
          </a:xfrm>
          <a:prstGeom prst="rect">
            <a:avLst/>
          </a:prstGeom>
          <a:noFill/>
        </p:spPr>
      </p:pic>
      <p:pic>
        <p:nvPicPr>
          <p:cNvPr id="35" name="Picture 2" descr="C:\Documents and Settings\user\Desktop\monir-8 ICT\gor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990600" cy="975360"/>
          </a:xfrm>
          <a:prstGeom prst="rect">
            <a:avLst/>
          </a:prstGeom>
          <a:noFill/>
        </p:spPr>
      </p:pic>
      <p:pic>
        <p:nvPicPr>
          <p:cNvPr id="34" name="Picture 2" descr="C:\Documents and Settings\user\Desktop\monir-8 ICT\gor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606040"/>
            <a:ext cx="990600" cy="97536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Desktop\monir-8 ICT\gor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85677"/>
            <a:ext cx="990600" cy="975360"/>
          </a:xfrm>
          <a:prstGeom prst="rect">
            <a:avLst/>
          </a:prstGeom>
          <a:noFill/>
        </p:spPr>
      </p:pic>
      <p:pic>
        <p:nvPicPr>
          <p:cNvPr id="37" name="Picture 2" descr="C:\Documents and Settings\user\Desktop\monir-8 ICT\gor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990600" cy="975360"/>
          </a:xfrm>
          <a:prstGeom prst="rect">
            <a:avLst/>
          </a:prstGeom>
          <a:noFill/>
        </p:spPr>
      </p:pic>
      <p:pic>
        <p:nvPicPr>
          <p:cNvPr id="32" name="Picture 2" descr="C:\Documents and Settings\user\Desktop\monir-8 ICT\gor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929640"/>
            <a:ext cx="990600" cy="975360"/>
          </a:xfrm>
          <a:prstGeom prst="rect">
            <a:avLst/>
          </a:prstGeom>
          <a:noFill/>
        </p:spPr>
      </p:pic>
      <p:pic>
        <p:nvPicPr>
          <p:cNvPr id="27" name="Picture 2" descr="C:\Documents and Settings\user\Desktop\monir-8 ICT\gor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905000"/>
            <a:ext cx="990600" cy="975360"/>
          </a:xfrm>
          <a:prstGeom prst="rect">
            <a:avLst/>
          </a:prstGeom>
          <a:noFill/>
        </p:spPr>
      </p:pic>
      <p:pic>
        <p:nvPicPr>
          <p:cNvPr id="36" name="Picture 2" descr="C:\Documents and Settings\user\Desktop\monir-8 ICT\gor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914400"/>
            <a:ext cx="990600" cy="975360"/>
          </a:xfrm>
          <a:prstGeom prst="rect">
            <a:avLst/>
          </a:prstGeom>
          <a:noFill/>
        </p:spPr>
      </p:pic>
      <p:pic>
        <p:nvPicPr>
          <p:cNvPr id="25" name="Picture 2" descr="C:\Documents and Settings\user\Desktop\monir-8 ICT\gor\ap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905000"/>
            <a:ext cx="990600" cy="975360"/>
          </a:xfrm>
          <a:prstGeom prst="rect">
            <a:avLst/>
          </a:prstGeom>
          <a:noFill/>
        </p:spPr>
      </p:pic>
      <p:sp>
        <p:nvSpPr>
          <p:cNvPr id="38" name="Minus 14"/>
          <p:cNvSpPr/>
          <p:nvPr/>
        </p:nvSpPr>
        <p:spPr>
          <a:xfrm>
            <a:off x="2727659" y="5130800"/>
            <a:ext cx="838200" cy="812800"/>
          </a:xfrm>
          <a:prstGeom prst="mathMinus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qual 19"/>
          <p:cNvSpPr/>
          <p:nvPr/>
        </p:nvSpPr>
        <p:spPr>
          <a:xfrm>
            <a:off x="5676900" y="4998987"/>
            <a:ext cx="1066800" cy="761465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1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8" grpId="0" animBg="1"/>
      <p:bldP spid="29" grpId="0" animBg="1"/>
      <p:bldP spid="30" grpId="0" animBg="1"/>
      <p:bldP spid="38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val 130"/>
          <p:cNvSpPr/>
          <p:nvPr/>
        </p:nvSpPr>
        <p:spPr>
          <a:xfrm>
            <a:off x="296214" y="361684"/>
            <a:ext cx="762537" cy="68686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495800" y="335892"/>
            <a:ext cx="762000" cy="66755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96214" y="1446730"/>
            <a:ext cx="762537" cy="68686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500093" y="1452061"/>
            <a:ext cx="762000" cy="66755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248455" y="2562899"/>
            <a:ext cx="762537" cy="68686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4547852" y="2605794"/>
            <a:ext cx="762000" cy="66755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296214" y="3657600"/>
            <a:ext cx="762537" cy="68686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572000" y="3741283"/>
            <a:ext cx="762000" cy="66755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04263" y="4852121"/>
            <a:ext cx="762537" cy="68686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572000" y="4826329"/>
            <a:ext cx="762000" cy="66755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2361663" y="2584702"/>
            <a:ext cx="762537" cy="68686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2377224" y="3731625"/>
            <a:ext cx="762537" cy="68686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2377225" y="4851334"/>
            <a:ext cx="762537" cy="68686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>
            <a:off x="990063" y="6008350"/>
            <a:ext cx="1371600" cy="6972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4191000" y="6037150"/>
            <a:ext cx="1472648" cy="63964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5" name="Minus 164"/>
          <p:cNvSpPr/>
          <p:nvPr/>
        </p:nvSpPr>
        <p:spPr>
          <a:xfrm>
            <a:off x="3352800" y="2667000"/>
            <a:ext cx="990600" cy="654110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1370794" y="456131"/>
            <a:ext cx="762537" cy="68686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318742" y="1522931"/>
            <a:ext cx="762537" cy="68686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318742" y="2596395"/>
            <a:ext cx="762537" cy="68686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370794" y="3716632"/>
            <a:ext cx="762537" cy="68686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371063" y="4851335"/>
            <a:ext cx="762537" cy="68686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qual 22"/>
          <p:cNvSpPr/>
          <p:nvPr/>
        </p:nvSpPr>
        <p:spPr>
          <a:xfrm>
            <a:off x="5334000" y="2686629"/>
            <a:ext cx="1062041" cy="666171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696200" y="2562899"/>
            <a:ext cx="721147" cy="66755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82514" y="3667259"/>
            <a:ext cx="721147" cy="66755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821196" y="4724400"/>
            <a:ext cx="721147" cy="66755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70094" y="3675845"/>
            <a:ext cx="721147" cy="66755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17853" y="4811334"/>
            <a:ext cx="721147" cy="66755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77000" y="381000"/>
            <a:ext cx="721147" cy="66755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441653" y="1466045"/>
            <a:ext cx="721147" cy="66755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70094" y="2582214"/>
            <a:ext cx="721147" cy="66755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164"/>
          <p:cNvSpPr/>
          <p:nvPr/>
        </p:nvSpPr>
        <p:spPr>
          <a:xfrm>
            <a:off x="3022324" y="6029919"/>
            <a:ext cx="990600" cy="654110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Equal 22"/>
          <p:cNvSpPr/>
          <p:nvPr/>
        </p:nvSpPr>
        <p:spPr>
          <a:xfrm>
            <a:off x="5890894" y="6044727"/>
            <a:ext cx="1062041" cy="666171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ounded Rectangle 161"/>
          <p:cNvSpPr/>
          <p:nvPr/>
        </p:nvSpPr>
        <p:spPr>
          <a:xfrm>
            <a:off x="7268280" y="6029188"/>
            <a:ext cx="1371600" cy="6972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62" grpId="0" animBg="1"/>
      <p:bldP spid="164" grpId="0" animBg="1"/>
      <p:bldP spid="165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3634" y="1056409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05648" y="1132609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3634" y="1818409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05648" y="1894609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2749855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4866" y="2746664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" y="3581400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3234" y="3571009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" y="4343400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73234" y="4333009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1132609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59034" y="1894609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24000" y="2746664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3505200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59034" y="4333009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09800" y="2761795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9800" y="3505200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09800" y="4267200"/>
            <a:ext cx="574566" cy="61999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38600" y="1295400"/>
            <a:ext cx="593939" cy="64376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54261" y="2023237"/>
            <a:ext cx="593939" cy="64376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38599" y="2788701"/>
            <a:ext cx="593939" cy="64376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599" y="3581400"/>
            <a:ext cx="593939" cy="64376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38599" y="4309237"/>
            <a:ext cx="593939" cy="64376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2819400"/>
            <a:ext cx="593939" cy="64376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24400" y="3581400"/>
            <a:ext cx="593939" cy="64376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4309237"/>
            <a:ext cx="593939" cy="64376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3048000" y="3522064"/>
            <a:ext cx="838200" cy="706581"/>
          </a:xfrm>
          <a:prstGeom prst="mathMinus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909991" y="5791200"/>
            <a:ext cx="1223609" cy="5022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86200" y="5791200"/>
            <a:ext cx="1600200" cy="525844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Equal 30"/>
          <p:cNvSpPr/>
          <p:nvPr/>
        </p:nvSpPr>
        <p:spPr>
          <a:xfrm>
            <a:off x="5373757" y="3547612"/>
            <a:ext cx="1028700" cy="673712"/>
          </a:xfrm>
          <a:prstGeom prst="mathEqual">
            <a:avLst/>
          </a:prstGeom>
          <a:solidFill>
            <a:srgbClr val="00B05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81800" y="1600200"/>
            <a:ext cx="660574" cy="60535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781800" y="2290249"/>
            <a:ext cx="660574" cy="60535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81800" y="2976049"/>
            <a:ext cx="660574" cy="60535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543800" y="1600200"/>
            <a:ext cx="660574" cy="60535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543800" y="2290249"/>
            <a:ext cx="660574" cy="60535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569026" y="2971800"/>
            <a:ext cx="660574" cy="60535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81800" y="4343400"/>
            <a:ext cx="660574" cy="60535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543800" y="4343400"/>
            <a:ext cx="660574" cy="60535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781800" y="3670087"/>
            <a:ext cx="660574" cy="60535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543800" y="3657600"/>
            <a:ext cx="660574" cy="60535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inus 27"/>
          <p:cNvSpPr/>
          <p:nvPr/>
        </p:nvSpPr>
        <p:spPr>
          <a:xfrm>
            <a:off x="2567609" y="5775826"/>
            <a:ext cx="838200" cy="706581"/>
          </a:xfrm>
          <a:prstGeom prst="mathMinus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qual 30"/>
          <p:cNvSpPr/>
          <p:nvPr/>
        </p:nvSpPr>
        <p:spPr>
          <a:xfrm>
            <a:off x="5753100" y="5717266"/>
            <a:ext cx="1028700" cy="673712"/>
          </a:xfrm>
          <a:prstGeom prst="mathEqual">
            <a:avLst/>
          </a:prstGeom>
          <a:solidFill>
            <a:srgbClr val="00B05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28"/>
          <p:cNvSpPr/>
          <p:nvPr/>
        </p:nvSpPr>
        <p:spPr>
          <a:xfrm>
            <a:off x="7048500" y="5771458"/>
            <a:ext cx="1223609" cy="50222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31943"/>
            <a:ext cx="2514600" cy="23638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৩৫</a:t>
            </a:r>
          </a:p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-১৩</a:t>
            </a:r>
          </a:p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0649" y="3581400"/>
            <a:ext cx="12954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43200" y="381000"/>
            <a:ext cx="3124200" cy="2438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প্রথমে একক স্থানের  অংক বিয়োগ করি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0" y="1018760"/>
            <a:ext cx="1752600" cy="1066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৫-৩=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097157" y="906117"/>
            <a:ext cx="381000" cy="381000"/>
          </a:xfrm>
          <a:prstGeom prst="rightArrow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097157" y="5219700"/>
            <a:ext cx="381000" cy="381000"/>
          </a:xfrm>
          <a:prstGeom prst="rightArrow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67000" y="3886200"/>
            <a:ext cx="3124200" cy="2362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এরপর দশক স্থানের অংক বিয়োগ করি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19800" y="4572000"/>
            <a:ext cx="18288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৩-১=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3619501"/>
            <a:ext cx="520149" cy="7255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8349" y="3619500"/>
            <a:ext cx="520149" cy="7255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077200" y="1057688"/>
            <a:ext cx="914400" cy="9889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130209" y="4572000"/>
            <a:ext cx="914400" cy="9889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7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7333" y="19878"/>
            <a:ext cx="3352800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3074388" y="1152939"/>
            <a:ext cx="3036472" cy="990600"/>
          </a:xfrm>
          <a:prstGeom prst="flowChartPreparation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দলঃগোলাপ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469" y="2133600"/>
            <a:ext cx="3014731" cy="3130139"/>
          </a:xfrm>
          <a:prstGeom prst="round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261448"/>
            <a:ext cx="666749" cy="666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16" y="2279823"/>
            <a:ext cx="666749" cy="666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12" y="2279823"/>
            <a:ext cx="666749" cy="666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61" y="2314441"/>
            <a:ext cx="666749" cy="666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5" y="2946572"/>
            <a:ext cx="666749" cy="666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5" y="2981191"/>
            <a:ext cx="666749" cy="666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34" y="3000303"/>
            <a:ext cx="666749" cy="666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83" y="3009718"/>
            <a:ext cx="666749" cy="6667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676582"/>
            <a:ext cx="666749" cy="666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1" y="3658801"/>
            <a:ext cx="666749" cy="666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01" y="3721882"/>
            <a:ext cx="666749" cy="6667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09" y="3676467"/>
            <a:ext cx="666749" cy="6667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6" y="4393848"/>
            <a:ext cx="666749" cy="6667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43331"/>
            <a:ext cx="666749" cy="6667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9" y="4414767"/>
            <a:ext cx="666749" cy="6667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61" y="4419635"/>
            <a:ext cx="666749" cy="66674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141091" y="2327146"/>
            <a:ext cx="1487689" cy="2397254"/>
          </a:xfrm>
          <a:prstGeom prst="round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14" y="2470157"/>
            <a:ext cx="666749" cy="6667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67" y="2471121"/>
            <a:ext cx="666749" cy="6667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72" y="3839842"/>
            <a:ext cx="666749" cy="6667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50" y="3144358"/>
            <a:ext cx="666749" cy="6667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01" y="3170057"/>
            <a:ext cx="666749" cy="6667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18" y="3836806"/>
            <a:ext cx="666749" cy="666749"/>
          </a:xfrm>
          <a:prstGeom prst="rect">
            <a:avLst/>
          </a:prstGeom>
        </p:spPr>
      </p:pic>
      <p:sp>
        <p:nvSpPr>
          <p:cNvPr id="30" name="Minus 29"/>
          <p:cNvSpPr/>
          <p:nvPr/>
        </p:nvSpPr>
        <p:spPr>
          <a:xfrm>
            <a:off x="3074291" y="3433176"/>
            <a:ext cx="1066800" cy="639419"/>
          </a:xfrm>
          <a:prstGeom prst="mathMinus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5800" y="5943600"/>
            <a:ext cx="19812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83525" y="5935667"/>
            <a:ext cx="2076449" cy="7699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Equal 32"/>
          <p:cNvSpPr/>
          <p:nvPr/>
        </p:nvSpPr>
        <p:spPr>
          <a:xfrm>
            <a:off x="5711190" y="3480660"/>
            <a:ext cx="938283" cy="571311"/>
          </a:xfrm>
          <a:prstGeom prst="mathEqual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649473" y="1981200"/>
            <a:ext cx="2433075" cy="3372742"/>
          </a:xfrm>
          <a:prstGeom prst="round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2" y="2245485"/>
            <a:ext cx="666749" cy="6667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08" y="3053144"/>
            <a:ext cx="666749" cy="6667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23" y="3836805"/>
            <a:ext cx="666749" cy="6667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07" y="4596990"/>
            <a:ext cx="666749" cy="6667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36" y="2261447"/>
            <a:ext cx="666749" cy="6667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45" y="3000304"/>
            <a:ext cx="666749" cy="66674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35" y="3839842"/>
            <a:ext cx="666749" cy="6667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95" y="4539976"/>
            <a:ext cx="666749" cy="6667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06" y="3752885"/>
            <a:ext cx="666749" cy="6667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55" y="4503554"/>
            <a:ext cx="666749" cy="66674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858000" y="5943600"/>
            <a:ext cx="1905000" cy="762000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2969372" y="1295400"/>
            <a:ext cx="2821828" cy="927815"/>
          </a:xfrm>
          <a:prstGeom prst="flowChartPreparation">
            <a:avLst/>
          </a:prstGeom>
          <a:solidFill>
            <a:schemeClr val="bg2">
              <a:lumMod val="2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দলঃজবা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58" y="-457200"/>
            <a:ext cx="5667226" cy="236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20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16157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812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578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628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914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00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48600" y="2895600"/>
            <a:ext cx="0" cy="20574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inus 5"/>
          <p:cNvSpPr/>
          <p:nvPr/>
        </p:nvSpPr>
        <p:spPr>
          <a:xfrm>
            <a:off x="3276600" y="3676650"/>
            <a:ext cx="990600" cy="6858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qual 21"/>
          <p:cNvSpPr/>
          <p:nvPr/>
        </p:nvSpPr>
        <p:spPr>
          <a:xfrm>
            <a:off x="5615609" y="3733800"/>
            <a:ext cx="1371600" cy="571500"/>
          </a:xfrm>
          <a:prstGeom prst="mathEqual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0" y="5638800"/>
            <a:ext cx="1524000" cy="838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38600" y="5671930"/>
            <a:ext cx="1524000" cy="8382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12020" y="5638800"/>
            <a:ext cx="1524000" cy="8382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28600" y="304800"/>
            <a:ext cx="8229600" cy="190500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মূল্যায়ণ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2514600"/>
            <a:ext cx="3657600" cy="36195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</a:t>
            </a:r>
          </a:p>
          <a:p>
            <a:pPr algn="ctr"/>
            <a:r>
              <a:rPr lang="bn-BD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-১৪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1000" y="2590800"/>
            <a:ext cx="4648200" cy="34290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২৮-৯</a:t>
            </a:r>
            <a:r>
              <a:rPr lang="bn-BD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5257800"/>
            <a:ext cx="1981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7848600" y="3733800"/>
            <a:ext cx="762000" cy="1219200"/>
          </a:xfrm>
          <a:prstGeom prst="actionButtonHelp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5CCA8C-E25E-4B77-BFA3-84AA9BC9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8991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146853"/>
            <a:ext cx="8458200" cy="3796748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p Ribbon 8"/>
          <p:cNvSpPr/>
          <p:nvPr/>
        </p:nvSpPr>
        <p:spPr>
          <a:xfrm>
            <a:off x="495300" y="0"/>
            <a:ext cx="8343900" cy="1600200"/>
          </a:xfrm>
          <a:prstGeom prst="ribbon2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2" name="Object 1">
            <a:hlinkClick r:id="" action="ppaction://ole?verb=0"/>
            <a:hlinkHover r:id="" action="ppaction://ole?verb=0"/>
            <a:extLst>
              <a:ext uri="{FF2B5EF4-FFF2-40B4-BE49-F238E27FC236}">
                <a16:creationId xmlns:a16="http://schemas.microsoft.com/office/drawing/2014/main" id="{A188F895-238D-4F55-A6C4-0ABE611F0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77876"/>
              </p:ext>
            </p:extLst>
          </p:nvPr>
        </p:nvGraphicFramePr>
        <p:xfrm>
          <a:off x="2105025" y="3209925"/>
          <a:ext cx="49355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4" imgW="4934880" imgH="437760" progId="Package">
                  <p:embed/>
                </p:oleObj>
              </mc:Choice>
              <mc:Fallback>
                <p:oleObj name="Packager Shell Object" showAsIcon="1" r:id="rId4" imgW="49348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5025" y="3209925"/>
                        <a:ext cx="493553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7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838200" y="2209800"/>
            <a:ext cx="7696200" cy="3810000"/>
          </a:xfrm>
          <a:prstGeom prst="hexagon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গণিত</a:t>
            </a: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 শ্রেণি</a:t>
            </a: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66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 </a:t>
            </a:r>
            <a:endParaRPr lang="bn-BD" sz="54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 মিনিট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457200" y="381000"/>
            <a:ext cx="8153400" cy="1600200"/>
          </a:xfrm>
          <a:prstGeom prst="ribbon2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438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-1"/>
            <a:ext cx="11277600" cy="7929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956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6" y="4750520"/>
            <a:ext cx="34290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30" y="4677625"/>
            <a:ext cx="2428875" cy="1943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62" y="2998927"/>
            <a:ext cx="2508155" cy="2006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170" y="2936557"/>
            <a:ext cx="3278981" cy="26231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038600"/>
            <a:ext cx="4328390" cy="3350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99" y="67515"/>
            <a:ext cx="2281238" cy="18249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2819400"/>
            <a:ext cx="2428875" cy="1943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00" y="3466998"/>
            <a:ext cx="1676400" cy="1341120"/>
          </a:xfrm>
          <a:prstGeom prst="rect">
            <a:avLst/>
          </a:prstGeom>
        </p:spPr>
      </p:pic>
      <p:sp>
        <p:nvSpPr>
          <p:cNvPr id="20" name="Flowchart: Sequential Access Storage 19"/>
          <p:cNvSpPr/>
          <p:nvPr/>
        </p:nvSpPr>
        <p:spPr>
          <a:xfrm>
            <a:off x="-608410" y="119270"/>
            <a:ext cx="4495800" cy="2286000"/>
          </a:xfrm>
          <a:prstGeom prst="flowChartMagneticTape">
            <a:avLst/>
          </a:prstGeom>
          <a:blipFill>
            <a:blip r:embed="rId5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এখানে কয়টি প্রজাপতি আছে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DFD4DD-1B33-4EA9-AE58-1B74014AC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58" y="1817132"/>
            <a:ext cx="2428875" cy="1943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8F16ED-075D-4E6C-852C-E357E8F63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94" y="1004062"/>
            <a:ext cx="24288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438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0" y="-1"/>
            <a:ext cx="12344400" cy="80367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956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3276600"/>
            <a:ext cx="24288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81200"/>
            <a:ext cx="1438275" cy="1150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09600"/>
            <a:ext cx="1407319" cy="1125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38400"/>
            <a:ext cx="2508155" cy="2006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3278981" cy="26231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038600"/>
            <a:ext cx="4328390" cy="3350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90600"/>
            <a:ext cx="2281238" cy="18249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81" y="2815590"/>
            <a:ext cx="2428875" cy="1943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201">
            <a:off x="6645965" y="2357769"/>
            <a:ext cx="1676400" cy="1341120"/>
          </a:xfrm>
          <a:prstGeom prst="rect">
            <a:avLst/>
          </a:prstGeom>
        </p:spPr>
      </p:pic>
      <p:sp>
        <p:nvSpPr>
          <p:cNvPr id="20" name="Flowchart: Sequential Access Storage 19"/>
          <p:cNvSpPr/>
          <p:nvPr/>
        </p:nvSpPr>
        <p:spPr>
          <a:xfrm>
            <a:off x="76200" y="0"/>
            <a:ext cx="4495800" cy="2286000"/>
          </a:xfrm>
          <a:prstGeom prst="flowChartMagneticTape">
            <a:avLst/>
          </a:prstGeom>
          <a:blipFill>
            <a:blip r:embed="rId7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এখন কয়টি প্রজাপতি আছে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08976 -0.04093 C 0.10868 -0.04949 0.13681 -0.05389 0.16615 -0.05389 C 0.19983 -0.05389 0.22657 -0.04949 0.24549 -0.04093 L 0.33542 -0.00278 " pathEditMode="relative" rAng="0" ptsTypes="FffFF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56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0816 -0.05255 C 0.13108 -0.06412 0.16493 -0.07014 0.20035 -0.07014 C 0.24097 -0.07014 0.27326 -0.06412 0.29618 -0.05255 L 0.40469 1.11111E-6 " pathEditMode="relative" rAng="0" ptsTypes="FffFF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3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4 0.06527 L 0.02136 0.02708 C 0.04028 0.01851 0.06841 0.01412 0.09775 0.01412 C 0.13143 0.01412 0.15816 0.01851 0.17709 0.02708 L 0.26702 0.06527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133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2514600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58" y="1365072"/>
            <a:ext cx="977708" cy="899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66" y="-1938"/>
            <a:ext cx="876300" cy="806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08" y="804258"/>
            <a:ext cx="982497" cy="903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"/>
            <a:ext cx="1409700" cy="1296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1267367" cy="1165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691"/>
            <a:ext cx="914400" cy="8412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98" y="796847"/>
            <a:ext cx="1653716" cy="15214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549670"/>
            <a:ext cx="1409700" cy="1296924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2133600" y="4145281"/>
            <a:ext cx="5998805" cy="111251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</a:rPr>
              <a:t>এখানে কয়টি পাখি আছে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133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2514600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58" y="1365072"/>
            <a:ext cx="977708" cy="899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66" y="-1938"/>
            <a:ext cx="876300" cy="806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08" y="804258"/>
            <a:ext cx="982497" cy="903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"/>
            <a:ext cx="1409700" cy="1296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1267367" cy="1165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691"/>
            <a:ext cx="914400" cy="8412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98" y="796847"/>
            <a:ext cx="1653716" cy="15214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549670"/>
            <a:ext cx="1409700" cy="129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1" y="3125724"/>
            <a:ext cx="5105399" cy="70788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এখন কয়টি পাখি আছে </a:t>
            </a: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51" y="4252145"/>
            <a:ext cx="5016712" cy="70788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bn-BD" sz="4000" dirty="0"/>
              <a:t>প্রথমে কয়টি পাখি ছিল </a:t>
            </a:r>
            <a:endParaRPr lang="en-US" sz="4000" dirty="0"/>
          </a:p>
        </p:txBody>
      </p:sp>
      <p:sp>
        <p:nvSpPr>
          <p:cNvPr id="12" name="Arrow: Right 11"/>
          <p:cNvSpPr/>
          <p:nvPr/>
        </p:nvSpPr>
        <p:spPr>
          <a:xfrm>
            <a:off x="5160014" y="4303393"/>
            <a:ext cx="1357584" cy="52206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76974" y="4087527"/>
            <a:ext cx="2205183" cy="1068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/>
              <a:t>৮ টি </a:t>
            </a:r>
            <a:endParaRPr lang="en-US" sz="4800" dirty="0"/>
          </a:p>
        </p:txBody>
      </p:sp>
      <p:sp>
        <p:nvSpPr>
          <p:cNvPr id="17" name="Arrow: Right 16"/>
          <p:cNvSpPr/>
          <p:nvPr/>
        </p:nvSpPr>
        <p:spPr>
          <a:xfrm>
            <a:off x="5319390" y="3273089"/>
            <a:ext cx="1357584" cy="52206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86224" y="2945427"/>
            <a:ext cx="2205183" cy="1068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/>
              <a:t>৪ টি </a:t>
            </a:r>
            <a:endParaRPr lang="en-US" sz="4800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0" y="5263694"/>
            <a:ext cx="9143999" cy="12902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</a:rPr>
              <a:t>৮ টি পাখি থেকে চারটি চলে যাওয়াকে কী বলে?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45816 -0.004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99" y="-23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68208E-6 L -0.725 -0.009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-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925 L -0.49166 -0.009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90833 0.0129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17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382000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endParaRPr lang="en-US" sz="1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4191000"/>
            <a:ext cx="7467600" cy="2286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8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8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8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8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য়োগ করব </a:t>
            </a:r>
            <a:endParaRPr lang="en-US" sz="8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1447800" y="76200"/>
            <a:ext cx="6248400" cy="1524000"/>
          </a:xfrm>
          <a:prstGeom prst="flowChartPreparation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76200" y="1981200"/>
            <a:ext cx="8915400" cy="46482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উপকরণ ব্যবহার করে বিয়োগ করতে পারবে।    </a:t>
            </a:r>
          </a:p>
          <a:p>
            <a:pPr algn="ctr"/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 না রেখে দুই অংকের সংখ্যার উপরে – নিচে ও পাশাপাশি বিয়োগ করতে পারবে।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1766</TotalTime>
  <Words>158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NikoshBAN</vt:lpstr>
      <vt:lpstr>Wingdings 3</vt:lpstr>
      <vt:lpstr>Wisp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318</cp:revision>
  <dcterms:created xsi:type="dcterms:W3CDTF">2006-08-16T00:00:00Z</dcterms:created>
  <dcterms:modified xsi:type="dcterms:W3CDTF">2021-01-24T17:14:41Z</dcterms:modified>
</cp:coreProperties>
</file>