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59" r:id="rId5"/>
    <p:sldId id="272" r:id="rId6"/>
    <p:sldId id="260" r:id="rId7"/>
    <p:sldId id="262" r:id="rId8"/>
    <p:sldId id="263" r:id="rId9"/>
    <p:sldId id="261" r:id="rId10"/>
    <p:sldId id="264" r:id="rId11"/>
    <p:sldId id="265" r:id="rId12"/>
    <p:sldId id="273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71" d="100"/>
          <a:sy n="71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1CC2-6C51-4185-8838-ED29AB1A23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270C-B369-4FF7-8CE4-B83A54410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7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1CC2-6C51-4185-8838-ED29AB1A23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270C-B369-4FF7-8CE4-B83A54410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8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1CC2-6C51-4185-8838-ED29AB1A23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270C-B369-4FF7-8CE4-B83A54410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8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1CC2-6C51-4185-8838-ED29AB1A23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270C-B369-4FF7-8CE4-B83A54410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9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1CC2-6C51-4185-8838-ED29AB1A23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270C-B369-4FF7-8CE4-B83A54410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7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1CC2-6C51-4185-8838-ED29AB1A23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270C-B369-4FF7-8CE4-B83A54410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9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1CC2-6C51-4185-8838-ED29AB1A23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270C-B369-4FF7-8CE4-B83A54410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8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1CC2-6C51-4185-8838-ED29AB1A23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270C-B369-4FF7-8CE4-B83A54410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5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1CC2-6C51-4185-8838-ED29AB1A23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270C-B369-4FF7-8CE4-B83A54410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4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1CC2-6C51-4185-8838-ED29AB1A23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270C-B369-4FF7-8CE4-B83A54410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8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1CC2-6C51-4185-8838-ED29AB1A23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270C-B369-4FF7-8CE4-B83A54410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1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C1CC2-6C51-4185-8838-ED29AB1A2370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B270C-B369-4FF7-8CE4-B83A54410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2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9986" y="147770"/>
            <a:ext cx="11473144" cy="174542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bn-BD" sz="6600" b="1" dirty="0" smtClean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en-US" sz="6600" b="1" dirty="0" err="1" smtClean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bn-BD" sz="6600" b="1" dirty="0" smtClean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সবাইকে স্বাগত জানাই</a:t>
            </a:r>
            <a:endParaRPr lang="en-US" sz="6600" b="1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058" t="12122" r="-66058"/>
          <a:stretch/>
        </p:blipFill>
        <p:spPr>
          <a:xfrm>
            <a:off x="-940158" y="1931830"/>
            <a:ext cx="14025093" cy="49273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671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81" y="1524000"/>
            <a:ext cx="11372044" cy="5181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en-US" sz="4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সকলেই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স্থলজ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সর্বদাই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স্পোরোফাইট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অসমরেনুপ্রসূ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পরিবহন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টিশ্যু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জাইলেমে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সুগঠিত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ভেসেল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ফ্লোয়েমে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সঙ্গী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৫।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গর্ভাশয়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গর্ভমুণ্ড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গর্ভদণ্ড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2581" y="228600"/>
            <a:ext cx="11372043" cy="1143000"/>
          </a:xfr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নগ্নবীজী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6150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" y="661791"/>
            <a:ext cx="11921543" cy="49859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গর্ভাশয়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না থাকায় ফল হয় না।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 হয় না বলে বীজ নগ্ন থাকে।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স্পোরফিল ঘন সজ্জিত হয়ে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স্ট্রোবিলাস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 কোন তৈরি করে।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৯।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-নিষেক হয় না, ব্যতিক্রম-Ephedra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79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004552" y="257578"/>
            <a:ext cx="10084158" cy="2768957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004552" y="3488029"/>
            <a:ext cx="9981127" cy="3000777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নগ্নবীজী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6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3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000777" y="206062"/>
            <a:ext cx="5782614" cy="2678806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0614" y="2884868"/>
            <a:ext cx="10122794" cy="39731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জীবন্ত জীবা</a:t>
            </a:r>
            <a:r>
              <a:rPr lang="en-US" sz="44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ষ্ম</a:t>
            </a:r>
            <a:r>
              <a:rPr lang="bn-BD" sz="4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কাকে বলে?</a:t>
            </a:r>
          </a:p>
          <a:p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sz="4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র‍্যামেন্টা বা শল্কপত্র কি?</a:t>
            </a:r>
          </a:p>
          <a:p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bn-BD" sz="4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অসম রেনু প্রসূতা বলতে কি বুঝ?</a:t>
            </a:r>
          </a:p>
          <a:p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bn-BD" sz="4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সারসিনেট ভা</a:t>
            </a:r>
            <a:r>
              <a:rPr lang="en-US" sz="4400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র্নেশান</a:t>
            </a:r>
            <a:r>
              <a:rPr lang="bn-BD" sz="4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</a:t>
            </a:r>
            <a:r>
              <a:rPr lang="en-US" sz="44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44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97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9390" y="3000779"/>
            <a:ext cx="11164628" cy="36009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5400" b="1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এলাকার  চারপাশের নগ্নবীজী উদ্ভিদের একটি তালিকা প্রস্তুত করে আনবে</a:t>
            </a:r>
            <a:r>
              <a:rPr lang="en-US" sz="60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6000" b="1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390" y="609375"/>
            <a:ext cx="11164628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96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4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1977" y="0"/>
            <a:ext cx="10019763" cy="22159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9600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138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bn-BD" sz="138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ন্যবাদ</a:t>
            </a:r>
            <a:r>
              <a:rPr lang="bn-IN" sz="138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138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108" y="2215991"/>
            <a:ext cx="7237926" cy="464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3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881" y="3269410"/>
            <a:ext cx="2748070" cy="2573866"/>
          </a:xfrm>
          <a:prstGeom prst="rect">
            <a:avLst/>
          </a:prstGeom>
          <a:ln w="228600" cap="sq" cmpd="thickThin">
            <a:solidFill>
              <a:schemeClr val="accent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043031" y="827041"/>
            <a:ext cx="9144000" cy="1268016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7712" y="3002071"/>
            <a:ext cx="4953000" cy="31085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.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আকতারুল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চৌরাপাড়া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নিয়ামতপুর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aktarul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944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@gmail.com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86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5707" y="2300692"/>
            <a:ext cx="7292898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6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একাদশ-দ্বাদশ</a:t>
            </a:r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95707" y="3316355"/>
            <a:ext cx="7292898" cy="10156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বিষয়-জীববিজ্ঞান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5708" y="4332018"/>
            <a:ext cx="7292897" cy="83099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অধ্যায়-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endParaRPr lang="bn-BD" sz="48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5708" y="5163015"/>
            <a:ext cx="7292897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5707" y="1100363"/>
            <a:ext cx="7292898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60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02" y="1968436"/>
            <a:ext cx="5999954" cy="42391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056" y="1968436"/>
            <a:ext cx="5843318" cy="42391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Oval 7"/>
          <p:cNvSpPr/>
          <p:nvPr/>
        </p:nvSpPr>
        <p:spPr>
          <a:xfrm>
            <a:off x="1983346" y="605307"/>
            <a:ext cx="8461420" cy="114622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02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5916" y="642802"/>
            <a:ext cx="10419008" cy="5570756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b="1" dirty="0">
                <a:ln w="22225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নগ্নবীজী </a:t>
            </a:r>
            <a:r>
              <a:rPr lang="bn-BD" sz="9600" b="1" dirty="0" smtClean="0">
                <a:ln w="22225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endParaRPr lang="en-US" sz="9600" b="1" dirty="0" smtClean="0">
              <a:ln w="22225">
                <a:solidFill>
                  <a:schemeClr val="accent4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8000" b="1" dirty="0" smtClean="0">
              <a:ln w="22225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4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438" y="2919310"/>
            <a:ext cx="9902804" cy="3615267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2743200" lvl="6" indent="0">
              <a:buNone/>
            </a:pPr>
            <a:r>
              <a:rPr lang="bn-BD" sz="4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নগ্নবীজী উদ্ভিদ সম্পর্কে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২।জীবন্ত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জীবাশ্ম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নগ্নবীজীর বৈশিষ্ট্য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পারবে।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eart 3"/>
          <p:cNvSpPr/>
          <p:nvPr/>
        </p:nvSpPr>
        <p:spPr>
          <a:xfrm>
            <a:off x="5512904" y="1232452"/>
            <a:ext cx="45719" cy="45719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4330460" y="845389"/>
            <a:ext cx="51759" cy="5175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Wave 5"/>
          <p:cNvSpPr/>
          <p:nvPr/>
        </p:nvSpPr>
        <p:spPr>
          <a:xfrm>
            <a:off x="1146219" y="437882"/>
            <a:ext cx="9839459" cy="2018063"/>
          </a:xfrm>
          <a:prstGeom prst="wave">
            <a:avLst>
              <a:gd name="adj1" fmla="val 12500"/>
              <a:gd name="adj2" fmla="val 1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</a:bodyPr>
          <a:lstStyle/>
          <a:p>
            <a:pPr algn="ctr"/>
            <a:r>
              <a:rPr lang="bn-BD" sz="8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25015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7887" y="148390"/>
            <a:ext cx="9968248" cy="2113547"/>
          </a:xfrm>
          <a:solidFill>
            <a:schemeClr val="accent2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just"/>
            <a:r>
              <a:rPr lang="bn-BD" i="1" u="sng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নগ্নবীজী </a:t>
            </a:r>
            <a:r>
              <a:rPr lang="bn-BD" i="1" u="sng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উদ্ভিদ-</a:t>
            </a:r>
            <a:r>
              <a:rPr lang="en-US" i="1" u="sng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i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bn-BD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উদ্ভিদের ফুল হয়,বীজ হয়,কিন্ত গর্ভাশয় ও ফল হয় না তাদেরকে নগ্নবীজী উদ্ভিদ বলে।অর্থাৎ বীজের বাহিরে কোন আবরন থাকে না।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528" y="2443294"/>
            <a:ext cx="5098943" cy="425428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6" name="Rectangle 5"/>
          <p:cNvSpPr/>
          <p:nvPr/>
        </p:nvSpPr>
        <p:spPr>
          <a:xfrm>
            <a:off x="9950980" y="5432043"/>
            <a:ext cx="1774855" cy="821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বীজ</a:t>
            </a:r>
            <a:r>
              <a:rPr lang="bn-BD" sz="3200" dirty="0"/>
              <a:t>নগ্ন</a:t>
            </a:r>
            <a:endParaRPr lang="en-US" sz="3200" dirty="0"/>
          </a:p>
        </p:txBody>
      </p:sp>
      <p:sp>
        <p:nvSpPr>
          <p:cNvPr id="7" name="Right Arrow 6"/>
          <p:cNvSpPr/>
          <p:nvPr/>
        </p:nvSpPr>
        <p:spPr>
          <a:xfrm>
            <a:off x="7305212" y="5634319"/>
            <a:ext cx="2645768" cy="4168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4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9270" y="2119142"/>
            <a:ext cx="11752730" cy="44012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জীবন্ত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জীবাশ্ম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 কালের কোন জীবিত উদ্ভিদের বৈশিষ্ট্য অতীত কালের কোন  জীবাশ্ম উদ্ভিদের বৈশিষ্ট্য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সাথে মিলসম্পন্ন হলে তাকে জীবন্ত জীবাশ্ম বলা হয়।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Cycas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Cycadales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অন্তর্গত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Cycas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সমগোত্রীয়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জীবাশ্মে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পরিনত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ঐসব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বৈশিষ্ট্যগুলো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থাকায়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Cycas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জীবন্ত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জীবাশ্ম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39270" y="195078"/>
            <a:ext cx="11752729" cy="1507067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60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সাইকাস </a:t>
            </a:r>
            <a:r>
              <a:rPr lang="en-US" sz="6000" b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bn-BD" sz="60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জীবন্ত</a:t>
            </a:r>
            <a:r>
              <a:rPr lang="en-US" sz="60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জীবাশ্ম</a:t>
            </a:r>
            <a:r>
              <a:rPr lang="bn-BD" sz="60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60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8795" y="347730"/>
            <a:ext cx="10470523" cy="281832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8794" y="3166056"/>
            <a:ext cx="10470523" cy="29900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নগ্নবীজী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সঙ্গা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কোরালয়েড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14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314</Words>
  <Application>Microsoft Office PowerPoint</Application>
  <PresentationFormat>Widescreen</PresentationFormat>
  <Paragraphs>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SutonnyOMJ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নগ্নবীজী উদ্ভিদ- যে সকল উদ্ভিদের ফুল হয়,বীজ হয়,কিন্ত গর্ভাশয় ও ফল হয় না তাদেরকে নগ্নবীজী উদ্ভিদ বলে।অর্থাৎ বীজের বাহিরে কোন আবরন থাকে না।</vt:lpstr>
      <vt:lpstr>সাইকাস একটি জীবন্ত জীবাশ্ম </vt:lpstr>
      <vt:lpstr>PowerPoint Presentation</vt:lpstr>
      <vt:lpstr>নগ্নবীজী উদ্ভিদের বৈশিষ্ট্য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106</cp:revision>
  <dcterms:created xsi:type="dcterms:W3CDTF">2021-01-23T14:18:17Z</dcterms:created>
  <dcterms:modified xsi:type="dcterms:W3CDTF">2021-01-24T08:51:58Z</dcterms:modified>
</cp:coreProperties>
</file>