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8" r:id="rId9"/>
    <p:sldId id="269" r:id="rId10"/>
    <p:sldId id="267" r:id="rId11"/>
    <p:sldId id="270" r:id="rId12"/>
    <p:sldId id="271" r:id="rId13"/>
    <p:sldId id="264" r:id="rId14"/>
    <p:sldId id="260" r:id="rId15"/>
    <p:sldId id="277" r:id="rId16"/>
    <p:sldId id="27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11" autoAdjust="0"/>
  </p:normalViewPr>
  <p:slideViewPr>
    <p:cSldViewPr snapToGrid="0">
      <p:cViewPr varScale="1">
        <p:scale>
          <a:sx n="119" d="100"/>
          <a:sy n="119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B9AB-04C9-4A28-816D-BAC94193F293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6B3B3-8BE6-43F1-83A0-23971B0D8D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32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6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571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03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823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46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88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3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8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55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4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0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81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38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24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7D50-4E29-472E-9998-6C4BE58A69FE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A3A12F-1C66-470C-85B0-86F054179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5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878076">
            <a:off x="-533991" y="1250756"/>
            <a:ext cx="65910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</a:t>
            </a:r>
            <a:r>
              <a:rPr lang="en-US" sz="8800" dirty="0" smtClean="0">
                <a:ln>
                  <a:solidFill>
                    <a:srgbClr val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sz="8800" dirty="0">
              <a:ln>
                <a:solidFill>
                  <a:srgbClr val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465" y="2688180"/>
            <a:ext cx="5697405" cy="37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2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82" y="1790838"/>
            <a:ext cx="4750727" cy="2850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4218" y="304801"/>
            <a:ext cx="588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092" y="271549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449" y="1391837"/>
            <a:ext cx="3546551" cy="4261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2633" y="2788071"/>
            <a:ext cx="250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563" y="122770"/>
            <a:ext cx="570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1" y="1713040"/>
            <a:ext cx="5175092" cy="381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9490" y="3061853"/>
            <a:ext cx="114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2" y="180109"/>
            <a:ext cx="580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516" y="205701"/>
            <a:ext cx="9649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ikes New Roman"/>
              </a:rPr>
              <a:t>Now open your EFT book Page:48</a:t>
            </a:r>
            <a:endParaRPr lang="en-US" sz="4800" dirty="0">
              <a:latin typeface="Likes New Rom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011" y="1835137"/>
            <a:ext cx="3371768" cy="4403132"/>
          </a:xfrm>
          <a:prstGeom prst="rect">
            <a:avLst/>
          </a:prstGeom>
        </p:spPr>
      </p:pic>
      <p:pic>
        <p:nvPicPr>
          <p:cNvPr id="24578" name="Picture 2" descr="F:\Only For IT\Desktop\Ibtedaie class 5\English for today-2 com op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879" y="1911517"/>
            <a:ext cx="3472406" cy="4441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26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195" y="178999"/>
            <a:ext cx="1110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ikes New Roman"/>
              </a:rPr>
              <a:t>What can you see in this picture?</a:t>
            </a:r>
            <a:endParaRPr lang="en-US" sz="5400" dirty="0">
              <a:latin typeface="Lik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515" y="3428117"/>
            <a:ext cx="161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305" y="5827133"/>
            <a:ext cx="990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804" y="5726683"/>
            <a:ext cx="105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649" y="3387906"/>
            <a:ext cx="98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8427" y="3416742"/>
            <a:ext cx="88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899" y="1253614"/>
            <a:ext cx="2854977" cy="2182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508" y="1283111"/>
            <a:ext cx="2503234" cy="2130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504" y="1327356"/>
            <a:ext cx="2414369" cy="2083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064" y="4126537"/>
            <a:ext cx="2669460" cy="1679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645" y="4126537"/>
            <a:ext cx="2523123" cy="16790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035" y="4136426"/>
            <a:ext cx="2781892" cy="1669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3780" y="5928599"/>
            <a:ext cx="990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4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372" y="223244"/>
            <a:ext cx="948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ikes New Roman"/>
              </a:rPr>
              <a:t>Which </a:t>
            </a:r>
            <a:r>
              <a:rPr lang="en-US" sz="4800" dirty="0" smtClean="0">
                <a:latin typeface="Likes New Roman"/>
              </a:rPr>
              <a:t>picture is missing?</a:t>
            </a:r>
            <a:endParaRPr lang="en-US" sz="5400" dirty="0">
              <a:latin typeface="Lik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791" y="3472362"/>
            <a:ext cx="161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538" y="5915624"/>
            <a:ext cx="990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5037" y="5933158"/>
            <a:ext cx="105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887" y="3417403"/>
            <a:ext cx="98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1665" y="3446239"/>
            <a:ext cx="88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908" y="1371600"/>
            <a:ext cx="2899610" cy="2123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791" y="1283110"/>
            <a:ext cx="2550698" cy="2218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02" y="1277352"/>
            <a:ext cx="2489923" cy="2133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793" y="4185531"/>
            <a:ext cx="2669460" cy="1679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374" y="4185531"/>
            <a:ext cx="2523123" cy="16790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64" y="4195420"/>
            <a:ext cx="2781892" cy="1669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66013" y="6017090"/>
            <a:ext cx="990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483" y="0"/>
            <a:ext cx="928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 with the word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66" y="794532"/>
            <a:ext cx="1622321" cy="87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16" y="2590494"/>
            <a:ext cx="1651819" cy="816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73" y="3583856"/>
            <a:ext cx="1583762" cy="899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860" y="4547870"/>
            <a:ext cx="148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7317" y="856935"/>
            <a:ext cx="144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5251" y="5437098"/>
            <a:ext cx="144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1946787" y="1230553"/>
            <a:ext cx="5825613" cy="460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79412" y="2418735"/>
            <a:ext cx="5542265" cy="2691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67844" y="4041058"/>
            <a:ext cx="5819304" cy="2256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6341" y="1748351"/>
            <a:ext cx="1630446" cy="773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43" y="4615821"/>
            <a:ext cx="1593491" cy="1021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32" y="5764098"/>
            <a:ext cx="1512455" cy="916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1176" y="3636146"/>
            <a:ext cx="1524000" cy="83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6424" y="1803853"/>
            <a:ext cx="223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0168" y="2714657"/>
            <a:ext cx="1427018" cy="82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16" idx="1"/>
          </p:cNvCxnSpPr>
          <p:nvPr/>
        </p:nvCxnSpPr>
        <p:spPr>
          <a:xfrm>
            <a:off x="1946787" y="2135160"/>
            <a:ext cx="5170437" cy="993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46787" y="1401097"/>
            <a:ext cx="5515897" cy="2507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</p:cNvCxnSpPr>
          <p:nvPr/>
        </p:nvCxnSpPr>
        <p:spPr>
          <a:xfrm>
            <a:off x="1961535" y="2998683"/>
            <a:ext cx="5742039" cy="2109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3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772588">
            <a:off x="-221706" y="1093200"/>
            <a:ext cx="6745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  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55B44B-332E-408F-A7FE-5C7C2535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122" y="2939142"/>
            <a:ext cx="5143557" cy="34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1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957" y="486519"/>
            <a:ext cx="1031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he Bold Font" pitchFamily="2" charset="0"/>
                <a:cs typeface="Times New Roman" panose="02020603050405020304" pitchFamily="18" charset="0"/>
              </a:rPr>
              <a:t>            Introduction </a:t>
            </a:r>
            <a:r>
              <a:rPr lang="en-US" sz="6000" dirty="0" smtClean="0">
                <a:solidFill>
                  <a:srgbClr val="00B050"/>
                </a:solidFill>
                <a:latin typeface="The Bold Font" pitchFamily="2" charset="0"/>
                <a:cs typeface="Times New Roman" panose="02020603050405020304" pitchFamily="18" charset="0"/>
              </a:rPr>
              <a:t>of the teacher</a:t>
            </a:r>
            <a:endParaRPr lang="en-US" sz="6000" dirty="0">
              <a:solidFill>
                <a:srgbClr val="00B050"/>
              </a:solidFill>
              <a:latin typeface="The Bold Font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4680" y="3720208"/>
            <a:ext cx="40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5152" y="2286001"/>
            <a:ext cx="7526796" cy="3908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Md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.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Hasnain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 Light" pitchFamily="18" charset="0"/>
              <a:cs typeface="Segoe UI Light" panose="020B0502040204020203" pitchFamily="34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Ibtedayi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headteacher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 Light" pitchFamily="18" charset="0"/>
              <a:cs typeface="Segoe UI Light" panose="020B0502040204020203" pitchFamily="34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Dakkhin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Koralmara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Hossainia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Shatantra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Ibtedayee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Madrasa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.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Tajumuddin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Nova Light" pitchFamily="18" charset="0"/>
                <a:cs typeface="Segoe UI Light" panose="020B0502040204020203" pitchFamily="34" charset="0"/>
              </a:rPr>
              <a:t>Bhola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Nova Light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34" y="2188216"/>
            <a:ext cx="2847471" cy="3606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591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544" y="265471"/>
            <a:ext cx="880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230" y="1453427"/>
            <a:ext cx="9924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Class:2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6000" dirty="0" smtClean="0">
                <a:latin typeface="Likes New Roman"/>
              </a:rPr>
              <a:t>: 24        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6000" dirty="0" smtClean="0">
                <a:latin typeface="Likes New Roman"/>
              </a:rPr>
              <a:t>: </a:t>
            </a:r>
            <a:r>
              <a:rPr lang="en-US" sz="6000" dirty="0" smtClean="0">
                <a:latin typeface="Likes New Roman"/>
              </a:rPr>
              <a:t>1-3</a:t>
            </a:r>
            <a:endParaRPr lang="en-US" sz="6000" dirty="0" smtClean="0">
              <a:latin typeface="Likes New Roman"/>
            </a:endParaRP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</a:t>
            </a:r>
            <a:r>
              <a:rPr lang="en-US" sz="6000" dirty="0" smtClean="0">
                <a:latin typeface="Likes New Roman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and where they live.</a:t>
            </a:r>
            <a:endParaRPr lang="en-US" sz="6000" dirty="0" smtClean="0">
              <a:latin typeface="Lik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9" y="110012"/>
            <a:ext cx="11621728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44" y="1966637"/>
            <a:ext cx="12147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Likes New Roman"/>
              </a:rPr>
              <a:t>Students will be able to-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Likes New Roman"/>
              </a:rPr>
              <a:t>Listening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Likes New Roman"/>
              </a:rPr>
              <a:t>1.1.1 repeat after the teacher simple words and phrases with proper sounds and stress.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Likes New Roman"/>
              </a:rPr>
              <a:t>Speaking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Likes New Roman"/>
              </a:rPr>
              <a:t>1.1.1 repeat after the teacher simple words and phrases with proper sounds and stress.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Likes New Roman"/>
              </a:rPr>
              <a:t>1.1.2 say simple words and phrases with proper sounds and stress.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ikes New Roman"/>
              </a:rPr>
              <a:t>Reading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ikes New Roman"/>
              </a:rPr>
              <a:t>1.4.1 read words and phrases with the help of visual clues(about 3o new words) and simple sentences.</a:t>
            </a:r>
          </a:p>
        </p:txBody>
      </p:sp>
    </p:spTree>
    <p:extLst>
      <p:ext uri="{BB962C8B-B14F-4D97-AF65-F5344CB8AC3E}">
        <p14:creationId xmlns:p14="http://schemas.microsoft.com/office/powerpoint/2010/main" xmlns="" val="6235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9934909"/>
              </p:ext>
            </p:extLst>
          </p:nvPr>
        </p:nvGraphicFramePr>
        <p:xfrm>
          <a:off x="4011613" y="2555875"/>
          <a:ext cx="1547812" cy="685800"/>
        </p:xfrm>
        <a:graphic>
          <a:graphicData uri="http://schemas.openxmlformats.org/presentationml/2006/ole">
            <p:oleObj spid="_x0000_s1151" name="Packager Shell Object" showAsIcon="1" r:id="rId3" imgW="1548360" imgH="685800" progId="Package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2496" y="305694"/>
            <a:ext cx="5405654" cy="95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a audio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192" y="3715686"/>
            <a:ext cx="11341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read – Animals and where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live 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1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585" y="324465"/>
            <a:ext cx="5810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r>
              <a:rPr lang="en-US" sz="4800" dirty="0" smtClean="0">
                <a:latin typeface="Likes New Roman"/>
              </a:rPr>
              <a:t> </a:t>
            </a:r>
            <a:endParaRPr lang="en-US" sz="4800" dirty="0">
              <a:latin typeface="Lik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1193" y="4595363"/>
            <a:ext cx="879448" cy="59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ikes New Roman"/>
              </a:rPr>
              <a:t>Fox</a:t>
            </a:r>
            <a:endParaRPr lang="en-US" sz="3200" dirty="0">
              <a:latin typeface="Lik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18" y="1533832"/>
            <a:ext cx="4916196" cy="2859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061" y="1513645"/>
            <a:ext cx="4197546" cy="2856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609" y="4578598"/>
            <a:ext cx="81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ikes New Roman"/>
              </a:rPr>
              <a:t>Ox</a:t>
            </a:r>
            <a:endParaRPr lang="en-US" sz="3200" dirty="0">
              <a:latin typeface="Lik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557" y="207619"/>
            <a:ext cx="5709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r>
              <a:rPr lang="en-US" sz="3600" dirty="0" smtClean="0">
                <a:latin typeface="Likes New Roman"/>
              </a:rPr>
              <a:t> </a:t>
            </a:r>
            <a:endParaRPr lang="en-US" sz="3600" dirty="0">
              <a:latin typeface="Lik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13" y="1179766"/>
            <a:ext cx="5085617" cy="5085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1828" y="2857404"/>
            <a:ext cx="1525917" cy="91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r>
              <a:rPr lang="en-US" sz="3600" dirty="0" smtClean="0">
                <a:latin typeface="Likes New Roman"/>
              </a:rPr>
              <a:t> </a:t>
            </a:r>
            <a:endParaRPr lang="en-US" sz="3600" dirty="0">
              <a:latin typeface="Lik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9854" y="137693"/>
            <a:ext cx="588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60" y="1495314"/>
            <a:ext cx="4905930" cy="3893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9903" y="2804917"/>
            <a:ext cx="1575580" cy="95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6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257" y="1594081"/>
            <a:ext cx="4475016" cy="297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09" y="2667542"/>
            <a:ext cx="157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109" y="0"/>
            <a:ext cx="569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picture?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1101</TotalTime>
  <Words>212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Facet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128</cp:revision>
  <dcterms:created xsi:type="dcterms:W3CDTF">2018-04-15T13:21:37Z</dcterms:created>
  <dcterms:modified xsi:type="dcterms:W3CDTF">2021-01-24T04:21:37Z</dcterms:modified>
</cp:coreProperties>
</file>