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27" r:id="rId2"/>
    <p:sldId id="258" r:id="rId3"/>
    <p:sldId id="260" r:id="rId4"/>
    <p:sldId id="270" r:id="rId5"/>
    <p:sldId id="262" r:id="rId6"/>
    <p:sldId id="277" r:id="rId7"/>
    <p:sldId id="278" r:id="rId8"/>
    <p:sldId id="329" r:id="rId9"/>
    <p:sldId id="330" r:id="rId10"/>
    <p:sldId id="279" r:id="rId11"/>
    <p:sldId id="280" r:id="rId12"/>
    <p:sldId id="271" r:id="rId13"/>
    <p:sldId id="272" r:id="rId14"/>
    <p:sldId id="282" r:id="rId15"/>
    <p:sldId id="332" r:id="rId16"/>
    <p:sldId id="334" r:id="rId17"/>
    <p:sldId id="281" r:id="rId18"/>
    <p:sldId id="273" r:id="rId19"/>
    <p:sldId id="335" r:id="rId20"/>
    <p:sldId id="336" r:id="rId21"/>
    <p:sldId id="338" r:id="rId22"/>
    <p:sldId id="339" r:id="rId23"/>
    <p:sldId id="340" r:id="rId24"/>
    <p:sldId id="342" r:id="rId25"/>
    <p:sldId id="333" r:id="rId26"/>
    <p:sldId id="337" r:id="rId27"/>
    <p:sldId id="341" r:id="rId28"/>
    <p:sldId id="343" r:id="rId29"/>
    <p:sldId id="344" r:id="rId30"/>
    <p:sldId id="345" r:id="rId31"/>
    <p:sldId id="324" r:id="rId32"/>
    <p:sldId id="32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1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DC16B4-1593-4BF4-B044-AEABFA359034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8C4BE7-1FD2-474E-B7E4-FE323B90593C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প্রাণী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FB7738-935D-429C-AB48-B98218D8D0FD}" type="parTrans" cxnId="{B6524F10-1BA4-44EF-9766-BE06AD122BA8}">
      <dgm:prSet/>
      <dgm:spPr/>
      <dgm:t>
        <a:bodyPr/>
        <a:lstStyle/>
        <a:p>
          <a:endParaRPr lang="en-US"/>
        </a:p>
      </dgm:t>
    </dgm:pt>
    <dgm:pt modelId="{28BAD339-B727-4954-91DD-7671C76BC496}" type="sibTrans" cxnId="{B6524F10-1BA4-44EF-9766-BE06AD122BA8}">
      <dgm:prSet/>
      <dgm:spPr/>
      <dgm:t>
        <a:bodyPr/>
        <a:lstStyle/>
        <a:p>
          <a:endParaRPr lang="en-US"/>
        </a:p>
      </dgm:t>
    </dgm:pt>
    <dgm:pt modelId="{411C87A8-942A-4918-AA16-16A2B9E251FA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অক্সিজেন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BF6C63-CE8C-4EE4-A95D-BB34911F1412}" type="parTrans" cxnId="{65DE492B-E039-444F-A83D-D9E2E72E2CF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B8A3B1-8B78-4649-88D5-B99D0D0389BE}" type="sibTrans" cxnId="{65DE492B-E039-444F-A83D-D9E2E72E2CF4}">
      <dgm:prSet/>
      <dgm:spPr/>
      <dgm:t>
        <a:bodyPr/>
        <a:lstStyle/>
        <a:p>
          <a:endParaRPr lang="en-US"/>
        </a:p>
      </dgm:t>
    </dgm:pt>
    <dgm:pt modelId="{FE7B104E-BD69-4EF7-B82D-F93CACC39594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5253A2-4309-4D47-B23C-E250B0449F7C}" type="parTrans" cxnId="{7770060A-B58A-4583-B367-E0BF24EB3E8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3592A9-265D-4981-8E38-5B2CB597C6E5}" type="sibTrans" cxnId="{7770060A-B58A-4583-B367-E0BF24EB3E8C}">
      <dgm:prSet/>
      <dgm:spPr/>
      <dgm:t>
        <a:bodyPr/>
        <a:lstStyle/>
        <a:p>
          <a:endParaRPr lang="en-US"/>
        </a:p>
      </dgm:t>
    </dgm:pt>
    <dgm:pt modelId="{06E54C6F-19FB-42E6-A59E-3A9A1B881631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আবাসস্থল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1BD412-8E5F-4C30-B2BA-FD1CDF953DB6}" type="parTrans" cxnId="{7CBDB24F-E61A-45BE-A582-4EBE0ED46DF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3BA8F6-3711-45EB-9012-BC232BA14872}" type="sibTrans" cxnId="{7CBDB24F-E61A-45BE-A582-4EBE0ED46DF5}">
      <dgm:prSet/>
      <dgm:spPr/>
      <dgm:t>
        <a:bodyPr/>
        <a:lstStyle/>
        <a:p>
          <a:endParaRPr lang="en-US"/>
        </a:p>
      </dgm:t>
    </dgm:pt>
    <dgm:pt modelId="{CF0FCB87-F172-428A-888E-CF1D6AE16AEB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A27520-2131-41E3-B3B9-C082C46C8F34}" type="parTrans" cxnId="{84F99CAB-4155-491C-ACE8-7CB7D33CEDE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4DCD6D-FBC9-4B30-86F6-6520E63D7869}" type="sibTrans" cxnId="{84F99CAB-4155-491C-ACE8-7CB7D33CEDED}">
      <dgm:prSet/>
      <dgm:spPr/>
      <dgm:t>
        <a:bodyPr/>
        <a:lstStyle/>
        <a:p>
          <a:endParaRPr lang="en-US"/>
        </a:p>
      </dgm:t>
    </dgm:pt>
    <dgm:pt modelId="{18AF7ACF-6BCA-4CBD-A10B-5830BC837C42}" type="pres">
      <dgm:prSet presAssocID="{11DC16B4-1593-4BF4-B044-AEABFA35903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95BB42-2383-49B9-BF88-C4A387C5F55A}" type="pres">
      <dgm:prSet presAssocID="{E88C4BE7-1FD2-474E-B7E4-FE323B90593C}" presName="centerShape" presStyleLbl="node0" presStyleIdx="0" presStyleCnt="1"/>
      <dgm:spPr/>
    </dgm:pt>
    <dgm:pt modelId="{1CC989F6-7E20-4841-9965-29345AA82B37}" type="pres">
      <dgm:prSet presAssocID="{2BBF6C63-CE8C-4EE4-A95D-BB34911F1412}" presName="Name9" presStyleLbl="parChTrans1D2" presStyleIdx="0" presStyleCnt="4"/>
      <dgm:spPr/>
    </dgm:pt>
    <dgm:pt modelId="{BDA04732-5231-4D24-B39C-F3E687A7B342}" type="pres">
      <dgm:prSet presAssocID="{2BBF6C63-CE8C-4EE4-A95D-BB34911F1412}" presName="connTx" presStyleLbl="parChTrans1D2" presStyleIdx="0" presStyleCnt="4"/>
      <dgm:spPr/>
    </dgm:pt>
    <dgm:pt modelId="{2E2F961B-BEAF-47A1-A7D0-DA63D0DFDEA7}" type="pres">
      <dgm:prSet presAssocID="{411C87A8-942A-4918-AA16-16A2B9E251FA}" presName="node" presStyleLbl="node1" presStyleIdx="0" presStyleCnt="4">
        <dgm:presLayoutVars>
          <dgm:bulletEnabled val="1"/>
        </dgm:presLayoutVars>
      </dgm:prSet>
      <dgm:spPr/>
    </dgm:pt>
    <dgm:pt modelId="{A3CFE408-FB36-401C-B9EE-7228072ADA3A}" type="pres">
      <dgm:prSet presAssocID="{575253A2-4309-4D47-B23C-E250B0449F7C}" presName="Name9" presStyleLbl="parChTrans1D2" presStyleIdx="1" presStyleCnt="4"/>
      <dgm:spPr/>
    </dgm:pt>
    <dgm:pt modelId="{B2B989D3-C7AD-4E58-8B87-15D2501702D2}" type="pres">
      <dgm:prSet presAssocID="{575253A2-4309-4D47-B23C-E250B0449F7C}" presName="connTx" presStyleLbl="parChTrans1D2" presStyleIdx="1" presStyleCnt="4"/>
      <dgm:spPr/>
    </dgm:pt>
    <dgm:pt modelId="{43F64754-718C-4484-9D4B-1180BD494F56}" type="pres">
      <dgm:prSet presAssocID="{FE7B104E-BD69-4EF7-B82D-F93CACC39594}" presName="node" presStyleLbl="node1" presStyleIdx="1" presStyleCnt="4">
        <dgm:presLayoutVars>
          <dgm:bulletEnabled val="1"/>
        </dgm:presLayoutVars>
      </dgm:prSet>
      <dgm:spPr/>
    </dgm:pt>
    <dgm:pt modelId="{6E3CD909-6804-48E9-860F-09B38F68713F}" type="pres">
      <dgm:prSet presAssocID="{2A1BD412-8E5F-4C30-B2BA-FD1CDF953DB6}" presName="Name9" presStyleLbl="parChTrans1D2" presStyleIdx="2" presStyleCnt="4"/>
      <dgm:spPr/>
    </dgm:pt>
    <dgm:pt modelId="{DBA969F2-A31B-4690-9F17-B38655A8BB8C}" type="pres">
      <dgm:prSet presAssocID="{2A1BD412-8E5F-4C30-B2BA-FD1CDF953DB6}" presName="connTx" presStyleLbl="parChTrans1D2" presStyleIdx="2" presStyleCnt="4"/>
      <dgm:spPr/>
    </dgm:pt>
    <dgm:pt modelId="{691F608D-6649-4646-986C-DDAC554CED33}" type="pres">
      <dgm:prSet presAssocID="{06E54C6F-19FB-42E6-A59E-3A9A1B881631}" presName="node" presStyleLbl="node1" presStyleIdx="2" presStyleCnt="4">
        <dgm:presLayoutVars>
          <dgm:bulletEnabled val="1"/>
        </dgm:presLayoutVars>
      </dgm:prSet>
      <dgm:spPr/>
    </dgm:pt>
    <dgm:pt modelId="{D1625D3C-C64B-4F54-BDAB-D068395492B7}" type="pres">
      <dgm:prSet presAssocID="{19A27520-2131-41E3-B3B9-C082C46C8F34}" presName="Name9" presStyleLbl="parChTrans1D2" presStyleIdx="3" presStyleCnt="4"/>
      <dgm:spPr/>
    </dgm:pt>
    <dgm:pt modelId="{E0994EED-D31E-4428-90E2-B65F4311C9D6}" type="pres">
      <dgm:prSet presAssocID="{19A27520-2131-41E3-B3B9-C082C46C8F34}" presName="connTx" presStyleLbl="parChTrans1D2" presStyleIdx="3" presStyleCnt="4"/>
      <dgm:spPr/>
    </dgm:pt>
    <dgm:pt modelId="{E9E17929-FF95-44BE-B40E-EC93A8BA6F76}" type="pres">
      <dgm:prSet presAssocID="{CF0FCB87-F172-428A-888E-CF1D6AE16AEB}" presName="node" presStyleLbl="node1" presStyleIdx="3" presStyleCnt="4">
        <dgm:presLayoutVars>
          <dgm:bulletEnabled val="1"/>
        </dgm:presLayoutVars>
      </dgm:prSet>
      <dgm:spPr/>
    </dgm:pt>
  </dgm:ptLst>
  <dgm:cxnLst>
    <dgm:cxn modelId="{22E70201-C5D9-424B-9C90-6A69A96B94B1}" type="presOf" srcId="{11DC16B4-1593-4BF4-B044-AEABFA359034}" destId="{18AF7ACF-6BCA-4CBD-A10B-5830BC837C42}" srcOrd="0" destOrd="0" presId="urn:microsoft.com/office/officeart/2005/8/layout/radial1"/>
    <dgm:cxn modelId="{7285F306-BF4D-488C-9576-79299279E770}" type="presOf" srcId="{FE7B104E-BD69-4EF7-B82D-F93CACC39594}" destId="{43F64754-718C-4484-9D4B-1180BD494F56}" srcOrd="0" destOrd="0" presId="urn:microsoft.com/office/officeart/2005/8/layout/radial1"/>
    <dgm:cxn modelId="{7770060A-B58A-4583-B367-E0BF24EB3E8C}" srcId="{E88C4BE7-1FD2-474E-B7E4-FE323B90593C}" destId="{FE7B104E-BD69-4EF7-B82D-F93CACC39594}" srcOrd="1" destOrd="0" parTransId="{575253A2-4309-4D47-B23C-E250B0449F7C}" sibTransId="{5B3592A9-265D-4981-8E38-5B2CB597C6E5}"/>
    <dgm:cxn modelId="{B6524F10-1BA4-44EF-9766-BE06AD122BA8}" srcId="{11DC16B4-1593-4BF4-B044-AEABFA359034}" destId="{E88C4BE7-1FD2-474E-B7E4-FE323B90593C}" srcOrd="0" destOrd="0" parTransId="{C0FB7738-935D-429C-AB48-B98218D8D0FD}" sibTransId="{28BAD339-B727-4954-91DD-7671C76BC496}"/>
    <dgm:cxn modelId="{CBB69F19-98F1-4F80-8CE8-22094417A513}" type="presOf" srcId="{2BBF6C63-CE8C-4EE4-A95D-BB34911F1412}" destId="{BDA04732-5231-4D24-B39C-F3E687A7B342}" srcOrd="1" destOrd="0" presId="urn:microsoft.com/office/officeart/2005/8/layout/radial1"/>
    <dgm:cxn modelId="{59C12F1F-D8AD-4022-ACB3-2153300C5848}" type="presOf" srcId="{411C87A8-942A-4918-AA16-16A2B9E251FA}" destId="{2E2F961B-BEAF-47A1-A7D0-DA63D0DFDEA7}" srcOrd="0" destOrd="0" presId="urn:microsoft.com/office/officeart/2005/8/layout/radial1"/>
    <dgm:cxn modelId="{EE2D0C28-1C88-4DCB-8B6E-70723A90330E}" type="presOf" srcId="{2A1BD412-8E5F-4C30-B2BA-FD1CDF953DB6}" destId="{DBA969F2-A31B-4690-9F17-B38655A8BB8C}" srcOrd="1" destOrd="0" presId="urn:microsoft.com/office/officeart/2005/8/layout/radial1"/>
    <dgm:cxn modelId="{65DE492B-E039-444F-A83D-D9E2E72E2CF4}" srcId="{E88C4BE7-1FD2-474E-B7E4-FE323B90593C}" destId="{411C87A8-942A-4918-AA16-16A2B9E251FA}" srcOrd="0" destOrd="0" parTransId="{2BBF6C63-CE8C-4EE4-A95D-BB34911F1412}" sibTransId="{F2B8A3B1-8B78-4649-88D5-B99D0D0389BE}"/>
    <dgm:cxn modelId="{392CEC2E-E9AE-404A-B285-8668C6D0232E}" type="presOf" srcId="{2A1BD412-8E5F-4C30-B2BA-FD1CDF953DB6}" destId="{6E3CD909-6804-48E9-860F-09B38F68713F}" srcOrd="0" destOrd="0" presId="urn:microsoft.com/office/officeart/2005/8/layout/radial1"/>
    <dgm:cxn modelId="{2E184F37-B9BF-40A4-AD2B-61DE57F23D6E}" type="presOf" srcId="{E88C4BE7-1FD2-474E-B7E4-FE323B90593C}" destId="{3995BB42-2383-49B9-BF88-C4A387C5F55A}" srcOrd="0" destOrd="0" presId="urn:microsoft.com/office/officeart/2005/8/layout/radial1"/>
    <dgm:cxn modelId="{2CA8CE46-9347-4095-987A-CBF4DF6D6720}" type="presOf" srcId="{19A27520-2131-41E3-B3B9-C082C46C8F34}" destId="{D1625D3C-C64B-4F54-BDAB-D068395492B7}" srcOrd="0" destOrd="0" presId="urn:microsoft.com/office/officeart/2005/8/layout/radial1"/>
    <dgm:cxn modelId="{B39B8B68-C13A-47A2-B0ED-C49D58FFF74D}" type="presOf" srcId="{06E54C6F-19FB-42E6-A59E-3A9A1B881631}" destId="{691F608D-6649-4646-986C-DDAC554CED33}" srcOrd="0" destOrd="0" presId="urn:microsoft.com/office/officeart/2005/8/layout/radial1"/>
    <dgm:cxn modelId="{3255016A-4F58-4E78-A7BA-6C6577E26E27}" type="presOf" srcId="{CF0FCB87-F172-428A-888E-CF1D6AE16AEB}" destId="{E9E17929-FF95-44BE-B40E-EC93A8BA6F76}" srcOrd="0" destOrd="0" presId="urn:microsoft.com/office/officeart/2005/8/layout/radial1"/>
    <dgm:cxn modelId="{4541D96C-B376-456D-BCFA-8CADFB83A611}" type="presOf" srcId="{575253A2-4309-4D47-B23C-E250B0449F7C}" destId="{A3CFE408-FB36-401C-B9EE-7228072ADA3A}" srcOrd="0" destOrd="0" presId="urn:microsoft.com/office/officeart/2005/8/layout/radial1"/>
    <dgm:cxn modelId="{7CBDB24F-E61A-45BE-A582-4EBE0ED46DF5}" srcId="{E88C4BE7-1FD2-474E-B7E4-FE323B90593C}" destId="{06E54C6F-19FB-42E6-A59E-3A9A1B881631}" srcOrd="2" destOrd="0" parTransId="{2A1BD412-8E5F-4C30-B2BA-FD1CDF953DB6}" sibTransId="{A53BA8F6-3711-45EB-9012-BC232BA14872}"/>
    <dgm:cxn modelId="{84F99CAB-4155-491C-ACE8-7CB7D33CEDED}" srcId="{E88C4BE7-1FD2-474E-B7E4-FE323B90593C}" destId="{CF0FCB87-F172-428A-888E-CF1D6AE16AEB}" srcOrd="3" destOrd="0" parTransId="{19A27520-2131-41E3-B3B9-C082C46C8F34}" sibTransId="{A74DCD6D-FBC9-4B30-86F6-6520E63D7869}"/>
    <dgm:cxn modelId="{788299C3-E32B-40B7-9A3E-231E912B4A2B}" type="presOf" srcId="{19A27520-2131-41E3-B3B9-C082C46C8F34}" destId="{E0994EED-D31E-4428-90E2-B65F4311C9D6}" srcOrd="1" destOrd="0" presId="urn:microsoft.com/office/officeart/2005/8/layout/radial1"/>
    <dgm:cxn modelId="{D61DC8D4-577C-4489-91D0-DC160895C409}" type="presOf" srcId="{2BBF6C63-CE8C-4EE4-A95D-BB34911F1412}" destId="{1CC989F6-7E20-4841-9965-29345AA82B37}" srcOrd="0" destOrd="0" presId="urn:microsoft.com/office/officeart/2005/8/layout/radial1"/>
    <dgm:cxn modelId="{DB888EFF-4444-4020-A85A-8F1CAE4F9999}" type="presOf" srcId="{575253A2-4309-4D47-B23C-E250B0449F7C}" destId="{B2B989D3-C7AD-4E58-8B87-15D2501702D2}" srcOrd="1" destOrd="0" presId="urn:microsoft.com/office/officeart/2005/8/layout/radial1"/>
    <dgm:cxn modelId="{9ACA40CF-CD75-4B5A-8409-27C95FCE8CD3}" type="presParOf" srcId="{18AF7ACF-6BCA-4CBD-A10B-5830BC837C42}" destId="{3995BB42-2383-49B9-BF88-C4A387C5F55A}" srcOrd="0" destOrd="0" presId="urn:microsoft.com/office/officeart/2005/8/layout/radial1"/>
    <dgm:cxn modelId="{BBE3EFB6-9145-4A46-8A6E-DE3F6B605F98}" type="presParOf" srcId="{18AF7ACF-6BCA-4CBD-A10B-5830BC837C42}" destId="{1CC989F6-7E20-4841-9965-29345AA82B37}" srcOrd="1" destOrd="0" presId="urn:microsoft.com/office/officeart/2005/8/layout/radial1"/>
    <dgm:cxn modelId="{410B24A6-FEC0-41A7-86E5-9EA8FF4B77CA}" type="presParOf" srcId="{1CC989F6-7E20-4841-9965-29345AA82B37}" destId="{BDA04732-5231-4D24-B39C-F3E687A7B342}" srcOrd="0" destOrd="0" presId="urn:microsoft.com/office/officeart/2005/8/layout/radial1"/>
    <dgm:cxn modelId="{069D9A2C-3D50-4866-8033-796BB55E7B76}" type="presParOf" srcId="{18AF7ACF-6BCA-4CBD-A10B-5830BC837C42}" destId="{2E2F961B-BEAF-47A1-A7D0-DA63D0DFDEA7}" srcOrd="2" destOrd="0" presId="urn:microsoft.com/office/officeart/2005/8/layout/radial1"/>
    <dgm:cxn modelId="{D3CF7E5D-CD19-4153-B9A9-90D0AD3F41B3}" type="presParOf" srcId="{18AF7ACF-6BCA-4CBD-A10B-5830BC837C42}" destId="{A3CFE408-FB36-401C-B9EE-7228072ADA3A}" srcOrd="3" destOrd="0" presId="urn:microsoft.com/office/officeart/2005/8/layout/radial1"/>
    <dgm:cxn modelId="{1E5570E7-F289-4518-BD06-3149D40F542B}" type="presParOf" srcId="{A3CFE408-FB36-401C-B9EE-7228072ADA3A}" destId="{B2B989D3-C7AD-4E58-8B87-15D2501702D2}" srcOrd="0" destOrd="0" presId="urn:microsoft.com/office/officeart/2005/8/layout/radial1"/>
    <dgm:cxn modelId="{DE612AED-A942-44ED-AAE2-2677F6DD8CED}" type="presParOf" srcId="{18AF7ACF-6BCA-4CBD-A10B-5830BC837C42}" destId="{43F64754-718C-4484-9D4B-1180BD494F56}" srcOrd="4" destOrd="0" presId="urn:microsoft.com/office/officeart/2005/8/layout/radial1"/>
    <dgm:cxn modelId="{54FB6DA3-D5B3-40FB-865E-FDF25217C71F}" type="presParOf" srcId="{18AF7ACF-6BCA-4CBD-A10B-5830BC837C42}" destId="{6E3CD909-6804-48E9-860F-09B38F68713F}" srcOrd="5" destOrd="0" presId="urn:microsoft.com/office/officeart/2005/8/layout/radial1"/>
    <dgm:cxn modelId="{D6EFEE0C-4F33-4392-8DC8-1D7B167FE35C}" type="presParOf" srcId="{6E3CD909-6804-48E9-860F-09B38F68713F}" destId="{DBA969F2-A31B-4690-9F17-B38655A8BB8C}" srcOrd="0" destOrd="0" presId="urn:microsoft.com/office/officeart/2005/8/layout/radial1"/>
    <dgm:cxn modelId="{557D37AF-0D12-40EA-B578-324DC70D001A}" type="presParOf" srcId="{18AF7ACF-6BCA-4CBD-A10B-5830BC837C42}" destId="{691F608D-6649-4646-986C-DDAC554CED33}" srcOrd="6" destOrd="0" presId="urn:microsoft.com/office/officeart/2005/8/layout/radial1"/>
    <dgm:cxn modelId="{05591C64-B514-47EC-90F5-C188BA01E39B}" type="presParOf" srcId="{18AF7ACF-6BCA-4CBD-A10B-5830BC837C42}" destId="{D1625D3C-C64B-4F54-BDAB-D068395492B7}" srcOrd="7" destOrd="0" presId="urn:microsoft.com/office/officeart/2005/8/layout/radial1"/>
    <dgm:cxn modelId="{F235BB22-99F2-4144-AEF8-49008E99D551}" type="presParOf" srcId="{D1625D3C-C64B-4F54-BDAB-D068395492B7}" destId="{E0994EED-D31E-4428-90E2-B65F4311C9D6}" srcOrd="0" destOrd="0" presId="urn:microsoft.com/office/officeart/2005/8/layout/radial1"/>
    <dgm:cxn modelId="{966BF660-BA9B-4256-BE3B-9689CB0CD14B}" type="presParOf" srcId="{18AF7ACF-6BCA-4CBD-A10B-5830BC837C42}" destId="{E9E17929-FF95-44BE-B40E-EC93A8BA6F7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DC16B4-1593-4BF4-B044-AEABFA359034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E54C6F-19FB-42E6-A59E-3A9A1B881631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বীজের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বিস্তরণ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1BD412-8E5F-4C30-B2BA-FD1CDF953DB6}" type="parTrans" cxnId="{7CBDB24F-E61A-45BE-A582-4EBE0ED46DF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3BA8F6-3711-45EB-9012-BC232BA14872}" type="sibTrans" cxnId="{7CBDB24F-E61A-45BE-A582-4EBE0ED46DF5}">
      <dgm:prSet/>
      <dgm:spPr/>
      <dgm:t>
        <a:bodyPr/>
        <a:lstStyle/>
        <a:p>
          <a:endParaRPr lang="en-US"/>
        </a:p>
      </dgm:t>
    </dgm:pt>
    <dgm:pt modelId="{CF0FCB87-F172-428A-888E-CF1D6AE16AEB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প্রানীর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ত্যাগ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বর্জ্য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A27520-2131-41E3-B3B9-C082C46C8F34}" type="parTrans" cxnId="{84F99CAB-4155-491C-ACE8-7CB7D33CEDE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4DCD6D-FBC9-4B30-86F6-6520E63D7869}" type="sibTrans" cxnId="{84F99CAB-4155-491C-ACE8-7CB7D33CEDED}">
      <dgm:prSet/>
      <dgm:spPr/>
      <dgm:t>
        <a:bodyPr/>
        <a:lstStyle/>
        <a:p>
          <a:endParaRPr lang="en-US"/>
        </a:p>
      </dgm:t>
    </dgm:pt>
    <dgm:pt modelId="{FE7B104E-BD69-4EF7-B82D-F93CACC39594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পরাগায়ন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3592A9-265D-4981-8E38-5B2CB597C6E5}" type="sibTrans" cxnId="{7770060A-B58A-4583-B367-E0BF24EB3E8C}">
      <dgm:prSet/>
      <dgm:spPr/>
      <dgm:t>
        <a:bodyPr/>
        <a:lstStyle/>
        <a:p>
          <a:endParaRPr lang="en-US"/>
        </a:p>
      </dgm:t>
    </dgm:pt>
    <dgm:pt modelId="{575253A2-4309-4D47-B23C-E250B0449F7C}" type="parTrans" cxnId="{7770060A-B58A-4583-B367-E0BF24EB3E8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1C87A8-942A-4918-AA16-16A2B9E251FA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কার্বন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ডাই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অক্সাইড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B8A3B1-8B78-4649-88D5-B99D0D0389BE}" type="sibTrans" cxnId="{65DE492B-E039-444F-A83D-D9E2E72E2CF4}">
      <dgm:prSet/>
      <dgm:spPr/>
      <dgm:t>
        <a:bodyPr/>
        <a:lstStyle/>
        <a:p>
          <a:endParaRPr lang="en-US"/>
        </a:p>
      </dgm:t>
    </dgm:pt>
    <dgm:pt modelId="{2BBF6C63-CE8C-4EE4-A95D-BB34911F1412}" type="parTrans" cxnId="{65DE492B-E039-444F-A83D-D9E2E72E2CF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8C4BE7-1FD2-474E-B7E4-FE323B90593C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BAD339-B727-4954-91DD-7671C76BC496}" type="sibTrans" cxnId="{B6524F10-1BA4-44EF-9766-BE06AD122BA8}">
      <dgm:prSet/>
      <dgm:spPr/>
      <dgm:t>
        <a:bodyPr/>
        <a:lstStyle/>
        <a:p>
          <a:endParaRPr lang="en-US"/>
        </a:p>
      </dgm:t>
    </dgm:pt>
    <dgm:pt modelId="{C0FB7738-935D-429C-AB48-B98218D8D0FD}" type="parTrans" cxnId="{B6524F10-1BA4-44EF-9766-BE06AD122BA8}">
      <dgm:prSet/>
      <dgm:spPr/>
      <dgm:t>
        <a:bodyPr/>
        <a:lstStyle/>
        <a:p>
          <a:endParaRPr lang="en-US"/>
        </a:p>
      </dgm:t>
    </dgm:pt>
    <dgm:pt modelId="{D50450BA-855C-4909-BA0A-FB9ABF955640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59E210-AE43-4E0A-AC4B-CFF5E6B5D2EE}" type="parTrans" cxnId="{1351BD81-F1A1-4F5F-BABF-A4CD0B202127}">
      <dgm:prSet/>
      <dgm:spPr/>
      <dgm:t>
        <a:bodyPr/>
        <a:lstStyle/>
        <a:p>
          <a:endParaRPr lang="en-US"/>
        </a:p>
      </dgm:t>
    </dgm:pt>
    <dgm:pt modelId="{47529EE7-D5BB-42ED-ADFD-44ED4DCAA8CC}" type="sibTrans" cxnId="{1351BD81-F1A1-4F5F-BABF-A4CD0B202127}">
      <dgm:prSet/>
      <dgm:spPr/>
      <dgm:t>
        <a:bodyPr/>
        <a:lstStyle/>
        <a:p>
          <a:endParaRPr lang="en-US"/>
        </a:p>
      </dgm:t>
    </dgm:pt>
    <dgm:pt modelId="{18AF7ACF-6BCA-4CBD-A10B-5830BC837C42}" type="pres">
      <dgm:prSet presAssocID="{11DC16B4-1593-4BF4-B044-AEABFA35903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95BB42-2383-49B9-BF88-C4A387C5F55A}" type="pres">
      <dgm:prSet presAssocID="{E88C4BE7-1FD2-474E-B7E4-FE323B90593C}" presName="centerShape" presStyleLbl="node0" presStyleIdx="0" presStyleCnt="1"/>
      <dgm:spPr/>
    </dgm:pt>
    <dgm:pt modelId="{1CC989F6-7E20-4841-9965-29345AA82B37}" type="pres">
      <dgm:prSet presAssocID="{2BBF6C63-CE8C-4EE4-A95D-BB34911F1412}" presName="Name9" presStyleLbl="parChTrans1D2" presStyleIdx="0" presStyleCnt="5"/>
      <dgm:spPr/>
    </dgm:pt>
    <dgm:pt modelId="{BDA04732-5231-4D24-B39C-F3E687A7B342}" type="pres">
      <dgm:prSet presAssocID="{2BBF6C63-CE8C-4EE4-A95D-BB34911F1412}" presName="connTx" presStyleLbl="parChTrans1D2" presStyleIdx="0" presStyleCnt="5"/>
      <dgm:spPr/>
    </dgm:pt>
    <dgm:pt modelId="{2E2F961B-BEAF-47A1-A7D0-DA63D0DFDEA7}" type="pres">
      <dgm:prSet presAssocID="{411C87A8-942A-4918-AA16-16A2B9E251FA}" presName="node" presStyleLbl="node1" presStyleIdx="0" presStyleCnt="5">
        <dgm:presLayoutVars>
          <dgm:bulletEnabled val="1"/>
        </dgm:presLayoutVars>
      </dgm:prSet>
      <dgm:spPr/>
    </dgm:pt>
    <dgm:pt modelId="{A3CFE408-FB36-401C-B9EE-7228072ADA3A}" type="pres">
      <dgm:prSet presAssocID="{575253A2-4309-4D47-B23C-E250B0449F7C}" presName="Name9" presStyleLbl="parChTrans1D2" presStyleIdx="1" presStyleCnt="5"/>
      <dgm:spPr/>
    </dgm:pt>
    <dgm:pt modelId="{B2B989D3-C7AD-4E58-8B87-15D2501702D2}" type="pres">
      <dgm:prSet presAssocID="{575253A2-4309-4D47-B23C-E250B0449F7C}" presName="connTx" presStyleLbl="parChTrans1D2" presStyleIdx="1" presStyleCnt="5"/>
      <dgm:spPr/>
    </dgm:pt>
    <dgm:pt modelId="{43F64754-718C-4484-9D4B-1180BD494F56}" type="pres">
      <dgm:prSet presAssocID="{FE7B104E-BD69-4EF7-B82D-F93CACC39594}" presName="node" presStyleLbl="node1" presStyleIdx="1" presStyleCnt="5">
        <dgm:presLayoutVars>
          <dgm:bulletEnabled val="1"/>
        </dgm:presLayoutVars>
      </dgm:prSet>
      <dgm:spPr/>
    </dgm:pt>
    <dgm:pt modelId="{6E3CD909-6804-48E9-860F-09B38F68713F}" type="pres">
      <dgm:prSet presAssocID="{2A1BD412-8E5F-4C30-B2BA-FD1CDF953DB6}" presName="Name9" presStyleLbl="parChTrans1D2" presStyleIdx="2" presStyleCnt="5"/>
      <dgm:spPr/>
    </dgm:pt>
    <dgm:pt modelId="{DBA969F2-A31B-4690-9F17-B38655A8BB8C}" type="pres">
      <dgm:prSet presAssocID="{2A1BD412-8E5F-4C30-B2BA-FD1CDF953DB6}" presName="connTx" presStyleLbl="parChTrans1D2" presStyleIdx="2" presStyleCnt="5"/>
      <dgm:spPr/>
    </dgm:pt>
    <dgm:pt modelId="{691F608D-6649-4646-986C-DDAC554CED33}" type="pres">
      <dgm:prSet presAssocID="{06E54C6F-19FB-42E6-A59E-3A9A1B881631}" presName="node" presStyleLbl="node1" presStyleIdx="2" presStyleCnt="5">
        <dgm:presLayoutVars>
          <dgm:bulletEnabled val="1"/>
        </dgm:presLayoutVars>
      </dgm:prSet>
      <dgm:spPr/>
    </dgm:pt>
    <dgm:pt modelId="{D1625D3C-C64B-4F54-BDAB-D068395492B7}" type="pres">
      <dgm:prSet presAssocID="{19A27520-2131-41E3-B3B9-C082C46C8F34}" presName="Name9" presStyleLbl="parChTrans1D2" presStyleIdx="3" presStyleCnt="5"/>
      <dgm:spPr/>
    </dgm:pt>
    <dgm:pt modelId="{E0994EED-D31E-4428-90E2-B65F4311C9D6}" type="pres">
      <dgm:prSet presAssocID="{19A27520-2131-41E3-B3B9-C082C46C8F34}" presName="connTx" presStyleLbl="parChTrans1D2" presStyleIdx="3" presStyleCnt="5"/>
      <dgm:spPr/>
    </dgm:pt>
    <dgm:pt modelId="{E9E17929-FF95-44BE-B40E-EC93A8BA6F76}" type="pres">
      <dgm:prSet presAssocID="{CF0FCB87-F172-428A-888E-CF1D6AE16AEB}" presName="node" presStyleLbl="node1" presStyleIdx="3" presStyleCnt="5">
        <dgm:presLayoutVars>
          <dgm:bulletEnabled val="1"/>
        </dgm:presLayoutVars>
      </dgm:prSet>
      <dgm:spPr/>
    </dgm:pt>
    <dgm:pt modelId="{59E57218-5EBD-495E-94EE-5C703EF316BD}" type="pres">
      <dgm:prSet presAssocID="{DD59E210-AE43-4E0A-AC4B-CFF5E6B5D2EE}" presName="Name9" presStyleLbl="parChTrans1D2" presStyleIdx="4" presStyleCnt="5"/>
      <dgm:spPr/>
    </dgm:pt>
    <dgm:pt modelId="{6410767A-D928-4CCF-8F86-B9453FED5FD6}" type="pres">
      <dgm:prSet presAssocID="{DD59E210-AE43-4E0A-AC4B-CFF5E6B5D2EE}" presName="connTx" presStyleLbl="parChTrans1D2" presStyleIdx="4" presStyleCnt="5"/>
      <dgm:spPr/>
    </dgm:pt>
    <dgm:pt modelId="{110EB16C-9366-43A8-A527-49000982772A}" type="pres">
      <dgm:prSet presAssocID="{D50450BA-855C-4909-BA0A-FB9ABF955640}" presName="node" presStyleLbl="node1" presStyleIdx="4" presStyleCnt="5">
        <dgm:presLayoutVars>
          <dgm:bulletEnabled val="1"/>
        </dgm:presLayoutVars>
      </dgm:prSet>
      <dgm:spPr/>
    </dgm:pt>
  </dgm:ptLst>
  <dgm:cxnLst>
    <dgm:cxn modelId="{7770060A-B58A-4583-B367-E0BF24EB3E8C}" srcId="{E88C4BE7-1FD2-474E-B7E4-FE323B90593C}" destId="{FE7B104E-BD69-4EF7-B82D-F93CACC39594}" srcOrd="1" destOrd="0" parTransId="{575253A2-4309-4D47-B23C-E250B0449F7C}" sibTransId="{5B3592A9-265D-4981-8E38-5B2CB597C6E5}"/>
    <dgm:cxn modelId="{4F1C900B-0EEF-4282-A740-104B64ED690C}" type="presOf" srcId="{FE7B104E-BD69-4EF7-B82D-F93CACC39594}" destId="{43F64754-718C-4484-9D4B-1180BD494F56}" srcOrd="0" destOrd="0" presId="urn:microsoft.com/office/officeart/2005/8/layout/radial1"/>
    <dgm:cxn modelId="{B6524F10-1BA4-44EF-9766-BE06AD122BA8}" srcId="{11DC16B4-1593-4BF4-B044-AEABFA359034}" destId="{E88C4BE7-1FD2-474E-B7E4-FE323B90593C}" srcOrd="0" destOrd="0" parTransId="{C0FB7738-935D-429C-AB48-B98218D8D0FD}" sibTransId="{28BAD339-B727-4954-91DD-7671C76BC496}"/>
    <dgm:cxn modelId="{DE698D10-0403-4524-AD34-D28AF39F7A86}" type="presOf" srcId="{19A27520-2131-41E3-B3B9-C082C46C8F34}" destId="{E0994EED-D31E-4428-90E2-B65F4311C9D6}" srcOrd="1" destOrd="0" presId="urn:microsoft.com/office/officeart/2005/8/layout/radial1"/>
    <dgm:cxn modelId="{8BC7311B-BDB7-4E0B-A39A-0D179B5FE668}" type="presOf" srcId="{11DC16B4-1593-4BF4-B044-AEABFA359034}" destId="{18AF7ACF-6BCA-4CBD-A10B-5830BC837C42}" srcOrd="0" destOrd="0" presId="urn:microsoft.com/office/officeart/2005/8/layout/radial1"/>
    <dgm:cxn modelId="{C123051D-A88E-487C-9C08-0A21884D5470}" type="presOf" srcId="{D50450BA-855C-4909-BA0A-FB9ABF955640}" destId="{110EB16C-9366-43A8-A527-49000982772A}" srcOrd="0" destOrd="0" presId="urn:microsoft.com/office/officeart/2005/8/layout/radial1"/>
    <dgm:cxn modelId="{E5B39721-FE1C-4003-A858-37D8EDCBA714}" type="presOf" srcId="{CF0FCB87-F172-428A-888E-CF1D6AE16AEB}" destId="{E9E17929-FF95-44BE-B40E-EC93A8BA6F76}" srcOrd="0" destOrd="0" presId="urn:microsoft.com/office/officeart/2005/8/layout/radial1"/>
    <dgm:cxn modelId="{65DE492B-E039-444F-A83D-D9E2E72E2CF4}" srcId="{E88C4BE7-1FD2-474E-B7E4-FE323B90593C}" destId="{411C87A8-942A-4918-AA16-16A2B9E251FA}" srcOrd="0" destOrd="0" parTransId="{2BBF6C63-CE8C-4EE4-A95D-BB34911F1412}" sibTransId="{F2B8A3B1-8B78-4649-88D5-B99D0D0389BE}"/>
    <dgm:cxn modelId="{6D33CF30-2AC0-40A1-AD38-A6D7C2699489}" type="presOf" srcId="{2BBF6C63-CE8C-4EE4-A95D-BB34911F1412}" destId="{BDA04732-5231-4D24-B39C-F3E687A7B342}" srcOrd="1" destOrd="0" presId="urn:microsoft.com/office/officeart/2005/8/layout/radial1"/>
    <dgm:cxn modelId="{069A923A-D304-421D-880A-01722DE4B7B4}" type="presOf" srcId="{2A1BD412-8E5F-4C30-B2BA-FD1CDF953DB6}" destId="{DBA969F2-A31B-4690-9F17-B38655A8BB8C}" srcOrd="1" destOrd="0" presId="urn:microsoft.com/office/officeart/2005/8/layout/radial1"/>
    <dgm:cxn modelId="{64063449-B18C-4E6A-9717-CF9F56F505AB}" type="presOf" srcId="{19A27520-2131-41E3-B3B9-C082C46C8F34}" destId="{D1625D3C-C64B-4F54-BDAB-D068395492B7}" srcOrd="0" destOrd="0" presId="urn:microsoft.com/office/officeart/2005/8/layout/radial1"/>
    <dgm:cxn modelId="{7CBDB24F-E61A-45BE-A582-4EBE0ED46DF5}" srcId="{E88C4BE7-1FD2-474E-B7E4-FE323B90593C}" destId="{06E54C6F-19FB-42E6-A59E-3A9A1B881631}" srcOrd="2" destOrd="0" parTransId="{2A1BD412-8E5F-4C30-B2BA-FD1CDF953DB6}" sibTransId="{A53BA8F6-3711-45EB-9012-BC232BA14872}"/>
    <dgm:cxn modelId="{582DFA76-9589-4B29-A346-818182191C92}" type="presOf" srcId="{411C87A8-942A-4918-AA16-16A2B9E251FA}" destId="{2E2F961B-BEAF-47A1-A7D0-DA63D0DFDEA7}" srcOrd="0" destOrd="0" presId="urn:microsoft.com/office/officeart/2005/8/layout/radial1"/>
    <dgm:cxn modelId="{C3F84F77-81A7-4B6F-9729-01A8972008EE}" type="presOf" srcId="{575253A2-4309-4D47-B23C-E250B0449F7C}" destId="{A3CFE408-FB36-401C-B9EE-7228072ADA3A}" srcOrd="0" destOrd="0" presId="urn:microsoft.com/office/officeart/2005/8/layout/radial1"/>
    <dgm:cxn modelId="{FB75857A-3AFE-42FD-A18D-DBC19720E7E3}" type="presOf" srcId="{2BBF6C63-CE8C-4EE4-A95D-BB34911F1412}" destId="{1CC989F6-7E20-4841-9965-29345AA82B37}" srcOrd="0" destOrd="0" presId="urn:microsoft.com/office/officeart/2005/8/layout/radial1"/>
    <dgm:cxn modelId="{1351BD81-F1A1-4F5F-BABF-A4CD0B202127}" srcId="{E88C4BE7-1FD2-474E-B7E4-FE323B90593C}" destId="{D50450BA-855C-4909-BA0A-FB9ABF955640}" srcOrd="4" destOrd="0" parTransId="{DD59E210-AE43-4E0A-AC4B-CFF5E6B5D2EE}" sibTransId="{47529EE7-D5BB-42ED-ADFD-44ED4DCAA8CC}"/>
    <dgm:cxn modelId="{49079583-DEBA-437F-BB98-EA86DDF5EF15}" type="presOf" srcId="{DD59E210-AE43-4E0A-AC4B-CFF5E6B5D2EE}" destId="{6410767A-D928-4CCF-8F86-B9453FED5FD6}" srcOrd="1" destOrd="0" presId="urn:microsoft.com/office/officeart/2005/8/layout/radial1"/>
    <dgm:cxn modelId="{81A0B19A-33E4-4438-A585-1098F8A4ADC2}" type="presOf" srcId="{575253A2-4309-4D47-B23C-E250B0449F7C}" destId="{B2B989D3-C7AD-4E58-8B87-15D2501702D2}" srcOrd="1" destOrd="0" presId="urn:microsoft.com/office/officeart/2005/8/layout/radial1"/>
    <dgm:cxn modelId="{BEC6C7A6-D408-43AA-BB08-866FA838B17E}" type="presOf" srcId="{E88C4BE7-1FD2-474E-B7E4-FE323B90593C}" destId="{3995BB42-2383-49B9-BF88-C4A387C5F55A}" srcOrd="0" destOrd="0" presId="urn:microsoft.com/office/officeart/2005/8/layout/radial1"/>
    <dgm:cxn modelId="{84F99CAB-4155-491C-ACE8-7CB7D33CEDED}" srcId="{E88C4BE7-1FD2-474E-B7E4-FE323B90593C}" destId="{CF0FCB87-F172-428A-888E-CF1D6AE16AEB}" srcOrd="3" destOrd="0" parTransId="{19A27520-2131-41E3-B3B9-C082C46C8F34}" sibTransId="{A74DCD6D-FBC9-4B30-86F6-6520E63D7869}"/>
    <dgm:cxn modelId="{06C850B2-62A0-410C-87B4-3EFD24F01DA2}" type="presOf" srcId="{DD59E210-AE43-4E0A-AC4B-CFF5E6B5D2EE}" destId="{59E57218-5EBD-495E-94EE-5C703EF316BD}" srcOrd="0" destOrd="0" presId="urn:microsoft.com/office/officeart/2005/8/layout/radial1"/>
    <dgm:cxn modelId="{ED5E06DC-0F51-4411-AC1A-A572F33A5689}" type="presOf" srcId="{2A1BD412-8E5F-4C30-B2BA-FD1CDF953DB6}" destId="{6E3CD909-6804-48E9-860F-09B38F68713F}" srcOrd="0" destOrd="0" presId="urn:microsoft.com/office/officeart/2005/8/layout/radial1"/>
    <dgm:cxn modelId="{A835AAE2-F4DA-43AC-84C9-8327D75A152B}" type="presOf" srcId="{06E54C6F-19FB-42E6-A59E-3A9A1B881631}" destId="{691F608D-6649-4646-986C-DDAC554CED33}" srcOrd="0" destOrd="0" presId="urn:microsoft.com/office/officeart/2005/8/layout/radial1"/>
    <dgm:cxn modelId="{4C44218D-AB06-437B-9CE6-00BA830B567B}" type="presParOf" srcId="{18AF7ACF-6BCA-4CBD-A10B-5830BC837C42}" destId="{3995BB42-2383-49B9-BF88-C4A387C5F55A}" srcOrd="0" destOrd="0" presId="urn:microsoft.com/office/officeart/2005/8/layout/radial1"/>
    <dgm:cxn modelId="{6FDCBB1B-E1F4-4157-AF68-7529A60D2A85}" type="presParOf" srcId="{18AF7ACF-6BCA-4CBD-A10B-5830BC837C42}" destId="{1CC989F6-7E20-4841-9965-29345AA82B37}" srcOrd="1" destOrd="0" presId="urn:microsoft.com/office/officeart/2005/8/layout/radial1"/>
    <dgm:cxn modelId="{BEBC0CF5-6DD4-4DD4-833C-841B67BC6067}" type="presParOf" srcId="{1CC989F6-7E20-4841-9965-29345AA82B37}" destId="{BDA04732-5231-4D24-B39C-F3E687A7B342}" srcOrd="0" destOrd="0" presId="urn:microsoft.com/office/officeart/2005/8/layout/radial1"/>
    <dgm:cxn modelId="{D35FAA8D-3C36-4E1A-A128-33F95459B383}" type="presParOf" srcId="{18AF7ACF-6BCA-4CBD-A10B-5830BC837C42}" destId="{2E2F961B-BEAF-47A1-A7D0-DA63D0DFDEA7}" srcOrd="2" destOrd="0" presId="urn:microsoft.com/office/officeart/2005/8/layout/radial1"/>
    <dgm:cxn modelId="{C50C5A61-D328-41F3-B6B5-4F5087FB12E6}" type="presParOf" srcId="{18AF7ACF-6BCA-4CBD-A10B-5830BC837C42}" destId="{A3CFE408-FB36-401C-B9EE-7228072ADA3A}" srcOrd="3" destOrd="0" presId="urn:microsoft.com/office/officeart/2005/8/layout/radial1"/>
    <dgm:cxn modelId="{0F6CBFFD-F363-4292-A82A-D0D97C2AE633}" type="presParOf" srcId="{A3CFE408-FB36-401C-B9EE-7228072ADA3A}" destId="{B2B989D3-C7AD-4E58-8B87-15D2501702D2}" srcOrd="0" destOrd="0" presId="urn:microsoft.com/office/officeart/2005/8/layout/radial1"/>
    <dgm:cxn modelId="{BD906465-FD9C-4B8B-8340-6BC50E1C6ECD}" type="presParOf" srcId="{18AF7ACF-6BCA-4CBD-A10B-5830BC837C42}" destId="{43F64754-718C-4484-9D4B-1180BD494F56}" srcOrd="4" destOrd="0" presId="urn:microsoft.com/office/officeart/2005/8/layout/radial1"/>
    <dgm:cxn modelId="{5A4B0396-30C2-4D10-943E-5C65603B2EE1}" type="presParOf" srcId="{18AF7ACF-6BCA-4CBD-A10B-5830BC837C42}" destId="{6E3CD909-6804-48E9-860F-09B38F68713F}" srcOrd="5" destOrd="0" presId="urn:microsoft.com/office/officeart/2005/8/layout/radial1"/>
    <dgm:cxn modelId="{F5452AC6-F2CB-4874-B033-C77C93ED675F}" type="presParOf" srcId="{6E3CD909-6804-48E9-860F-09B38F68713F}" destId="{DBA969F2-A31B-4690-9F17-B38655A8BB8C}" srcOrd="0" destOrd="0" presId="urn:microsoft.com/office/officeart/2005/8/layout/radial1"/>
    <dgm:cxn modelId="{C43948B3-1D89-49D8-88DB-1D337008B767}" type="presParOf" srcId="{18AF7ACF-6BCA-4CBD-A10B-5830BC837C42}" destId="{691F608D-6649-4646-986C-DDAC554CED33}" srcOrd="6" destOrd="0" presId="urn:microsoft.com/office/officeart/2005/8/layout/radial1"/>
    <dgm:cxn modelId="{D84E5D12-BC82-4B74-ADB5-34D228139967}" type="presParOf" srcId="{18AF7ACF-6BCA-4CBD-A10B-5830BC837C42}" destId="{D1625D3C-C64B-4F54-BDAB-D068395492B7}" srcOrd="7" destOrd="0" presId="urn:microsoft.com/office/officeart/2005/8/layout/radial1"/>
    <dgm:cxn modelId="{3DCFCED8-26BD-4E0C-92F8-9EAABE2F2280}" type="presParOf" srcId="{D1625D3C-C64B-4F54-BDAB-D068395492B7}" destId="{E0994EED-D31E-4428-90E2-B65F4311C9D6}" srcOrd="0" destOrd="0" presId="urn:microsoft.com/office/officeart/2005/8/layout/radial1"/>
    <dgm:cxn modelId="{93CEB12B-7108-44F5-B0DA-05801A3A7C61}" type="presParOf" srcId="{18AF7ACF-6BCA-4CBD-A10B-5830BC837C42}" destId="{E9E17929-FF95-44BE-B40E-EC93A8BA6F76}" srcOrd="8" destOrd="0" presId="urn:microsoft.com/office/officeart/2005/8/layout/radial1"/>
    <dgm:cxn modelId="{A7E28FA4-9231-471E-88EA-68E6B1BD830B}" type="presParOf" srcId="{18AF7ACF-6BCA-4CBD-A10B-5830BC837C42}" destId="{59E57218-5EBD-495E-94EE-5C703EF316BD}" srcOrd="9" destOrd="0" presId="urn:microsoft.com/office/officeart/2005/8/layout/radial1"/>
    <dgm:cxn modelId="{51E9E76D-C201-43A9-8559-1FA81B314B80}" type="presParOf" srcId="{59E57218-5EBD-495E-94EE-5C703EF316BD}" destId="{6410767A-D928-4CCF-8F86-B9453FED5FD6}" srcOrd="0" destOrd="0" presId="urn:microsoft.com/office/officeart/2005/8/layout/radial1"/>
    <dgm:cxn modelId="{683B93AE-D502-4AD7-96DB-04B5D0C81B43}" type="presParOf" srcId="{18AF7ACF-6BCA-4CBD-A10B-5830BC837C42}" destId="{110EB16C-9366-43A8-A527-49000982772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5BB42-2383-49B9-BF88-C4A387C5F55A}">
      <dsp:nvSpPr>
        <dsp:cNvPr id="0" name=""/>
        <dsp:cNvSpPr/>
      </dsp:nvSpPr>
      <dsp:spPr>
        <a:xfrm>
          <a:off x="2878014" y="1963108"/>
          <a:ext cx="1492449" cy="14924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প্রাণী</a:t>
          </a:r>
          <a:endParaRPr lang="en-US" sz="5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6578" y="2181672"/>
        <a:ext cx="1055321" cy="1055321"/>
      </dsp:txXfrm>
    </dsp:sp>
    <dsp:sp modelId="{1CC989F6-7E20-4841-9965-29345AA82B37}">
      <dsp:nvSpPr>
        <dsp:cNvPr id="0" name=""/>
        <dsp:cNvSpPr/>
      </dsp:nvSpPr>
      <dsp:spPr>
        <a:xfrm rot="16200000">
          <a:off x="3398717" y="1719056"/>
          <a:ext cx="451042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451042" y="185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12962" y="1726311"/>
        <a:ext cx="22552" cy="22552"/>
      </dsp:txXfrm>
    </dsp:sp>
    <dsp:sp modelId="{2E2F961B-BEAF-47A1-A7D0-DA63D0DFDEA7}">
      <dsp:nvSpPr>
        <dsp:cNvPr id="0" name=""/>
        <dsp:cNvSpPr/>
      </dsp:nvSpPr>
      <dsp:spPr>
        <a:xfrm>
          <a:off x="2878014" y="19617"/>
          <a:ext cx="1492449" cy="14924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অক্সিজেন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6578" y="238181"/>
        <a:ext cx="1055321" cy="1055321"/>
      </dsp:txXfrm>
    </dsp:sp>
    <dsp:sp modelId="{A3CFE408-FB36-401C-B9EE-7228072ADA3A}">
      <dsp:nvSpPr>
        <dsp:cNvPr id="0" name=""/>
        <dsp:cNvSpPr/>
      </dsp:nvSpPr>
      <dsp:spPr>
        <a:xfrm>
          <a:off x="4370463" y="2690802"/>
          <a:ext cx="451042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451042" y="185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84708" y="2698057"/>
        <a:ext cx="22552" cy="22552"/>
      </dsp:txXfrm>
    </dsp:sp>
    <dsp:sp modelId="{43F64754-718C-4484-9D4B-1180BD494F56}">
      <dsp:nvSpPr>
        <dsp:cNvPr id="0" name=""/>
        <dsp:cNvSpPr/>
      </dsp:nvSpPr>
      <dsp:spPr>
        <a:xfrm>
          <a:off x="4821505" y="1963108"/>
          <a:ext cx="1492449" cy="1492449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40069" y="2181672"/>
        <a:ext cx="1055321" cy="1055321"/>
      </dsp:txXfrm>
    </dsp:sp>
    <dsp:sp modelId="{6E3CD909-6804-48E9-860F-09B38F68713F}">
      <dsp:nvSpPr>
        <dsp:cNvPr id="0" name=""/>
        <dsp:cNvSpPr/>
      </dsp:nvSpPr>
      <dsp:spPr>
        <a:xfrm rot="5400000">
          <a:off x="3398717" y="3662548"/>
          <a:ext cx="451042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451042" y="185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12962" y="3669803"/>
        <a:ext cx="22552" cy="22552"/>
      </dsp:txXfrm>
    </dsp:sp>
    <dsp:sp modelId="{691F608D-6649-4646-986C-DDAC554CED33}">
      <dsp:nvSpPr>
        <dsp:cNvPr id="0" name=""/>
        <dsp:cNvSpPr/>
      </dsp:nvSpPr>
      <dsp:spPr>
        <a:xfrm>
          <a:off x="2878014" y="3906600"/>
          <a:ext cx="1492449" cy="1492449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আবাসস্থল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6578" y="4125164"/>
        <a:ext cx="1055321" cy="1055321"/>
      </dsp:txXfrm>
    </dsp:sp>
    <dsp:sp modelId="{D1625D3C-C64B-4F54-BDAB-D068395492B7}">
      <dsp:nvSpPr>
        <dsp:cNvPr id="0" name=""/>
        <dsp:cNvSpPr/>
      </dsp:nvSpPr>
      <dsp:spPr>
        <a:xfrm rot="10800000">
          <a:off x="2426972" y="2690802"/>
          <a:ext cx="451042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451042" y="185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641217" y="2698057"/>
        <a:ext cx="22552" cy="22552"/>
      </dsp:txXfrm>
    </dsp:sp>
    <dsp:sp modelId="{E9E17929-FF95-44BE-B40E-EC93A8BA6F76}">
      <dsp:nvSpPr>
        <dsp:cNvPr id="0" name=""/>
        <dsp:cNvSpPr/>
      </dsp:nvSpPr>
      <dsp:spPr>
        <a:xfrm>
          <a:off x="934523" y="1963108"/>
          <a:ext cx="1492449" cy="1492449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53087" y="2181672"/>
        <a:ext cx="1055321" cy="1055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5BB42-2383-49B9-BF88-C4A387C5F55A}">
      <dsp:nvSpPr>
        <dsp:cNvPr id="0" name=""/>
        <dsp:cNvSpPr/>
      </dsp:nvSpPr>
      <dsp:spPr>
        <a:xfrm>
          <a:off x="2911836" y="2102587"/>
          <a:ext cx="1614357" cy="16143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endParaRPr lang="en-US" sz="5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48253" y="2339004"/>
        <a:ext cx="1141523" cy="1141523"/>
      </dsp:txXfrm>
    </dsp:sp>
    <dsp:sp modelId="{1CC989F6-7E20-4841-9965-29345AA82B37}">
      <dsp:nvSpPr>
        <dsp:cNvPr id="0" name=""/>
        <dsp:cNvSpPr/>
      </dsp:nvSpPr>
      <dsp:spPr>
        <a:xfrm rot="16200000">
          <a:off x="3476713" y="1840752"/>
          <a:ext cx="484603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484603" y="195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06900" y="1848170"/>
        <a:ext cx="24230" cy="24230"/>
      </dsp:txXfrm>
    </dsp:sp>
    <dsp:sp modelId="{2E2F961B-BEAF-47A1-A7D0-DA63D0DFDEA7}">
      <dsp:nvSpPr>
        <dsp:cNvPr id="0" name=""/>
        <dsp:cNvSpPr/>
      </dsp:nvSpPr>
      <dsp:spPr>
        <a:xfrm>
          <a:off x="2911836" y="3626"/>
          <a:ext cx="1614357" cy="16143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কার্বন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ডাই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অক্সাইড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48253" y="240043"/>
        <a:ext cx="1141523" cy="1141523"/>
      </dsp:txXfrm>
    </dsp:sp>
    <dsp:sp modelId="{A3CFE408-FB36-401C-B9EE-7228072ADA3A}">
      <dsp:nvSpPr>
        <dsp:cNvPr id="0" name=""/>
        <dsp:cNvSpPr/>
      </dsp:nvSpPr>
      <dsp:spPr>
        <a:xfrm rot="20520000">
          <a:off x="4474829" y="2565925"/>
          <a:ext cx="484603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484603" y="195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05015" y="2573344"/>
        <a:ext cx="24230" cy="24230"/>
      </dsp:txXfrm>
    </dsp:sp>
    <dsp:sp modelId="{43F64754-718C-4484-9D4B-1180BD494F56}">
      <dsp:nvSpPr>
        <dsp:cNvPr id="0" name=""/>
        <dsp:cNvSpPr/>
      </dsp:nvSpPr>
      <dsp:spPr>
        <a:xfrm>
          <a:off x="4908067" y="1453972"/>
          <a:ext cx="1614357" cy="1614357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পরাগায়ন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44484" y="1690389"/>
        <a:ext cx="1141523" cy="1141523"/>
      </dsp:txXfrm>
    </dsp:sp>
    <dsp:sp modelId="{6E3CD909-6804-48E9-860F-09B38F68713F}">
      <dsp:nvSpPr>
        <dsp:cNvPr id="0" name=""/>
        <dsp:cNvSpPr/>
      </dsp:nvSpPr>
      <dsp:spPr>
        <a:xfrm rot="3240000">
          <a:off x="4093582" y="3739280"/>
          <a:ext cx="484603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484603" y="195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23769" y="3746699"/>
        <a:ext cx="24230" cy="24230"/>
      </dsp:txXfrm>
    </dsp:sp>
    <dsp:sp modelId="{691F608D-6649-4646-986C-DDAC554CED33}">
      <dsp:nvSpPr>
        <dsp:cNvPr id="0" name=""/>
        <dsp:cNvSpPr/>
      </dsp:nvSpPr>
      <dsp:spPr>
        <a:xfrm>
          <a:off x="4145575" y="3800683"/>
          <a:ext cx="1614357" cy="1614357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বীজের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বিস্তরণ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81992" y="4037100"/>
        <a:ext cx="1141523" cy="1141523"/>
      </dsp:txXfrm>
    </dsp:sp>
    <dsp:sp modelId="{D1625D3C-C64B-4F54-BDAB-D068395492B7}">
      <dsp:nvSpPr>
        <dsp:cNvPr id="0" name=""/>
        <dsp:cNvSpPr/>
      </dsp:nvSpPr>
      <dsp:spPr>
        <a:xfrm rot="7560000">
          <a:off x="2859844" y="3739280"/>
          <a:ext cx="484603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484603" y="195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090031" y="3746699"/>
        <a:ext cx="24230" cy="24230"/>
      </dsp:txXfrm>
    </dsp:sp>
    <dsp:sp modelId="{E9E17929-FF95-44BE-B40E-EC93A8BA6F76}">
      <dsp:nvSpPr>
        <dsp:cNvPr id="0" name=""/>
        <dsp:cNvSpPr/>
      </dsp:nvSpPr>
      <dsp:spPr>
        <a:xfrm>
          <a:off x="1678097" y="3800683"/>
          <a:ext cx="1614357" cy="1614357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প্রানীর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ত্যাগ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বর্জ্য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সার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14514" y="4037100"/>
        <a:ext cx="1141523" cy="1141523"/>
      </dsp:txXfrm>
    </dsp:sp>
    <dsp:sp modelId="{59E57218-5EBD-495E-94EE-5C703EF316BD}">
      <dsp:nvSpPr>
        <dsp:cNvPr id="0" name=""/>
        <dsp:cNvSpPr/>
      </dsp:nvSpPr>
      <dsp:spPr>
        <a:xfrm rot="11880000">
          <a:off x="2478598" y="2565925"/>
          <a:ext cx="484603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484603" y="195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708784" y="2573344"/>
        <a:ext cx="24230" cy="24230"/>
      </dsp:txXfrm>
    </dsp:sp>
    <dsp:sp modelId="{110EB16C-9366-43A8-A527-49000982772A}">
      <dsp:nvSpPr>
        <dsp:cNvPr id="0" name=""/>
        <dsp:cNvSpPr/>
      </dsp:nvSpPr>
      <dsp:spPr>
        <a:xfrm>
          <a:off x="915605" y="1453972"/>
          <a:ext cx="1614357" cy="1614357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52022" y="1690389"/>
        <a:ext cx="1141523" cy="1141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76637-0C73-4060-BEFB-93CC952898F4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4C508-A30E-44AE-B6C6-B0A6985F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5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E2136-AA73-4F02-B974-08599D5913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9FF8A-C23B-4636-B364-71B4B80DD2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3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E2136-AA73-4F02-B974-08599D5913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8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7BA-DC51-4587-8EBE-46FB8FE4985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2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167981-18D1-4B79-896B-3DC2859B5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7" y="144988"/>
            <a:ext cx="11971606" cy="6568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197" y="144988"/>
            <a:ext cx="5741963" cy="923330"/>
          </a:xfrm>
          <a:prstGeom prst="rect">
            <a:avLst/>
          </a:prstGeom>
          <a:ln/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5337" y="5348436"/>
            <a:ext cx="2999715" cy="1200329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72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3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270" y="414494"/>
            <a:ext cx="10281793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4446" y="2455732"/>
          <a:ext cx="11015260" cy="3353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8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6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জীব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কীভাবে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পরস্পর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একে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অন্যের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উপর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নির্ভরশীল</a:t>
                      </a:r>
                      <a:r>
                        <a:rPr lang="en-US" sz="3600" baseline="0" dirty="0"/>
                        <a:t>?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594">
                <a:tc>
                  <a:txBody>
                    <a:bodyPr/>
                    <a:lstStyle/>
                    <a:p>
                      <a:r>
                        <a:rPr lang="en-US" sz="3600" dirty="0" err="1"/>
                        <a:t>উদ্ভিদ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168">
                <a:tc>
                  <a:txBody>
                    <a:bodyPr/>
                    <a:lstStyle/>
                    <a:p>
                      <a:r>
                        <a:rPr lang="en-US" sz="3600" dirty="0" err="1"/>
                        <a:t>প্রাণী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20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270" y="414494"/>
            <a:ext cx="10281793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4446" y="2455732"/>
          <a:ext cx="11015260" cy="3353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8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6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জীব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কীভাবে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পরস্পর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একে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অন্যের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উপর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নির্ভরশীল</a:t>
                      </a:r>
                      <a:r>
                        <a:rPr lang="en-US" sz="3600" baseline="0" dirty="0"/>
                        <a:t>?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594">
                <a:tc>
                  <a:txBody>
                    <a:bodyPr/>
                    <a:lstStyle/>
                    <a:p>
                      <a:r>
                        <a:rPr lang="en-US" sz="3600" dirty="0" err="1"/>
                        <a:t>উদ্ভিদ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/>
                        <a:t>কার্বন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ডাই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অক্সাইড</a:t>
                      </a:r>
                      <a:r>
                        <a:rPr lang="en-US" sz="3600" baseline="0" dirty="0"/>
                        <a:t>, </a:t>
                      </a:r>
                      <a:r>
                        <a:rPr lang="en-US" sz="3600" baseline="0" dirty="0" err="1"/>
                        <a:t>পুষ্টি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উপাদান</a:t>
                      </a:r>
                      <a:r>
                        <a:rPr lang="en-US" sz="3600" baseline="0" dirty="0"/>
                        <a:t>, </a:t>
                      </a:r>
                      <a:r>
                        <a:rPr lang="en-US" sz="3600" baseline="0" dirty="0" err="1"/>
                        <a:t>বীজের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বিস্তরণ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ইত্যাদি</a:t>
                      </a:r>
                      <a:r>
                        <a:rPr lang="en-US" sz="3600" baseline="0" dirty="0"/>
                        <a:t>।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168">
                <a:tc>
                  <a:txBody>
                    <a:bodyPr/>
                    <a:lstStyle/>
                    <a:p>
                      <a:r>
                        <a:rPr lang="en-US" sz="3600" dirty="0" err="1"/>
                        <a:t>প্রাণী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/>
                        <a:t>অক্সিজেন</a:t>
                      </a:r>
                      <a:r>
                        <a:rPr lang="en-US" sz="3600" dirty="0"/>
                        <a:t>,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খাদ্য</a:t>
                      </a:r>
                      <a:r>
                        <a:rPr lang="en-US" sz="3600" baseline="0" dirty="0"/>
                        <a:t>, </a:t>
                      </a:r>
                      <a:r>
                        <a:rPr lang="en-US" sz="3600" baseline="0" dirty="0" err="1"/>
                        <a:t>আবাসস্থল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ইত্যাদি</a:t>
                      </a:r>
                      <a:r>
                        <a:rPr lang="en-US" sz="3600" baseline="0" dirty="0"/>
                        <a:t>।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309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441435" y="719666"/>
          <a:ext cx="72484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18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95BB42-2383-49B9-BF88-C4A387C5F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C989F6-7E20-4841-9965-29345AA82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2F961B-BEAF-47A1-A7D0-DA63D0DFD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CFE408-FB36-401C-B9EE-7228072AD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F64754-718C-4484-9D4B-1180BD494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3CD909-6804-48E9-860F-09B38F687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1F608D-6649-4646-986C-DDAC554CE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625D3C-C64B-4F54-BDAB-D06839549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E17929-FF95-44BE-B40E-EC93A8BA6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347414" y="719666"/>
          <a:ext cx="74380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120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95BB42-2383-49B9-BF88-C4A387C5F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C989F6-7E20-4841-9965-29345AA82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2F961B-BEAF-47A1-A7D0-DA63D0DFD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CFE408-FB36-401C-B9EE-7228072AD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F64754-718C-4484-9D4B-1180BD494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3CD909-6804-48E9-860F-09B38F687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1F608D-6649-4646-986C-DDAC554CE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625D3C-C64B-4F54-BDAB-D06839549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E17929-FF95-44BE-B40E-EC93A8BA6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E57218-5EBD-495E-94EE-5C703EF31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0EB16C-9366-43A8-A527-490009827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7" y="477667"/>
            <a:ext cx="11248132" cy="5377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1839" y="5773594"/>
            <a:ext cx="9327748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নির্ভরশীলতা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51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1609-tre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2971795"/>
            <a:ext cx="3737472" cy="3505200"/>
          </a:xfrm>
          <a:prstGeom prst="rect">
            <a:avLst/>
          </a:prstGeom>
        </p:spPr>
      </p:pic>
      <p:pic>
        <p:nvPicPr>
          <p:cNvPr id="19" name="Picture 18" descr="3088550616_963c963acf_o.gif"/>
          <p:cNvPicPr>
            <a:picLocks noChangeAspect="1"/>
          </p:cNvPicPr>
          <p:nvPr/>
        </p:nvPicPr>
        <p:blipFill>
          <a:blip r:embed="rId3" cstate="email">
            <a:lum bright="-1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4191000"/>
            <a:ext cx="2667000" cy="2438400"/>
          </a:xfrm>
          <a:prstGeom prst="rect">
            <a:avLst/>
          </a:prstGeom>
        </p:spPr>
      </p:pic>
      <p:pic>
        <p:nvPicPr>
          <p:cNvPr id="20" name="Picture 19" descr="Man-in-Suit-Walkin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792" y="3173575"/>
            <a:ext cx="2209799" cy="22097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71800" y="464374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</a:t>
            </a:r>
            <a:r>
              <a:rPr lang="en-US" sz="2400" b="1" baseline="-250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96200" y="304354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</a:t>
            </a:r>
            <a:r>
              <a:rPr lang="en-US" sz="2400" b="1" baseline="-25000" dirty="0"/>
              <a:t>2</a:t>
            </a:r>
          </a:p>
        </p:txBody>
      </p:sp>
      <p:pic>
        <p:nvPicPr>
          <p:cNvPr id="39" name="Picture 38" descr="mixed-soil_larg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88" y="6338450"/>
            <a:ext cx="11158537" cy="381000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6780616" y="6581336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239000" y="6587196"/>
            <a:ext cx="45720" cy="457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372600" y="6573128"/>
            <a:ext cx="45720" cy="457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860284" y="657312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 rot="21103460">
            <a:off x="2938644" y="960384"/>
            <a:ext cx="685800" cy="647700"/>
            <a:chOff x="1295400" y="952500"/>
            <a:chExt cx="685800" cy="647700"/>
          </a:xfrm>
        </p:grpSpPr>
        <p:cxnSp>
          <p:nvCxnSpPr>
            <p:cNvPr id="43" name="Straight Arrow Connector 42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21103460">
            <a:off x="3538356" y="1363716"/>
            <a:ext cx="685800" cy="647700"/>
            <a:chOff x="1295400" y="952500"/>
            <a:chExt cx="685800" cy="647700"/>
          </a:xfrm>
        </p:grpSpPr>
        <p:cxnSp>
          <p:nvCxnSpPr>
            <p:cNvPr id="52" name="Straight Arrow Connector 51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 rot="21103460">
            <a:off x="4300356" y="1798584"/>
            <a:ext cx="685800" cy="647700"/>
            <a:chOff x="1295400" y="952500"/>
            <a:chExt cx="685800" cy="647700"/>
          </a:xfrm>
        </p:grpSpPr>
        <p:cxnSp>
          <p:nvCxnSpPr>
            <p:cNvPr id="57" name="Straight Arrow Connector 56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Freeform 60"/>
          <p:cNvSpPr/>
          <p:nvPr/>
        </p:nvSpPr>
        <p:spPr>
          <a:xfrm rot="14627949">
            <a:off x="2906642" y="-275968"/>
            <a:ext cx="5449774" cy="4873764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797" h="4572905">
                <a:moveTo>
                  <a:pt x="5599333" y="0"/>
                </a:moveTo>
                <a:lnTo>
                  <a:pt x="863391" y="2085794"/>
                </a:lnTo>
                <a:lnTo>
                  <a:pt x="445090" y="2384949"/>
                </a:lnTo>
                <a:cubicBezTo>
                  <a:pt x="501917" y="2756908"/>
                  <a:pt x="0" y="3086711"/>
                  <a:pt x="97040" y="3368562"/>
                </a:cubicBezTo>
                <a:cubicBezTo>
                  <a:pt x="179430" y="3289449"/>
                  <a:pt x="56040" y="4572905"/>
                  <a:pt x="1027333" y="4076054"/>
                </a:cubicBezTo>
                <a:cubicBezTo>
                  <a:pt x="1998626" y="3579203"/>
                  <a:pt x="3889353" y="1941163"/>
                  <a:pt x="5924797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974225" y="91583"/>
            <a:ext cx="412742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ছবিটিতে কী কী দেখতে পা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চ্ছি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926914" y="687680"/>
            <a:ext cx="489696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39352" y="641772"/>
            <a:ext cx="558342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কার্বন-ড্রাই-অক্সাইড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কার্বন-ড্রাই-অক্সাইড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21695" y="431919"/>
            <a:ext cx="4364374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কার্বন-ড্রাই-অক্সাইড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497380" y="46061"/>
            <a:ext cx="541349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20915" y="63799"/>
            <a:ext cx="58649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30377" y="490551"/>
            <a:ext cx="530919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1494689" y="-79968"/>
            <a:ext cx="1587365" cy="1600200"/>
          </a:xfrm>
          <a:prstGeom prst="ellipse">
            <a:avLst/>
          </a:prstGeom>
          <a:gradFill flip="none" rotWithShape="1">
            <a:gsLst>
              <a:gs pos="26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21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798 0.03307 0.21597 0.06637 0.28923 0.04718 C 0.3625 0.02798 0.40121 -0.04348 0.4401 -0.11471 " pathEditMode="relative" ptsTypes="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04 -0.04417 -0.20781 -0.08812 -0.26927 -0.08395 C -0.33073 -0.07979 -0.35 -0.02775 -0.36927 0.02451 " pathEditMode="relative" ptsTypes="a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5 -2.96296E-6 C 0.04277 0.00185 0.11305 0.00371 0.14152 -2.96296E-6 C 0.17013 -0.0037 0.14291 -0.01227 0.14319 -0.02245 C 0.14333 -0.03264 0.14319 -0.04583 0.14319 -0.06157 C 0.14319 -0.07731 0.14319 -0.09722 0.14319 -0.1169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-574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2.59259E-6 C 0.0357 0.0044 0.08403 0.00879 0.10292 -0.00209 C 0.12195 -0.01297 0.10153 -0.05162 0.10139 -0.06551 C 0.10125 -0.0794 0.10125 -0.08287 0.10139 -0.08611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7" y="-407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4.44444E-6 C -0.02055 0.00972 -0.05972 0.01944 -0.07653 0.00416 C -0.09347 -0.01112 -0.08819 -0.05186 -0.08278 -0.09237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-402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 4.44444E-6 C -0.04569 0.00486 -0.10889 0.00972 -0.13472 0.00416 C -0.16069 -0.00139 -0.13833 -0.01922 -0.13792 -0.03287 C -0.13736 -0.04653 -0.13208 -0.06436 -0.13167 -0.07801 C -0.13111 -0.09167 -0.13403 -0.1088 -0.13472 -0.11482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0" y="-541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9.70398E-6 L 0.44999 0.32192 " pathEditMode="relative" ptsTypes="AA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9.70398E-6 L 0.44999 0.32192 " pathEditMode="relative" ptsTypes="AA">
                                      <p:cBhvr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4059 0.279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5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8" grpId="0"/>
      <p:bldP spid="69" grpId="0"/>
      <p:bldP spid="69" grpId="1"/>
      <p:bldP spid="70" grpId="0"/>
      <p:bldP spid="7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82876" y="273590"/>
            <a:ext cx="64292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5479" y="5907343"/>
            <a:ext cx="668683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767" y="1352976"/>
            <a:ext cx="4604817" cy="3861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ফড়িং-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2329117" y="1805633"/>
            <a:ext cx="1195939" cy="11775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984" y="1995834"/>
            <a:ext cx="1865376" cy="1240536"/>
          </a:xfrm>
          <a:prstGeom prst="rect">
            <a:avLst/>
          </a:prstGeom>
        </p:spPr>
      </p:pic>
      <p:pic>
        <p:nvPicPr>
          <p:cNvPr id="23" name="Picture 22" descr="grass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68" y="1352976"/>
            <a:ext cx="5365073" cy="3861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124786" y="5857797"/>
            <a:ext cx="8203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ফড়িং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খাচ্ছে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কাঠবিড়ালি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খাচ্ছে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2321" y="273590"/>
            <a:ext cx="602794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33" y="2020057"/>
            <a:ext cx="17907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34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4" grpId="0"/>
      <p:bldP spid="24" grpId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3" y="486985"/>
            <a:ext cx="5577101" cy="5258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49" y="486986"/>
            <a:ext cx="5570274" cy="5258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003" y="5705354"/>
            <a:ext cx="4878579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পরাগায়ণ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2966" y="5705354"/>
            <a:ext cx="4878579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বিস্তরণ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4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94" y="538160"/>
            <a:ext cx="4476750" cy="5781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6437" y="2620957"/>
            <a:ext cx="4878579" cy="1616083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5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4021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480" y="3307522"/>
            <a:ext cx="3329156" cy="2560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012" y="725435"/>
            <a:ext cx="3426513" cy="2336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6734" y="6078968"/>
            <a:ext cx="1110138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আবাস্থল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বানর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কাঠবিড়ালী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পোকামাকড়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3421" y="77437"/>
            <a:ext cx="56507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481" y="722638"/>
            <a:ext cx="3329158" cy="2320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4011" y="3325698"/>
            <a:ext cx="3426513" cy="2518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856441" y="6051339"/>
            <a:ext cx="91115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বানর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কাঠবিড়ালী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পোকামাকড়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00273" y="93559"/>
            <a:ext cx="64292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85924" y="6068252"/>
            <a:ext cx="73487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38700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0" grpId="0"/>
      <p:bldP spid="10" grpId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F76038-4AAE-484D-9AAE-2165FDB56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" y="125583"/>
            <a:ext cx="11943470" cy="6514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526" y="448446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951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951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6314" y="2920951"/>
            <a:ext cx="5945148" cy="210070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51" b="1" dirty="0" err="1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শাহনাজ</a:t>
            </a:r>
            <a:r>
              <a:rPr lang="en-US" sz="4051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1" b="1" dirty="0" err="1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ফেরদৌসী</a:t>
            </a:r>
            <a:r>
              <a:rPr lang="en-US" sz="4051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1" b="1" dirty="0" err="1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জুঁই</a:t>
            </a:r>
            <a:endParaRPr lang="bn-IN" sz="4051" b="1" dirty="0">
              <a:ln w="22225">
                <a:noFill/>
                <a:prstDash val="solid"/>
              </a:ln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0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সহকারী শিক্ষক</a:t>
            </a:r>
            <a:endParaRPr lang="en-US" sz="3000" b="1" dirty="0">
              <a:ln w="22225">
                <a:noFill/>
                <a:prstDash val="solid"/>
              </a:ln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 err="1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0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0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  <a:p>
            <a:pPr algn="ctr"/>
            <a:r>
              <a:rPr lang="en-US" sz="3000" b="1" dirty="0" err="1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bn-IN" sz="30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,সুনামগঞ্জ।</a:t>
            </a:r>
            <a:endParaRPr lang="en-US" sz="3000" b="1" dirty="0">
              <a:ln w="22225">
                <a:noFill/>
                <a:prstDash val="solid"/>
              </a:ln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EBEDF7-4CCB-48D6-97BF-925AFD7AD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4" y="1160535"/>
            <a:ext cx="4343400" cy="48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1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9127" y="229308"/>
            <a:ext cx="60569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164" y="5667046"/>
            <a:ext cx="1127283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বাঁধে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মানুষও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709" y="1105468"/>
            <a:ext cx="4907793" cy="4052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97" y="1105468"/>
            <a:ext cx="5003887" cy="4052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28689" y="5835555"/>
            <a:ext cx="76577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2459" y="261901"/>
            <a:ext cx="64292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9298" y="5658431"/>
            <a:ext cx="836228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61288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6" grpId="0"/>
      <p:bldP spid="6" grpId="1"/>
      <p:bldP spid="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0" y="743441"/>
            <a:ext cx="10344150" cy="5226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61614e2d21bf735cd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143" y="4089947"/>
            <a:ext cx="1695450" cy="871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288" y="76112"/>
            <a:ext cx="51297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5741" y="113480"/>
            <a:ext cx="37511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9739" y="97584"/>
            <a:ext cx="37511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8116" y="6054350"/>
            <a:ext cx="545436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35741" y="72454"/>
            <a:ext cx="37511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8228" y="6055960"/>
            <a:ext cx="99155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মৌমাছি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40536" y="5951283"/>
            <a:ext cx="75042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1272" y="6097996"/>
            <a:ext cx="104441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পরাগরেণুর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স্থানান্তরকে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6588" y="90267"/>
            <a:ext cx="48741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7684" y="6001001"/>
            <a:ext cx="76449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মৌমাছি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বেড়াচ্ছে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27" y="3298944"/>
            <a:ext cx="3219626" cy="2025361"/>
          </a:xfrm>
          <a:prstGeom prst="rect">
            <a:avLst/>
          </a:prstGeom>
        </p:spPr>
      </p:pic>
      <p:pic>
        <p:nvPicPr>
          <p:cNvPr id="17" name="Picture 16" descr="61614e2d21bf735cd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909" y="5017596"/>
            <a:ext cx="1695450" cy="871537"/>
          </a:xfrm>
          <a:prstGeom prst="rect">
            <a:avLst/>
          </a:prstGeom>
        </p:spPr>
      </p:pic>
      <p:pic>
        <p:nvPicPr>
          <p:cNvPr id="18" name="Picture 17" descr="61614e2d21bf735cd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307" y="2251269"/>
            <a:ext cx="1695450" cy="871537"/>
          </a:xfrm>
          <a:prstGeom prst="rect">
            <a:avLst/>
          </a:prstGeom>
        </p:spPr>
      </p:pic>
      <p:pic>
        <p:nvPicPr>
          <p:cNvPr id="19" name="Picture 18" descr="61614e2d21bf735cd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71792">
            <a:off x="1349601" y="1387059"/>
            <a:ext cx="1695450" cy="871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54851">
            <a:off x="3108229" y="1112847"/>
            <a:ext cx="3303877" cy="20783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54851">
            <a:off x="5682127" y="3922252"/>
            <a:ext cx="3303877" cy="207836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12765" y="60216"/>
            <a:ext cx="28272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21964" y="6009647"/>
            <a:ext cx="80227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মৌমাছির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রেনু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33454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-0.00035 -0.00856 0.0007 -0.01782 -0.00139 -0.02616 C -0.00278 -0.03125 -0.00989 -0.03703 -0.01354 -0.04028 C -0.0184 -0.05 -0.01493 -0.0456 -0.02569 -0.05046 L -0.03021 -0.05254 C -0.04236 -0.05185 -0.05451 -0.05231 -0.06666 -0.05046 C -0.0684 -0.05023 -0.06944 -0.04722 -0.07118 -0.04629 C -0.07361 -0.04514 -0.07621 -0.04514 -0.07864 -0.04444 C -0.08021 -0.04375 -0.08177 -0.04305 -0.08333 -0.04236 C -0.08472 -0.04097 -0.08611 -0.03935 -0.08785 -0.03819 C -0.08923 -0.03727 -0.09132 -0.03796 -0.09236 -0.03634 C -0.10017 -0.02361 -0.0875 -0.03102 -0.09844 -0.02616 C -0.09948 -0.02407 -0.10017 -0.02176 -0.10139 -0.02014 C -0.10278 -0.01852 -0.10503 -0.01805 -0.1059 -0.01597 C -0.10764 -0.0125 -0.10798 -0.0081 -0.10903 -0.00393 L -0.11059 0.00209 L -0.11198 0.0081 C -0.1125 0.01227 -0.11285 0.01621 -0.11354 0.02037 C -0.11389 0.02246 -0.11493 0.02431 -0.1151 0.02639 C -0.11597 0.04306 -0.1158 0.05996 -0.11666 0.07685 C -0.11684 0.08033 -0.11701 0.0838 -0.11805 0.08704 C -0.12257 0.09977 -0.12482 0.09977 -0.13333 0.10718 L -0.13785 0.11111 C -0.13923 0.1125 -0.14062 0.11482 -0.14236 0.11528 L -0.15295 0.11736 C -0.16823 0.12408 -0.15885 0.12107 -0.18177 0.12338 C -0.18333 0.12408 -0.18472 0.12547 -0.18628 0.12547 C -0.2158 0.12547 -0.21319 0.12547 -0.23177 0.1213 C -0.23333 0.11991 -0.23472 0.11829 -0.23628 0.11736 C -0.24878 0.1088 -0.23229 0.12269 -0.24531 0.11111 C -0.24844 0.10533 -0.24861 0.10394 -0.25295 0.09908 C -0.25851 0.09283 -0.25712 0.09746 -0.26198 0.08889 C -0.26423 0.08519 -0.26562 0.08033 -0.26805 0.07685 C -0.27066 0.07338 -0.27274 0.06945 -0.27569 0.06667 C -0.27726 0.06551 -0.27882 0.06435 -0.28021 0.06273 C -0.28541 0.05695 -0.28628 0.05209 -0.29392 0.04861 C -0.29531 0.04792 -0.29705 0.04746 -0.29844 0.04653 C -0.3 0.04537 -0.30139 0.04352 -0.30295 0.04259 C -0.30712 0.03959 -0.31423 0.03912 -0.31805 0.03843 C -0.33871 0.0294 -0.32396 0.03426 -0.36354 0.03634 C -0.3651 0.03704 -0.36649 0.0382 -0.36805 0.03843 C -0.37205 0.03935 -0.37621 0.03912 -0.38021 0.04051 C -0.38246 0.04121 -0.3842 0.04352 -0.38628 0.04445 C -0.38819 0.0456 -0.39045 0.04584 -0.39236 0.04653 C -0.39392 0.04722 -0.39531 0.04792 -0.39687 0.04861 C -0.39913 0.04954 -0.40503 0.05093 -0.40746 0.05255 C -0.41927 0.06042 -0.40521 0.05371 -0.41666 0.05857 C -0.41805 0.05996 -0.41944 0.06181 -0.42118 0.06273 C -0.42795 0.06667 -0.42587 0.06273 -0.43177 0.06667 C -0.43333 0.06783 -0.43472 0.06991 -0.43628 0.07084 C -0.43923 0.07246 -0.44236 0.07338 -0.44548 0.07477 L -0.45 0.07685 C -0.45139 0.07824 -0.45278 0.07986 -0.45451 0.08079 C -0.46285 0.08588 -0.46302 0.08426 -0.47118 0.08704 C -0.47291 0.0875 -0.47413 0.08866 -0.47569 0.08889 C -0.48125 0.09005 -0.4868 0.09028 -0.49236 0.09097 C -0.51302 0.09028 -0.53385 0.09074 -0.55451 0.08889 C -0.55677 0.08889 -0.55868 0.08634 -0.56059 0.08496 C -0.56753 0.07963 -0.56371 0.08125 -0.57118 0.07292 C -0.57257 0.0713 -0.5743 0.07014 -0.57569 0.06875 C -0.5901 0.0544 -0.5776 0.06574 -0.58785 0.05672 C -0.58889 0.05463 -0.58958 0.05232 -0.5908 0.0507 C -0.59219 0.04884 -0.59392 0.04792 -0.59548 0.04653 C -0.59739 0.04468 -0.5993 0.04236 -0.60139 0.04051 C -0.60399 0.03843 -0.60677 0.03681 -0.60903 0.03449 C -0.61076 0.03264 -0.61198 0.03009 -0.61354 0.02847 C -0.61493 0.02685 -0.61666 0.0257 -0.61823 0.02431 C -0.62222 0.02037 -0.62604 0.01597 -0.63021 0.01227 C -0.65121 -0.00648 -0.62969 0.01297 -0.64548 -0.00185 C -0.64687 -0.00324 -0.64844 -0.00463 -0.65 -0.00602 C -0.6526 -0.00856 -0.65521 -0.01111 -0.65746 -0.01412 C -0.65972 -0.01666 -0.66128 -0.01991 -0.66354 -0.02222 C -0.66597 -0.02453 -0.66875 -0.02592 -0.67118 -0.02824 C -0.67326 -0.03009 -0.67517 -0.03241 -0.67726 -0.03426 C -0.67864 -0.03565 -0.68715 -0.0419 -0.68941 -0.04444 C -0.70104 -0.05741 -0.68715 -0.04444 -0.69844 -0.0544 C -0.7 -0.05717 -0.70156 -0.05972 -0.70295 -0.0625 C -0.70503 -0.06643 -0.70677 -0.07083 -0.70903 -0.07477 C -0.71041 -0.07685 -0.71232 -0.07847 -0.71354 -0.08078 C -0.72066 -0.09375 -0.71215 -0.08495 -0.72118 -0.09282 C -0.7217 -0.09491 -0.72222 -0.09676 -0.72274 -0.09884 C -0.72326 -0.10162 -0.72344 -0.1044 -0.72413 -0.10694 C -0.73021 -0.12824 -0.72482 -0.10231 -0.72882 -0.12315 C -0.7309 -0.14861 -0.73125 -0.14305 -0.72882 -0.17569 C -0.72864 -0.17778 -0.72847 -0.18055 -0.72726 -0.18171 C -0.72465 -0.18426 -0.72118 -0.18449 -0.71823 -0.18588 L -0.70903 -0.18981 C -0.70746 -0.19051 -0.70607 -0.19143 -0.70451 -0.1919 C -0.69132 -0.19467 -0.69844 -0.19328 -0.68333 -0.19583 C -0.67118 -0.19514 -0.65903 -0.1956 -0.64687 -0.19398 C -0.64097 -0.19305 -0.63698 -0.18889 -0.63177 -0.18588 C -0.63055 -0.18495 -0.62882 -0.18449 -0.62726 -0.18379 C -0.60503 -0.18449 -0.58281 -0.18403 -0.56059 -0.18588 C -0.55625 -0.18611 -0.55035 -0.19004 -0.54687 -0.19398 C -0.54531 -0.1956 -0.54375 -0.19768 -0.54236 -0.2 C -0.5401 -0.2037 -0.53628 -0.21203 -0.53628 -0.2118 L -0.53038 -0.23634 L -0.52882 -0.24236 L -0.52726 -0.24838 C -0.52552 -0.26597 -0.5276 -0.25972 -0.52413 -0.26852 L -0.52413 -0.26828 " pathEditMode="relative" rAng="0" ptsTypes="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28" y="-7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2.77778E-7 0.00024 C 0.00833 -0.03449 0.00747 -0.02014 0.00451 -0.06481 C 0.00399 -0.06944 0.00087 -0.07639 -0.00156 -0.07893 C -0.00313 -0.08032 -0.00451 -0.08009 -0.00625 -0.08101 C -0.00816 -0.08217 -0.01007 -0.08356 -0.01215 -0.08495 C -0.01875 -0.08426 -0.02552 -0.08518 -0.03177 -0.08287 C -0.03507 -0.08171 -0.04149 -0.07338 -0.04549 -0.07083 C -0.0474 -0.06944 -0.04948 -0.06828 -0.05156 -0.06666 C -0.05313 -0.06551 -0.05434 -0.06342 -0.05608 -0.06273 C -0.05903 -0.06134 -0.06215 -0.06134 -0.0651 -0.06064 C -0.06927 -0.06203 -0.07361 -0.06226 -0.07726 -0.06481 C -0.08125 -0.06736 -0.08507 -0.07083 -0.08941 -0.07291 L -0.10313 -0.07893 C -0.10313 -0.0787 -0.11215 -0.08287 -0.11215 -0.08264 L -0.11823 -0.08495 C -0.11962 -0.08634 -0.12101 -0.08796 -0.12274 -0.08889 C -0.14253 -0.10115 -0.13177 -0.09328 -0.14705 -0.10115 C -0.15347 -0.10439 -0.16042 -0.10694 -0.16667 -0.11111 C -0.17465 -0.11643 -0.17049 -0.11458 -0.17882 -0.11736 C -0.19184 -0.12893 -0.17535 -0.11504 -0.18785 -0.12338 C -0.19965 -0.13125 -0.18559 -0.1243 -0.19705 -0.12939 C -0.19844 -0.13148 -0.20017 -0.1331 -0.20156 -0.13541 C -0.20382 -0.13935 -0.20764 -0.14768 -0.20764 -0.14745 C -0.21128 -0.16203 -0.20677 -0.14398 -0.21059 -0.1618 C -0.21372 -0.17615 -0.21059 -0.1574 -0.21354 -0.17777 C -0.21319 -0.19606 -0.21354 -0.21435 -0.21215 -0.2324 C -0.21198 -0.23495 -0.21042 -0.2368 -0.20903 -0.23842 C -0.20781 -0.24027 -0.2059 -0.24097 -0.20451 -0.24259 C -0.20035 -0.24699 -0.20295 -0.24722 -0.19705 -0.24861 C -0.16979 -0.25509 -0.1724 -0.25416 -0.14844 -0.25671 C -0.14705 -0.2574 -0.14549 -0.25787 -0.14392 -0.25879 C -0.14184 -0.25995 -0.13993 -0.2618 -0.13785 -0.26273 C -0.13385 -0.26458 -0.12986 -0.26551 -0.12569 -0.26666 C -0.12292 -0.26759 -0.11389 -0.26898 -0.11059 -0.27083 C -0.1066 -0.27314 -0.1026 -0.27615 -0.09844 -0.27893 C -0.09653 -0.28032 -0.09479 -0.28194 -0.09253 -0.28287 L -0.08785 -0.28495 C -0.08628 -0.28703 -0.08472 -0.28865 -0.08333 -0.29097 C -0.08108 -0.2949 -0.08038 -0.30046 -0.07726 -0.30324 L -0.07274 -0.30717 C -0.06892 -0.32245 -0.07413 -0.3037 -0.06823 -0.31921 C -0.06632 -0.3243 -0.06736 -0.32731 -0.06372 -0.33148 C -0.06198 -0.33333 -0.05955 -0.33379 -0.05764 -0.33541 C -0.05451 -0.33796 -0.05208 -0.34236 -0.04844 -0.34351 C -0.03854 -0.34676 -0.04444 -0.34514 -0.03038 -0.34745 C -0.01563 -0.34699 -0.00087 -0.34745 0.01354 -0.3456 C 0.01528 -0.34537 0.01667 -0.34282 0.01806 -0.34143 C 0.02014 -0.34004 0.02222 -0.33865 0.02413 -0.3375 C 0.02569 -0.33657 0.02743 -0.33634 0.02847 -0.33541 C 0.03038 -0.33426 0.03177 -0.33264 0.03333 -0.33148 C 0.03524 -0.32986 0.03733 -0.32893 0.03906 -0.32731 C 0.04757 -0.32106 0.03993 -0.325 0.04844 -0.32129 C 0.05903 -0.31088 0.04965 -0.31921 0.06024 -0.31111 C 0.06285 -0.30926 0.06545 -0.30694 0.06806 -0.30509 C 0.07222 -0.30231 0.07604 -0.30023 0.08038 -0.29699 C 0.08281 -0.29514 0.08507 -0.29282 0.08767 -0.29097 C 0.08993 -0.28958 0.09201 -0.28865 0.09392 -0.28703 C 0.0967 -0.28449 0.09878 -0.28125 0.10156 -0.27893 C 0.10538 -0.27569 0.10955 -0.27338 0.11372 -0.27083 C 0.1151 -0.2699 0.11684 -0.26967 0.11823 -0.26875 C 0.12049 -0.26713 0.12726 -0.26018 0.12882 -0.25879 C 0.13368 -0.25393 0.13524 -0.25416 0.13941 -0.24652 C 0.1408 -0.24421 0.14115 -0.24097 0.14236 -0.23842 C 0.14722 -0.23009 0.15208 -0.22176 0.15764 -0.21435 C 0.15851 -0.21296 0.15972 -0.21157 0.16059 -0.21018 C 0.17656 -0.18472 0.15503 -0.21851 0.16823 -0.19398 C 0.16944 -0.19166 0.17135 -0.19004 0.17274 -0.18796 C 0.17656 -0.18194 0.18125 -0.17453 0.1849 -0.16782 C 0.18594 -0.16574 0.18681 -0.16365 0.18785 -0.1618 C 0.18976 -0.15833 0.19219 -0.15532 0.19392 -0.15162 C 0.19514 -0.14907 0.19566 -0.14606 0.19705 -0.14351 C 0.19826 -0.1412 0.2 -0.13958 0.20156 -0.1375 C 0.20469 -0.13287 0.20747 -0.12801 0.21059 -0.12338 C 0.21198 -0.12129 0.21372 -0.11944 0.2151 -0.11736 C 0.21615 -0.11551 0.21701 -0.11296 0.21788 -0.11111 C 0.22847 -0.09606 0.22656 -0.09838 0.2349 -0.09097 C 0.23628 -0.08773 0.23733 -0.08402 0.23906 -0.08101 C 0.24809 -0.0662 0.24601 -0.07222 0.25451 -0.06273 C 0.25625 -0.06088 0.25747 -0.05833 0.25868 -0.05671 C 0.26198 -0.0537 0.2651 -0.05139 0.26823 -0.04861 C 0.27274 -0.04421 0.275 -0.04189 0.28142 -0.04051 L 0.29201 -0.03842 L 0.39705 -0.04051 C 0.4 -0.04074 0.4026 -0.04213 0.40608 -0.04259 C 0.41146 -0.04351 0.41684 -0.04398 0.4224 -0.04444 C 0.42674 -0.04583 0.43073 -0.04768 0.43455 -0.04861 C 0.45608 -0.05301 0.45573 -0.0537 0.47882 -0.05463 L 0.6 -0.05879 C 0.60208 -0.06064 0.60434 -0.06226 0.60608 -0.06481 C 0.61094 -0.07222 0.60851 -0.07754 0.61059 -0.08703 C 0.61111 -0.08935 0.61267 -0.09097 0.61372 -0.09305 C 0.61528 -0.11597 0.61788 -0.15416 0.61823 -0.17176 C 0.61823 -0.18588 0.61858 -0.20023 0.61667 -0.21435 C 0.61562 -0.22199 0.61059 -0.22685 0.60608 -0.23032 C 0.60417 -0.23194 0.60208 -0.23356 0.6 -0.23449 C 0.5941 -0.23703 0.58177 -0.24051 0.58177 -0.24027 C 0.57674 -0.23981 0.57153 -0.24004 0.56667 -0.23842 C 0.56337 -0.2375 0.56076 -0.23379 0.55764 -0.2324 C 0.55451 -0.23101 0.55156 -0.23101 0.54844 -0.23032 C 0.54549 -0.22916 0.54253 -0.22731 0.53941 -0.22639 C 0.53646 -0.22546 0.53333 -0.225 0.53038 -0.2243 C 0.52778 -0.22384 0.52517 -0.22314 0.52274 -0.22222 C 0.51875 -0.22106 0.51476 -0.21921 0.51059 -0.21828 C 0.4809 -0.21226 0.5026 -0.21944 0.48333 -0.21435 C 0.47431 -0.2118 0.47969 -0.21273 0.46962 -0.2081 C 0.46615 -0.20671 0.4625 -0.20578 0.45903 -0.20416 C 0.4566 -0.20301 0.45417 -0.20115 0.45156 -0.2 C 0.44878 -0.19884 0.43073 -0.19236 0.42882 -0.19213 L 0.41337 -0.19004 C 0.38993 -0.19074 0.3658 -0.19027 0.34236 -0.19213 C 0.3401 -0.19213 0.33854 -0.19514 0.33594 -0.19606 C 0.33351 -0.19722 0.33038 -0.19745 0.32691 -0.19814 C 0.3217 -0.20092 0.31823 -0.20231 0.31372 -0.20625 C 0.31198 -0.2074 0.31059 -0.20879 0.30903 -0.21018 C 0.3059 -0.21319 0.30503 -0.2162 0.3026 -0.22037 C 0.30139 -0.22361 0.29983 -0.22685 0.29844 -0.23032 C 0.2974 -0.2324 0.29722 -0.23449 0.29705 -0.23657 C 0.29271 -0.25162 0.29497 -0.2412 0.29201 -0.25463 C 0.29288 -0.26134 0.29253 -0.26828 0.29358 -0.27476 C 0.29462 -0.27754 0.29687 -0.27916 0.29844 -0.28101 C 0.30347 -0.28634 0.3026 -0.28217 0.3026 -0.28703 L 0.3026 -0.2868 L 0.3026 -0.28703 " pathEditMode="relative" rAng="0" ptsTypes="AAAAAAAAAAAAAAAAAAAAAAAAAAAAAAAAAAAAAAAAAAAAAAAAAAAAAAAAAAAAAAAAAAAAAAAAAAAAA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6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3" grpId="1"/>
      <p:bldP spid="15" grpId="0"/>
      <p:bldP spid="15" grpId="1"/>
      <p:bldP spid="16" grpId="0"/>
      <p:bldP spid="16" grpId="1"/>
      <p:bldP spid="21" grpId="0"/>
      <p:bldP spid="21" grpId="1"/>
      <p:bldP spid="22" grpId="0"/>
      <p:bldP spid="2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5488" y="1047613"/>
            <a:ext cx="3857951" cy="3249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3285" y="3551104"/>
            <a:ext cx="1351857" cy="760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925" y="1081621"/>
            <a:ext cx="3160130" cy="3181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8847" y="3577514"/>
            <a:ext cx="872836" cy="73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1609-tre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915" y="980708"/>
            <a:ext cx="3628007" cy="3402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550497" y="200290"/>
            <a:ext cx="51297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Oval 15"/>
          <p:cNvSpPr/>
          <p:nvPr/>
        </p:nvSpPr>
        <p:spPr>
          <a:xfrm>
            <a:off x="6780616" y="6652776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860284" y="664456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26341" y="5264050"/>
            <a:ext cx="877803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8" name="Picture 17" descr="mixed-soil_larg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6" y="4262367"/>
            <a:ext cx="11064513" cy="3810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663335" y="439449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86194" y="4400351"/>
            <a:ext cx="45720" cy="457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538857" y="4386283"/>
            <a:ext cx="45720" cy="457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846428" y="438628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16321" y="192777"/>
            <a:ext cx="51297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26341" y="5095538"/>
            <a:ext cx="877803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গোবর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মৃতদেহ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পচে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71724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 -0.00023 C 0.03541 0.00185 0.13097 0.00347 0.16972 -0.00023 C 0.20819 -0.0044 0.17139 -0.01366 0.17166 -0.02454 C 0.17194 -0.03542 0.17166 -0.04977 0.17166 -0.0669 C 0.17166 -0.08379 0.17166 -0.10509 0.17166 -0.1261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-620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5 -0.00209 C 0.02972 0.00416 0.11681 0.01041 0.15083 -0.00486 C 0.185 -0.02037 0.14847 -0.07477 0.14806 -0.09422 C 0.14778 -0.11389 0.14778 -0.11875 0.14806 -0.12315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39" y="-571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 -0.00162 C -0.08611 0.00926 -0.23236 0.02037 -0.295 0.00301 C -0.35777 -0.01435 -0.33819 -0.06041 -0.31833 -0.10625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89" y="-456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 -0.00231 C -0.11375 0.00417 -0.28764 0.01042 -0.35875 0.00324 C -0.42972 -0.00393 -0.36889 -0.02708 -0.36736 -0.0449 C -0.36583 -0.0625 -0.35167 -0.08564 -0.35028 -0.10347 C -0.34889 -0.12129 -0.35681 -0.14351 -0.35875 -0.15115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7" y="-701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0" grpId="0"/>
      <p:bldP spid="20" grpId="1"/>
      <p:bldP spid="21" grpId="0"/>
      <p:bldP spid="2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937" y="1969242"/>
            <a:ext cx="4960421" cy="2777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842" y="857213"/>
            <a:ext cx="4828312" cy="4004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0990" y="285443"/>
            <a:ext cx="51297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153" y="5513594"/>
            <a:ext cx="11287125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latin typeface="NikoshBAN" pitchFamily="2" charset="0"/>
                <a:cs typeface="NikoshBAN" pitchFamily="2" charset="0"/>
              </a:rPr>
              <a:t>পরাগায়েনের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0990" y="312011"/>
            <a:ext cx="51297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3014" y="5590667"/>
            <a:ext cx="913739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মাতৃউদ্ভিদ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0668" y="362793"/>
            <a:ext cx="51297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3228" y="5513594"/>
            <a:ext cx="865697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21075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4536" y="262392"/>
            <a:ext cx="5544616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পাঠ্যপুস্তকের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4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পৃষ্ঠা 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7"/>
          <a:stretch/>
        </p:blipFill>
        <p:spPr>
          <a:xfrm rot="16200000">
            <a:off x="6192555" y="1527457"/>
            <a:ext cx="5458693" cy="4537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"/>
          <a:stretch/>
        </p:blipFill>
        <p:spPr>
          <a:xfrm rot="5400000">
            <a:off x="723240" y="1552791"/>
            <a:ext cx="5458692" cy="4486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061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0428" y="1912601"/>
            <a:ext cx="7412181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0206" y="570812"/>
            <a:ext cx="2516450" cy="76944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90428" y="4110843"/>
            <a:ext cx="7412181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5" descr="work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6035" y="1912601"/>
            <a:ext cx="2890621" cy="326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3451" y="2090212"/>
            <a:ext cx="6058320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2406" y="190407"/>
            <a:ext cx="2391759" cy="76944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1614" y="4250842"/>
            <a:ext cx="10244137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শ্বাস-প্রশ্বাস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BFA493-1B67-47DF-9F25-74055EFC6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43" y="1556984"/>
            <a:ext cx="3170719" cy="241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7236" y="450227"/>
            <a:ext cx="2952328" cy="76944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154466"/>
              </p:ext>
            </p:extLst>
          </p:nvPr>
        </p:nvGraphicFramePr>
        <p:xfrm>
          <a:off x="1495637" y="1910684"/>
          <a:ext cx="9944100" cy="4383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050">
                  <a:extLst>
                    <a:ext uri="{9D8B030D-6E8A-4147-A177-3AD203B41FA5}">
                      <a16:colId xmlns:a16="http://schemas.microsoft.com/office/drawing/2014/main" val="4167402227"/>
                    </a:ext>
                  </a:extLst>
                </a:gridCol>
                <a:gridCol w="4972050">
                  <a:extLst>
                    <a:ext uri="{9D8B030D-6E8A-4147-A177-3AD203B41FA5}">
                      <a16:colId xmlns:a16="http://schemas.microsoft.com/office/drawing/2014/main" val="129187725"/>
                    </a:ext>
                  </a:extLst>
                </a:gridCol>
              </a:tblGrid>
              <a:tr h="16088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err="1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en-US" sz="4000" b="0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4000" b="0" baseline="0" dirty="0" err="1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r>
                        <a:rPr lang="en-US" sz="4000" b="0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কীভাবে</a:t>
                      </a:r>
                      <a:r>
                        <a:rPr lang="en-US" sz="4000" b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পরস্পরের</a:t>
                      </a:r>
                      <a:r>
                        <a:rPr lang="en-US" sz="4000" b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উপর</a:t>
                      </a:r>
                      <a:r>
                        <a:rPr lang="en-US" sz="4000" b="0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0" dirty="0" err="1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নির্ভরশীল</a:t>
                      </a:r>
                      <a:endParaRPr lang="en-US" sz="40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595862"/>
                  </a:ext>
                </a:extLst>
              </a:tr>
              <a:tr h="96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en-US" sz="40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455854"/>
                  </a:ext>
                </a:extLst>
              </a:tr>
              <a:tr h="9774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388367"/>
                  </a:ext>
                </a:extLst>
              </a:tr>
              <a:tr h="8722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442962"/>
                  </a:ext>
                </a:extLst>
              </a:tr>
              <a:tr h="8722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35605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247036"/>
              </p:ext>
            </p:extLst>
          </p:nvPr>
        </p:nvGraphicFramePr>
        <p:xfrm>
          <a:off x="1496274" y="1815152"/>
          <a:ext cx="9929812" cy="4465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4906">
                  <a:extLst>
                    <a:ext uri="{9D8B030D-6E8A-4147-A177-3AD203B41FA5}">
                      <a16:colId xmlns:a16="http://schemas.microsoft.com/office/drawing/2014/main" val="4167402227"/>
                    </a:ext>
                  </a:extLst>
                </a:gridCol>
                <a:gridCol w="4964906">
                  <a:extLst>
                    <a:ext uri="{9D8B030D-6E8A-4147-A177-3AD203B41FA5}">
                      <a16:colId xmlns:a16="http://schemas.microsoft.com/office/drawing/2014/main" val="129187725"/>
                    </a:ext>
                  </a:extLst>
                </a:gridCol>
              </a:tblGrid>
              <a:tr h="82316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0" dirty="0" err="1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en-US" sz="4000" b="0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4000" b="0" baseline="0" dirty="0" err="1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r>
                        <a:rPr lang="en-US" sz="4000" b="0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কীভাবে</a:t>
                      </a:r>
                      <a:r>
                        <a:rPr lang="en-US" sz="4000" b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পরস্পরের</a:t>
                      </a:r>
                      <a:r>
                        <a:rPr lang="en-US" sz="4000" b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উপর</a:t>
                      </a:r>
                      <a:r>
                        <a:rPr lang="en-US" sz="4000" b="0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0" dirty="0" err="1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নির্ভরশীল</a:t>
                      </a:r>
                      <a:endParaRPr lang="en-US" sz="40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595862"/>
                  </a:ext>
                </a:extLst>
              </a:tr>
              <a:tr h="9502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en-US" sz="40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455854"/>
                  </a:ext>
                </a:extLst>
              </a:tr>
              <a:tr h="9667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কার্বন-ড্রাই-অক্সাইড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অক্সিজেন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388367"/>
                  </a:ext>
                </a:extLst>
              </a:tr>
              <a:tr h="8626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পুষ্টি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উপাদান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442962"/>
                  </a:ext>
                </a:extLst>
              </a:tr>
              <a:tr h="8626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বীজের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বিস্তরণ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আশ্রয়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356052"/>
                  </a:ext>
                </a:extLst>
              </a:tr>
            </a:tbl>
          </a:graphicData>
        </a:graphic>
      </p:graphicFrame>
      <p:pic>
        <p:nvPicPr>
          <p:cNvPr id="6" name="Picture 5" descr="download.png">
            <a:extLst>
              <a:ext uri="{FF2B5EF4-FFF2-40B4-BE49-F238E27FC236}">
                <a16:creationId xmlns:a16="http://schemas.microsoft.com/office/drawing/2014/main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321" y="186335"/>
            <a:ext cx="2104366" cy="1570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246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C000"/>
            </a:gs>
            <a:gs pos="55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79776" y="404667"/>
            <a:ext cx="3888432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শুন্যস্থান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844" y="1916834"/>
            <a:ext cx="10882859" cy="3416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________________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মাতৃউদ্ভিদ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______________</a:t>
            </a:r>
            <a:endParaRPr lang="en-US" sz="3600" dirty="0">
              <a:ln w="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4.  ‍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__________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6466" y="2061990"/>
            <a:ext cx="2006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পরাগায়নের</a:t>
            </a: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6332" y="2892936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আবাস্থল</a:t>
            </a: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610" y="3729926"/>
            <a:ext cx="222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বিস্তরণ</a:t>
            </a: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0029" y="4517655"/>
            <a:ext cx="206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6351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C000"/>
            </a:gs>
            <a:gs pos="55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47724" y="1043329"/>
            <a:ext cx="771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03425" y="1970492"/>
            <a:ext cx="2079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944" y="2005091"/>
            <a:ext cx="1767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080" y="2569883"/>
            <a:ext cx="183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1810" y="2586954"/>
            <a:ext cx="1696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0909" y="3570466"/>
            <a:ext cx="712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পরাগায়নে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18445" y="5035814"/>
            <a:ext cx="2854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কাঠবিড়ালী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8448" y="4427673"/>
            <a:ext cx="2577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1810" y="4309440"/>
            <a:ext cx="2964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31810" y="5035813"/>
            <a:ext cx="244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পোকামাকড়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8438" y="2031894"/>
            <a:ext cx="1897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76966" y="2619016"/>
            <a:ext cx="15633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উত্তর 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1801" y="2927299"/>
            <a:ext cx="1217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1930925" y="2624231"/>
            <a:ext cx="16903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14103" y="4458447"/>
            <a:ext cx="1645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52740" y="5066587"/>
            <a:ext cx="1645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41109" y="2024285"/>
            <a:ext cx="166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5667" y="5034565"/>
            <a:ext cx="16881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11588" y="203938"/>
            <a:ext cx="4784271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উত্তরপত্রে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31170" y="6008334"/>
            <a:ext cx="256661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38782" y="4312738"/>
            <a:ext cx="166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13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/>
      <p:bldP spid="20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2" grpId="0"/>
      <p:bldP spid="32" grpId="1"/>
      <p:bldP spid="2" grpId="0"/>
      <p:bldP spid="2" grpId="1"/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9462" y="457200"/>
            <a:ext cx="4086367" cy="1107996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6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 dirty="0">
              <a:solidFill>
                <a:srgbClr val="006B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285" y="1586678"/>
            <a:ext cx="7489131" cy="4547142"/>
          </a:xfrm>
          <a:prstGeom prst="rect">
            <a:avLst/>
          </a:prstGeom>
          <a:solidFill>
            <a:schemeClr val="bg2"/>
          </a:solidFill>
          <a:ln w="76200"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-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4000" b="1" dirty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 err="1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প্রাধমিক</a:t>
            </a:r>
            <a:r>
              <a:rPr lang="en-US" sz="40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4000" b="1" dirty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০১, </a:t>
            </a:r>
            <a:r>
              <a:rPr lang="en-US" sz="4000" b="1" dirty="0" err="1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bn-BD" sz="4000" b="1" dirty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3600" b="1" dirty="0" err="1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নির্ভরশীলতা</a:t>
            </a:r>
            <a:endParaRPr lang="en-US" sz="3600" b="1" dirty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r>
              <a:rPr lang="en-US" sz="40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16" y="1616051"/>
            <a:ext cx="3419509" cy="4416259"/>
          </a:xfrm>
          <a:prstGeom prst="rect">
            <a:avLst/>
          </a:prstGeom>
          <a:ln w="88900" cap="sq" cmpd="thickThin">
            <a:solidFill>
              <a:srgbClr val="1D7BC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2177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FFC000"/>
            </a:gs>
            <a:gs pos="55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5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7317" y="441960"/>
            <a:ext cx="1839929" cy="76944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2259" y="1562730"/>
            <a:ext cx="8251428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2259" y="2492899"/>
            <a:ext cx="8251428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>
                <a:latin typeface="NikoshBAN" pitchFamily="2" charset="0"/>
                <a:cs typeface="NikoshBAN" pitchFamily="2" charset="0"/>
              </a:rPr>
              <a:t>উদ্ভিদ কীভাবে প্রাণীর উপর নির্ভরশীল?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2259" y="3429003"/>
            <a:ext cx="8251428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2259" y="4365107"/>
            <a:ext cx="8251428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প্রয়োজন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2259" y="5125993"/>
            <a:ext cx="8251428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প্রয়োজন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49CEE-D7BF-405A-9B2D-47DC93005497}"/>
              </a:ext>
            </a:extLst>
          </p:cNvPr>
          <p:cNvSpPr txBox="1"/>
          <p:nvPr/>
        </p:nvSpPr>
        <p:spPr>
          <a:xfrm>
            <a:off x="2202259" y="5886879"/>
            <a:ext cx="8460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7258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FFFF00"/>
            </a:gs>
            <a:gs pos="55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5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2449" y="204787"/>
            <a:ext cx="3234293" cy="1059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0682" tIns="40341" rIns="80682" bIns="40341">
            <a:spAutoFit/>
          </a:bodyPr>
          <a:lstStyle/>
          <a:p>
            <a:pPr algn="ctr" defTabSz="1037348">
              <a:spcBef>
                <a:spcPct val="0"/>
              </a:spcBef>
              <a:defRPr/>
            </a:pPr>
            <a:r>
              <a:rPr lang="bn-BD" sz="635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35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2449" y="2636111"/>
            <a:ext cx="5588871" cy="131257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chemeClr val="accent1">
                  <a:lumMod val="45000"/>
                  <a:lumOff val="5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5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80682" tIns="40341" rIns="80682" bIns="40341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৪ টি বাক্যে লিখ?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ATAUR RAHMAN\Desktop\pesha\unnamed-f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920011" y="204787"/>
            <a:ext cx="4094329" cy="2431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6301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C000"/>
            </a:gs>
            <a:gs pos="55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5266431"/>
            <a:ext cx="12014579" cy="1563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4154" y="5459994"/>
            <a:ext cx="698792" cy="730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463" flipH="1">
            <a:off x="6167123" y="5310198"/>
            <a:ext cx="899068" cy="730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2542731" y="5117392"/>
            <a:ext cx="1223156" cy="973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89" y="4303966"/>
            <a:ext cx="3849309" cy="23120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7421" y="388576"/>
            <a:ext cx="7392013" cy="797689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55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শেষ </a:t>
            </a:r>
            <a:endParaRPr lang="en-US" sz="55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219" y="1568083"/>
            <a:ext cx="8940981" cy="2145524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342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8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endParaRPr lang="en-US" sz="13342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FC99B7-18DA-4314-9DBE-D64F001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5889965" y="3710776"/>
            <a:ext cx="1223156" cy="9733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69257-BD46-4BEC-85FE-CE6EF5ECD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4437180" y="3824948"/>
            <a:ext cx="1223156" cy="9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73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bg1"/>
            </a:gs>
            <a:gs pos="78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5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5527" y="935590"/>
            <a:ext cx="4555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9514" y="2213433"/>
            <a:ext cx="10129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১.১.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BD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পারসস্পরিক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নির্বরশীলতা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9514" y="3824519"/>
            <a:ext cx="101297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১.১.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BD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0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bg1"/>
            </a:gs>
            <a:gs pos="78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5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713" y="1490839"/>
            <a:ext cx="5267779" cy="385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0676" y="1490839"/>
            <a:ext cx="5201096" cy="385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5"/>
          <p:cNvSpPr txBox="1"/>
          <p:nvPr/>
        </p:nvSpPr>
        <p:spPr>
          <a:xfrm>
            <a:off x="395411" y="120396"/>
            <a:ext cx="3965574" cy="830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743" y="5593483"/>
            <a:ext cx="1069702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জড়ের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7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5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8" y="896652"/>
            <a:ext cx="3072912" cy="2448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4265720"/>
            <a:ext cx="2270247" cy="2463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59" y="4265719"/>
            <a:ext cx="2511281" cy="2463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75" y="696204"/>
            <a:ext cx="4078108" cy="2463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087" y="4207128"/>
            <a:ext cx="3110214" cy="2463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03" y="836309"/>
            <a:ext cx="3435199" cy="24638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23" y="4207129"/>
            <a:ext cx="2511281" cy="24638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57923" y="3345354"/>
            <a:ext cx="121860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D8C00-4B09-44DD-A532-11E98CC783D2}"/>
              </a:ext>
            </a:extLst>
          </p:cNvPr>
          <p:cNvSpPr txBox="1"/>
          <p:nvPr/>
        </p:nvSpPr>
        <p:spPr>
          <a:xfrm>
            <a:off x="154745" y="128423"/>
            <a:ext cx="3953021" cy="707886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কিছু ছবি দেখি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9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5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593" y="3730171"/>
            <a:ext cx="2743200" cy="2483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93" y="559821"/>
            <a:ext cx="2945701" cy="2546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251" y="3730171"/>
            <a:ext cx="2948515" cy="2483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81" y="3730171"/>
            <a:ext cx="2743200" cy="2483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7" y="559821"/>
            <a:ext cx="4365338" cy="2546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52" y="559821"/>
            <a:ext cx="3524214" cy="25462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7" y="3730171"/>
            <a:ext cx="2743200" cy="24834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98356" y="3047771"/>
            <a:ext cx="880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9" y="712205"/>
            <a:ext cx="7634514" cy="5106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38475" y="142871"/>
            <a:ext cx="45295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নিচের ছবিটি ভালো করে দেখ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1326" y="142871"/>
            <a:ext cx="52638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ছবিটিতে কী কী দেখতে পা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চ্ছি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8622" y="5818908"/>
            <a:ext cx="831982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একটি পাখি ও কাঠবিড়া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গাছের উপর বসে আছে। খরগোশ খাচ্ছে, গরু ঘাস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 খাচ্ছে আর প্রজাপতি উড়ে বেড়াচ্ছে। গরুর গোবর উদ্ভিদের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7991" y="5972796"/>
            <a:ext cx="637925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উদ্ভিদ ও প্রাণী একে অপরের উপর নির্ভরশীল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2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5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020" y="318730"/>
            <a:ext cx="329689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3356" y="5367770"/>
            <a:ext cx="6936805" cy="10463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উদ্ভিদ ও প্রাণীর পারস্পরিক নির্ভরশীলতা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651" y="1251343"/>
            <a:ext cx="5830523" cy="3680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5580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894</Words>
  <Application>Microsoft Office PowerPoint</Application>
  <PresentationFormat>Widescreen</PresentationFormat>
  <Paragraphs>169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User</cp:lastModifiedBy>
  <cp:revision>30</cp:revision>
  <dcterms:created xsi:type="dcterms:W3CDTF">2019-11-01T16:25:23Z</dcterms:created>
  <dcterms:modified xsi:type="dcterms:W3CDTF">2021-01-24T06:14:16Z</dcterms:modified>
</cp:coreProperties>
</file>