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85" r:id="rId8"/>
    <p:sldId id="267" r:id="rId9"/>
    <p:sldId id="266" r:id="rId10"/>
    <p:sldId id="284" r:id="rId11"/>
    <p:sldId id="262" r:id="rId12"/>
    <p:sldId id="277" r:id="rId13"/>
    <p:sldId id="265" r:id="rId14"/>
    <p:sldId id="274" r:id="rId15"/>
    <p:sldId id="264" r:id="rId16"/>
    <p:sldId id="286" r:id="rId17"/>
    <p:sldId id="261" r:id="rId18"/>
    <p:sldId id="273" r:id="rId19"/>
    <p:sldId id="283" r:id="rId20"/>
    <p:sldId id="268" r:id="rId21"/>
    <p:sldId id="27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20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0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2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A5CD-E22A-43B4-8EC2-0F7509DA929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064CBA-2260-4134-8AA6-D118CD05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9" y="524655"/>
            <a:ext cx="8094688" cy="55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" y="719529"/>
            <a:ext cx="8379501" cy="271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8" y="3432749"/>
            <a:ext cx="4467069" cy="1984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6" y="3432749"/>
            <a:ext cx="3912433" cy="19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5" y="734519"/>
            <a:ext cx="7495082" cy="4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1139252"/>
            <a:ext cx="7600013" cy="48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6" y="884420"/>
            <a:ext cx="8634335" cy="53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06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2" y="299803"/>
            <a:ext cx="7869836" cy="56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9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1" y="614597"/>
            <a:ext cx="8154649" cy="5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1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0" y="314793"/>
            <a:ext cx="8244590" cy="60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32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1274164"/>
            <a:ext cx="8064708" cy="46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659567"/>
            <a:ext cx="8454452" cy="5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50" y="435417"/>
            <a:ext cx="5667375" cy="1400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308" y="2803161"/>
            <a:ext cx="5801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0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4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464695"/>
            <a:ext cx="7854845" cy="53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914399"/>
            <a:ext cx="8454454" cy="48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3" y="1064301"/>
            <a:ext cx="7689954" cy="4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6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644576"/>
            <a:ext cx="8109679" cy="55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8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1286377" cy="1439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390" y="3882452"/>
            <a:ext cx="3837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 M </a:t>
            </a:r>
            <a:r>
              <a:rPr lang="en-US" sz="2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Mizanur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Rahman</a:t>
            </a:r>
          </a:p>
          <a:p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Asst. Teacher ( Science )</a:t>
            </a:r>
          </a:p>
          <a:p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K D R K Secondary School.</a:t>
            </a:r>
          </a:p>
          <a:p>
            <a:r>
              <a:rPr lang="en-US" sz="2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Lohagara,Narail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09600"/>
            <a:ext cx="8596670" cy="1320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66" y="2160588"/>
            <a:ext cx="4192336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দেখছো 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1930400"/>
            <a:ext cx="7644983" cy="4005705"/>
          </a:xfrm>
        </p:spPr>
      </p:pic>
    </p:spTree>
    <p:extLst>
      <p:ext uri="{BB962C8B-B14F-4D97-AF65-F5344CB8AC3E}">
        <p14:creationId xmlns:p14="http://schemas.microsoft.com/office/powerpoint/2010/main" val="378067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 বলো কি হতে পারে ?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n-IN" sz="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endParaRPr lang="en-US" sz="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r="14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162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374754"/>
            <a:ext cx="8596669" cy="58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3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46" y="343290"/>
            <a:ext cx="2381250" cy="395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7246" y="704538"/>
            <a:ext cx="4601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2" y="914400"/>
            <a:ext cx="7839857" cy="521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" y="929390"/>
            <a:ext cx="8214610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9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63</Words>
  <Application>Microsoft Office PowerPoint</Application>
  <PresentationFormat>Widescreen</PresentationFormat>
  <Paragraphs>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ছবিতে কি দেখছো ?</vt:lpstr>
      <vt:lpstr>ভেবে বলো কি হতে পারে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Mijanur</dc:creator>
  <cp:lastModifiedBy>Mijanur</cp:lastModifiedBy>
  <cp:revision>60</cp:revision>
  <dcterms:created xsi:type="dcterms:W3CDTF">2021-01-20T00:46:26Z</dcterms:created>
  <dcterms:modified xsi:type="dcterms:W3CDTF">2021-01-24T16:18:22Z</dcterms:modified>
</cp:coreProperties>
</file>