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86" r:id="rId2"/>
    <p:sldId id="257" r:id="rId3"/>
    <p:sldId id="272" r:id="rId4"/>
    <p:sldId id="271" r:id="rId5"/>
    <p:sldId id="273" r:id="rId6"/>
    <p:sldId id="274" r:id="rId7"/>
    <p:sldId id="278" r:id="rId8"/>
    <p:sldId id="290" r:id="rId9"/>
    <p:sldId id="296" r:id="rId10"/>
    <p:sldId id="288" r:id="rId11"/>
    <p:sldId id="294" r:id="rId12"/>
    <p:sldId id="289" r:id="rId13"/>
    <p:sldId id="293" r:id="rId14"/>
    <p:sldId id="297" r:id="rId15"/>
    <p:sldId id="287" r:id="rId16"/>
    <p:sldId id="295" r:id="rId17"/>
    <p:sldId id="282" r:id="rId18"/>
    <p:sldId id="281" r:id="rId19"/>
    <p:sldId id="292" r:id="rId20"/>
    <p:sldId id="283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11" autoAdjust="0"/>
  </p:normalViewPr>
  <p:slideViewPr>
    <p:cSldViewPr snapToGrid="0">
      <p:cViewPr varScale="1">
        <p:scale>
          <a:sx n="49" d="100"/>
          <a:sy n="49" d="100"/>
        </p:scale>
        <p:origin x="12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97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00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4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0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6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8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2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4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0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2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7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4297-E0E6-4F0D-8C2A-639CBE6BD82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F8A019-B57C-445F-984D-0CE363E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74" y="1751308"/>
            <a:ext cx="9236989" cy="45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1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44" y="3608429"/>
            <a:ext cx="8772041" cy="2637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732" y="1053885"/>
            <a:ext cx="7950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কোন পরিক্ষার ফলাফলের সমাবেশ কে ঘটনা বলে ।</a:t>
            </a:r>
          </a:p>
          <a:p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অনুকুল ফলাফল-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পরিক্ষায় একটা ঘটনার স্বপক্ষের ফলাফল কে অনুকুল ফলাফল বলে ।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সমসাম্ভাব্য ঘটনা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-যদি কোন পরিক্ষার ঘটনাগুলো ঘটার সম্ভাবনা সমান হয় তবে ঘটনাগুলো কে সমসম্ভাব্য ঘটনা বলে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1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75" y="433953"/>
            <a:ext cx="9376474" cy="57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1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26" y="340963"/>
            <a:ext cx="9066509" cy="59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73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75" y="1883131"/>
            <a:ext cx="9097506" cy="1913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275" y="805912"/>
            <a:ext cx="9500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থলেতে ৭ টি লাল বল ,৫ টি নীল বল আছে ।দৈব ভাবে একটা বল নেওয়া হলো ।বলটি ক) লাল খ)নীল হওয়ার সম্ভাবনা কত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1275" y="4138047"/>
            <a:ext cx="8710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এখানে, অনুকুল ফলাফল =৭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সকল সম্ভাব্য ফলাফল= ১২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নির্নেয় সম্ভাবনা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(লাল বল )= ৭/১২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অনুরুপ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p(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)= ৫/১২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08" y="2943754"/>
            <a:ext cx="8555064" cy="3581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1688" y="635431"/>
            <a:ext cx="8183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পরিক্ষার নমুনা  ক্ষেত্রের আকার বেশ বড় হলে নমুনা বিন্দু ও নমুনা ক্ষেত্র তৈরিতে </a:t>
            </a:r>
            <a:r>
              <a:rPr lang="en-US" sz="36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Probability Tree</a:t>
            </a:r>
            <a:r>
              <a:rPr lang="bn-IN" sz="36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ব্যবহৃত হয় ।যেমন- ২ তি নিরপেক্ষ মুদ্রা নিক্ষেপের ফলাফল নিম্নে দেখানো হলো-</a:t>
            </a:r>
            <a:endParaRPr lang="en-US" sz="36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7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85" y="1627321"/>
            <a:ext cx="7981627" cy="423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4197" y="573437"/>
            <a:ext cx="874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৩ টি নিরপেক্ষ মুদ্রা একসাথে এক বার নিক্ষেপ করা হলো ।</a:t>
            </a:r>
            <a:r>
              <a:rPr lang="en-US" sz="2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Probability Tree  </a:t>
            </a:r>
            <a:r>
              <a:rPr lang="en-US" sz="28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2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</a:t>
            </a:r>
            <a:r>
              <a:rPr lang="en-US" sz="2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2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4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20" y="2278251"/>
            <a:ext cx="8632556" cy="3967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20" y="743919"/>
            <a:ext cx="8632556" cy="15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7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71" y="342173"/>
            <a:ext cx="8307092" cy="2029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6672" y="2851688"/>
            <a:ext cx="83070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সম্ভাবনা কি ?</a:t>
            </a:r>
          </a:p>
          <a:p>
            <a:r>
              <a:rPr lang="bn-IN" sz="40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২।দৈব পরীক্ষা বলতে কি বোঝ ?</a:t>
            </a:r>
          </a:p>
          <a:p>
            <a:r>
              <a:rPr lang="bn-IN" sz="40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 টি ছক্কা নিক্ষেপ করলে জোড় সংখ্যা  পড়ার সম্ভাবনা কত ?</a:t>
            </a:r>
          </a:p>
          <a:p>
            <a:r>
              <a:rPr lang="bn-IN" sz="40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টি মুদ্রা ২ বার নিক্ষেপে নমুনা বিন্দু কয়টি হবে ?</a:t>
            </a:r>
          </a:p>
        </p:txBody>
      </p:sp>
    </p:spTree>
    <p:extLst>
      <p:ext uri="{BB962C8B-B14F-4D97-AF65-F5344CB8AC3E}">
        <p14:creationId xmlns:p14="http://schemas.microsoft.com/office/powerpoint/2010/main" val="22674103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29" y="512655"/>
            <a:ext cx="8252929" cy="140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29" y="1912829"/>
            <a:ext cx="4114881" cy="1527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09" y="1912828"/>
            <a:ext cx="4138049" cy="1523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8631" y="3440624"/>
            <a:ext cx="68037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দৈব পরিক্ষা বলতে কি বোঝ ?</a:t>
            </a:r>
          </a:p>
          <a:p>
            <a:r>
              <a:rPr lang="bn-IN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উদ্দীপকে ছক্কাটি ৩ বার নিক্ষেপ করলে নমুনা ক্ষেত্রটি লেখ</a:t>
            </a:r>
          </a:p>
          <a:p>
            <a:r>
              <a:rPr lang="bn-IN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গ)ঝুরিতে ৫ টি হলুদ ,৬ টি লাল,৮ টি সবুজ বল আছে । দৈব ভাবে একটি বল নিলে বলটি –</a:t>
            </a:r>
          </a:p>
          <a:p>
            <a:r>
              <a:rPr lang="bn-IN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‘লাল’,সবুজ নয়’ হওয়ার সম্ভাবনা নির্নয় করো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1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08" y="1518834"/>
            <a:ext cx="8322590" cy="4494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6637" y="557939"/>
            <a:ext cx="643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আজকের বাণী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75" y="340964"/>
            <a:ext cx="8973518" cy="296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75" y="3301138"/>
            <a:ext cx="8973518" cy="28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35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70" y="1286359"/>
            <a:ext cx="8322590" cy="51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6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08" y="619932"/>
            <a:ext cx="8601560" cy="56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18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44" y="215280"/>
            <a:ext cx="8617058" cy="2428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44" y="1735810"/>
            <a:ext cx="1136542" cy="1151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8731" y="3130658"/>
            <a:ext cx="3611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6780" y="3130658"/>
            <a:ext cx="4029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শ্রেনী-১০ম</a:t>
            </a:r>
          </a:p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-১৪</a:t>
            </a:r>
          </a:p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36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 ?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2133600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20015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 বলো কি হতে পারে ?</a:t>
            </a:r>
            <a:endParaRPr lang="en-US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8240390" cy="4061847"/>
          </a:xfrm>
        </p:spPr>
      </p:pic>
    </p:spTree>
    <p:extLst>
      <p:ext uri="{BB962C8B-B14F-4D97-AF65-F5344CB8AC3E}">
        <p14:creationId xmlns:p14="http://schemas.microsoft.com/office/powerpoint/2010/main" val="386747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0" y="557940"/>
            <a:ext cx="9236990" cy="2541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0" y="3099661"/>
            <a:ext cx="9236990" cy="32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80" y="724142"/>
            <a:ext cx="2456321" cy="5552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9837" y="1580827"/>
            <a:ext cx="5238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শিক্ষার্থীরা—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১।সম্ভাবনা কি বলতে পারবে ।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২।বিভিন্ন প্রকার সম্ভাবনা ব্যাখ্যা করতে পারবে ।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৩।বিভিন্ন প্রকার গাণিতিক সমস্যার সমাধান  করতে পারবে 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6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08" y="2237839"/>
            <a:ext cx="8787539" cy="3899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5708" y="914400"/>
            <a:ext cx="8570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24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19" y="619932"/>
            <a:ext cx="9562455" cy="3936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2719" y="4680488"/>
            <a:ext cx="8632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ঘটনার সম্ভাবনা = অনুকুল ফলাফল / সমগ্র সম্ভাব্য ফলাফল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50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284</TotalTime>
  <Words>327</Words>
  <Application>Microsoft Office PowerPoint</Application>
  <PresentationFormat>Widescreen</PresentationFormat>
  <Paragraphs>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ছবিতে কি দেখতে পাচ্ছো ?</vt:lpstr>
      <vt:lpstr>ভেবে বলো কি হতে পারে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Mijanur</dc:creator>
  <cp:lastModifiedBy>Mijanur</cp:lastModifiedBy>
  <cp:revision>84</cp:revision>
  <dcterms:created xsi:type="dcterms:W3CDTF">2021-01-14T12:53:12Z</dcterms:created>
  <dcterms:modified xsi:type="dcterms:W3CDTF">2021-01-24T17:43:52Z</dcterms:modified>
</cp:coreProperties>
</file>