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7" r:id="rId5"/>
    <p:sldId id="262" r:id="rId6"/>
    <p:sldId id="268" r:id="rId7"/>
    <p:sldId id="263" r:id="rId8"/>
    <p:sldId id="264" r:id="rId9"/>
    <p:sldId id="269" r:id="rId10"/>
    <p:sldId id="284" r:id="rId11"/>
    <p:sldId id="260" r:id="rId12"/>
    <p:sldId id="259" r:id="rId13"/>
    <p:sldId id="266" r:id="rId14"/>
    <p:sldId id="265" r:id="rId15"/>
    <p:sldId id="271" r:id="rId16"/>
    <p:sldId id="261" r:id="rId17"/>
    <p:sldId id="272" r:id="rId18"/>
    <p:sldId id="282" r:id="rId19"/>
    <p:sldId id="274" r:id="rId20"/>
    <p:sldId id="275" r:id="rId21"/>
    <p:sldId id="283" r:id="rId22"/>
    <p:sldId id="273" r:id="rId23"/>
    <p:sldId id="285" r:id="rId24"/>
    <p:sldId id="276" r:id="rId25"/>
    <p:sldId id="28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111B1-94F4-44B4-95CF-BDD341B72D61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33BD-8CAF-465B-8FAC-AB01E57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0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633BD-8CAF-465B-8FAC-AB01E57243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3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5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5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0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6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4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553BD-969A-4303-9798-7251692BFB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1A2D-3E3D-4F02-80C7-4DA8B2CA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5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5" y="265471"/>
            <a:ext cx="9186286" cy="5560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0155" y="5678129"/>
            <a:ext cx="10766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058" y="5290578"/>
            <a:ext cx="629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1658" y="3265714"/>
            <a:ext cx="13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367093"/>
            <a:ext cx="7755988" cy="4472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6375" y="3650434"/>
            <a:ext cx="2715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168" y="796413"/>
            <a:ext cx="11076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শ্রেণি কক্ষের বাইরের উদ্ভিদ পর্যবেক্ষণ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903" y="1696065"/>
            <a:ext cx="1085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খাতায় লিখিঃ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639" y="2639961"/>
            <a:ext cx="9925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ফল ধরে এমন উদ্ভিদ , ফুল ধরে এমন উদ্ভিদ,  ফুল  ও ফল ধরে না  এমন উদ্ভিদের নাম লেখ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0374" y="4114800"/>
            <a:ext cx="994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7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04" y="3983347"/>
            <a:ext cx="2526506" cy="2477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5" y="3983347"/>
            <a:ext cx="2554101" cy="2477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00" y="4116083"/>
            <a:ext cx="2514009" cy="2477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6" y="989424"/>
            <a:ext cx="2446020" cy="2154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79" y="989424"/>
            <a:ext cx="2405039" cy="2123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73" y="927867"/>
            <a:ext cx="2514010" cy="2248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93" y="4116083"/>
            <a:ext cx="2584079" cy="2477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66" y="1016323"/>
            <a:ext cx="2663493" cy="21378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8710" y="265471"/>
            <a:ext cx="1160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দেখঃ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2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0431"/>
              </p:ext>
            </p:extLst>
          </p:nvPr>
        </p:nvGraphicFramePr>
        <p:xfrm>
          <a:off x="309715" y="988141"/>
          <a:ext cx="11606980" cy="576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745">
                  <a:extLst>
                    <a:ext uri="{9D8B030D-6E8A-4147-A177-3AD203B41FA5}">
                      <a16:colId xmlns:a16="http://schemas.microsoft.com/office/drawing/2014/main" val="3219056365"/>
                    </a:ext>
                  </a:extLst>
                </a:gridCol>
                <a:gridCol w="2901745">
                  <a:extLst>
                    <a:ext uri="{9D8B030D-6E8A-4147-A177-3AD203B41FA5}">
                      <a16:colId xmlns:a16="http://schemas.microsoft.com/office/drawing/2014/main" val="4183776186"/>
                    </a:ext>
                  </a:extLst>
                </a:gridCol>
                <a:gridCol w="2901745">
                  <a:extLst>
                    <a:ext uri="{9D8B030D-6E8A-4147-A177-3AD203B41FA5}">
                      <a16:colId xmlns:a16="http://schemas.microsoft.com/office/drawing/2014/main" val="1767816932"/>
                    </a:ext>
                  </a:extLst>
                </a:gridCol>
                <a:gridCol w="2901745">
                  <a:extLst>
                    <a:ext uri="{9D8B030D-6E8A-4147-A177-3AD203B41FA5}">
                      <a16:colId xmlns:a16="http://schemas.microsoft.com/office/drawing/2014/main" val="4239967269"/>
                    </a:ext>
                  </a:extLst>
                </a:gridCol>
              </a:tblGrid>
              <a:tr h="120913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ন।ম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কাণ্ড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752981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842213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312723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মরিচ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637980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ঢেঁকিশাক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27571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63065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মস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871651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মাশরুম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05628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6193" y="191729"/>
            <a:ext cx="1140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57222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96028"/>
              </p:ext>
            </p:extLst>
          </p:nvPr>
        </p:nvGraphicFramePr>
        <p:xfrm>
          <a:off x="1501877" y="575187"/>
          <a:ext cx="7947741" cy="579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018">
                  <a:extLst>
                    <a:ext uri="{9D8B030D-6E8A-4147-A177-3AD203B41FA5}">
                      <a16:colId xmlns:a16="http://schemas.microsoft.com/office/drawing/2014/main" val="829117332"/>
                    </a:ext>
                  </a:extLst>
                </a:gridCol>
                <a:gridCol w="2093599">
                  <a:extLst>
                    <a:ext uri="{9D8B030D-6E8A-4147-A177-3AD203B41FA5}">
                      <a16:colId xmlns:a16="http://schemas.microsoft.com/office/drawing/2014/main" val="1254776197"/>
                    </a:ext>
                  </a:extLst>
                </a:gridCol>
                <a:gridCol w="1872883">
                  <a:extLst>
                    <a:ext uri="{9D8B030D-6E8A-4147-A177-3AD203B41FA5}">
                      <a16:colId xmlns:a16="http://schemas.microsoft.com/office/drawing/2014/main" val="3641813833"/>
                    </a:ext>
                  </a:extLst>
                </a:gridCol>
                <a:gridCol w="1983241">
                  <a:extLst>
                    <a:ext uri="{9D8B030D-6E8A-4147-A177-3AD203B41FA5}">
                      <a16:colId xmlns:a16="http://schemas.microsoft.com/office/drawing/2014/main" val="3150367241"/>
                    </a:ext>
                  </a:extLst>
                </a:gridCol>
              </a:tblGrid>
              <a:tr h="89964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কাণ্ড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ফোটে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কিনা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382993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868908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খুব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037472"/>
                  </a:ext>
                </a:extLst>
              </a:tr>
              <a:tr h="606644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খুব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ফোটে</a:t>
                      </a:r>
                      <a:endParaRPr lang="en-US" sz="32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09225"/>
                  </a:ext>
                </a:extLst>
              </a:tr>
              <a:tr h="64842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মরিচ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531944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ঢেঁকি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ফোটে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16495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72515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ফোটে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26228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r>
                        <a:rPr lang="en-US" sz="3200" baseline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মাশরুম</a:t>
                      </a:r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ফোটে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28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730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1274440"/>
            <a:ext cx="4621405" cy="3445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10" y="1401096"/>
            <a:ext cx="4100051" cy="3490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456" y="5308402"/>
            <a:ext cx="86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 হয় না এমন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7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1533832"/>
            <a:ext cx="4129548" cy="2875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64" y="1533832"/>
            <a:ext cx="4313900" cy="2875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8453" y="5633573"/>
            <a:ext cx="8781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অপুষ্পক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1721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1460090"/>
            <a:ext cx="4866103" cy="328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96" y="1417933"/>
            <a:ext cx="5102943" cy="33236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5212" y="5928540"/>
            <a:ext cx="8315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সপুষ্পক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7596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987" y="1342103"/>
            <a:ext cx="1132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অনুয়ায়ী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84903" y="2418735"/>
            <a:ext cx="1238865" cy="57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0247" y="2347592"/>
            <a:ext cx="375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কান্ড মোটা ,দীর্ঘ ও শক্ত ।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330247" y="3288890"/>
            <a:ext cx="615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কান্ড শক্ত কিন্তু মোটা নয় ।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884903" y="3429000"/>
            <a:ext cx="1238865" cy="51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30245" y="4226712"/>
            <a:ext cx="61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আকারে ছোট, কান্ড নরম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84903" y="4365520"/>
            <a:ext cx="1238865" cy="454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29" y="988142"/>
            <a:ext cx="6223820" cy="3760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114" y="5457371"/>
            <a:ext cx="10987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সব উদ্ভিদের কান্ড মোটা ,দীর্ঘ ও শক্ত । কান্ড থেকে শাখা- প্রশাখা এবং পাতা হয় ,এগুলো বৃক্ষ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4063" y="140678"/>
            <a:ext cx="5279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 ফ ম সাইফুল ইসলাম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মুসরত মদাতি সপ্রাবি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কালীগঞ্জ, লালমনিরহাট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0988" y="3547224"/>
            <a:ext cx="527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ঠাংশঃ উদ্ভিদ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A6373-6B12-4B2A-91C7-8D98B77FA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1" y="407964"/>
            <a:ext cx="2988673" cy="3785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37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6" t="17420" r="3823" b="50967"/>
          <a:stretch/>
        </p:blipFill>
        <p:spPr>
          <a:xfrm>
            <a:off x="3406877" y="1268361"/>
            <a:ext cx="5353665" cy="29201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432" y="4801899"/>
            <a:ext cx="10456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শেকড়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9588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886" y="4760686"/>
            <a:ext cx="946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সব উদ্ভিদ গুল্ম উদ্ভিদের চেয়ে আকারে ছোট ,কান্ড নরম। এদের শেকর মাটির গভীরে যায় না। গুলো গুল্ম জাতীয় উদ্ভুদ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761999"/>
            <a:ext cx="5370286" cy="40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595" y="1150373"/>
            <a:ext cx="992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74" y="2639962"/>
            <a:ext cx="2491626" cy="3072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64" y="2737097"/>
            <a:ext cx="2945068" cy="26399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8581" y="5763452"/>
            <a:ext cx="1051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  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C967C-F80A-4BFF-931C-02AA5540E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65" y="3582823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028" y="464458"/>
            <a:ext cx="825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বইয়ের ৯ পৃষ্টা বের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851" y="1110789"/>
            <a:ext cx="3981149" cy="52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5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485" y="1045029"/>
            <a:ext cx="838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286" y="2322286"/>
            <a:ext cx="7170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ক- বৃক্ষ জাতীয় উদ্ভিদের নামঃ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খ- গুল্ম জাতীয় উদ্ভিদের নামঃ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গ- বিরুৎ জাতীয় উদ্ভিদের নামঃ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86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971" y="1277257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7657" y="1277257"/>
            <a:ext cx="56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ym typeface="Wingdings" panose="05000000000000000000" pitchFamily="2" charset="2"/>
              </a:rPr>
              <a:t>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78857" y="2554514"/>
            <a:ext cx="538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অপুষ্পক উদ্ভিদ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8857" y="3381829"/>
            <a:ext cx="500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ক আম            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9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458" y="566057"/>
            <a:ext cx="7402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543" y="1828800"/>
            <a:ext cx="908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প্রত্যকে বৃক্ষ , গুল্ম ও বিরুৎ জাতীয় উদ্ভিদের পাতা নিয়ে আসবে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1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7" y="627743"/>
            <a:ext cx="6096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6857" y="5704115"/>
            <a:ext cx="9013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7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133" y="1150099"/>
            <a:ext cx="551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690" y="2521974"/>
            <a:ext cx="1091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২,২,১ নিকট পরিবেশের উদ্ভিদ শনাক্ত করতে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690" y="3480620"/>
            <a:ext cx="10397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২,২,৩ বিভিন্ন উদ্ভিত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বৈশিষ্ট উল্লেখ করতে 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করতে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26" y="5574890"/>
            <a:ext cx="1197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অসংখ্য উদ্ভিদ রয়েছে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32" y="130629"/>
            <a:ext cx="10117754" cy="54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6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62" y="154125"/>
            <a:ext cx="4752309" cy="5125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148" y="5456903"/>
            <a:ext cx="1041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উদ্ভদের ,মুল কান্ড ও পাতা থাকে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2" y="126532"/>
            <a:ext cx="6843252" cy="5125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61" y="126532"/>
            <a:ext cx="3590863" cy="5053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723" y="6238568"/>
            <a:ext cx="10323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7278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686821"/>
            <a:ext cx="5791198" cy="5791198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3023420" y="4707333"/>
            <a:ext cx="1784555" cy="5014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8362" y="4707333"/>
            <a:ext cx="174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শাখা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271252" y="3937819"/>
            <a:ext cx="1887793" cy="2802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3896" y="3664974"/>
            <a:ext cx="119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প্রশাখা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0142" y="6238568"/>
            <a:ext cx="663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উদ্ভিদের কান্ডে শাখা প্রশাখা আছে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5187" y="5443591"/>
            <a:ext cx="346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কান্ড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086167" y="5670893"/>
            <a:ext cx="2109020" cy="1917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965926"/>
            <a:ext cx="4954997" cy="371146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12" y="1070536"/>
            <a:ext cx="5639204" cy="3502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426" y="5471652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 উদ্ভিদ থেকে খাদ্য গ্রহন করে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419" y="5663381"/>
            <a:ext cx="1076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অনেক ধরণের উদ্ভিদ আছে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10" y="435429"/>
            <a:ext cx="9571276" cy="52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413</Words>
  <Application>Microsoft Office PowerPoint</Application>
  <PresentationFormat>Widescreen</PresentationFormat>
  <Paragraphs>105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93</cp:revision>
  <dcterms:created xsi:type="dcterms:W3CDTF">2019-03-28T14:38:40Z</dcterms:created>
  <dcterms:modified xsi:type="dcterms:W3CDTF">2021-01-24T16:59:59Z</dcterms:modified>
</cp:coreProperties>
</file>