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5" r:id="rId19"/>
    <p:sldId id="277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B96-288B-48CE-9F75-42C285267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22D-8061-4F64-B531-5C6E0A2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B96-288B-48CE-9F75-42C285267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22D-8061-4F64-B531-5C6E0A2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B96-288B-48CE-9F75-42C285267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22D-8061-4F64-B531-5C6E0A2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1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B96-288B-48CE-9F75-42C285267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22D-8061-4F64-B531-5C6E0A2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1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B96-288B-48CE-9F75-42C285267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22D-8061-4F64-B531-5C6E0A2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1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B96-288B-48CE-9F75-42C285267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22D-8061-4F64-B531-5C6E0A2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9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B96-288B-48CE-9F75-42C285267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22D-8061-4F64-B531-5C6E0A2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9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B96-288B-48CE-9F75-42C285267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22D-8061-4F64-B531-5C6E0A2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5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B96-288B-48CE-9F75-42C285267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22D-8061-4F64-B531-5C6E0A2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B96-288B-48CE-9F75-42C285267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22D-8061-4F64-B531-5C6E0A2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7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B96-288B-48CE-9F75-42C285267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222D-8061-4F64-B531-5C6E0A2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1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7B96-288B-48CE-9F75-42C285267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222D-8061-4F64-B531-5C6E0A2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7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32" y="2366512"/>
            <a:ext cx="4380227" cy="3180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84484" y="792096"/>
            <a:ext cx="2403566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Flowchart: Connector 6"/>
          <p:cNvSpPr/>
          <p:nvPr/>
        </p:nvSpPr>
        <p:spPr>
          <a:xfrm>
            <a:off x="945998" y="887198"/>
            <a:ext cx="3124200" cy="3048000"/>
          </a:xfrm>
          <a:prstGeom prst="flowChartConnector">
            <a:avLst/>
          </a:prstGeom>
          <a:gradFill>
            <a:gsLst>
              <a:gs pos="70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0">
                <a:srgbClr val="C00000"/>
              </a:gs>
              <a:gs pos="93000">
                <a:srgbClr val="C00000"/>
              </a:gs>
            </a:gsLst>
            <a:lin ang="54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https://sp.yimg.com/ib/th?id=HN.608010912428461133&amp;pid=15.1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14445" r="20000"/>
          <a:stretch/>
        </p:blipFill>
        <p:spPr bwMode="auto">
          <a:xfrm>
            <a:off x="4294615" y="995909"/>
            <a:ext cx="2675365" cy="2462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p.yimg.com/ib/th?id=HN.608034195453446646&amp;pid=15.1&amp;P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/>
          <a:stretch/>
        </p:blipFill>
        <p:spPr bwMode="auto">
          <a:xfrm>
            <a:off x="8234186" y="995909"/>
            <a:ext cx="2060209" cy="2504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d.gr-assets.com/authors/1365928055p5/58208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26" y="3781685"/>
            <a:ext cx="1905000" cy="202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50339" y="3430122"/>
            <a:ext cx="33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ইস্কান্দার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মির্জা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3452" y="3458520"/>
            <a:ext cx="33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628" y="5729537"/>
            <a:ext cx="33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মুনসুর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আহমদ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0" descr="https://sp.yimg.com/ib/th?id=HN.607988720325692388&amp;pid=15.1&amp;P=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4"/>
          <a:stretch/>
        </p:blipFill>
        <p:spPr bwMode="auto">
          <a:xfrm>
            <a:off x="5168994" y="3965412"/>
            <a:ext cx="1992026" cy="2295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820854" y="4782335"/>
            <a:ext cx="33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1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/>
      <p:bldP spid="11" grpId="1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5" y="1426734"/>
            <a:ext cx="3928533" cy="2184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2170" y="4596934"/>
            <a:ext cx="347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1844" y="373340"/>
            <a:ext cx="821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ঐক্যবদ্ধ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রাজপথ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প্রকম্পিত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37" y="1427191"/>
            <a:ext cx="3193956" cy="2395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12" y="1403766"/>
            <a:ext cx="3256126" cy="26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592323" y="1157503"/>
            <a:ext cx="2495550" cy="2253814"/>
            <a:chOff x="6379102" y="1085057"/>
            <a:chExt cx="2897454" cy="25580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102" y="1085057"/>
              <a:ext cx="2897454" cy="2558038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7085806" y="3355578"/>
              <a:ext cx="457200" cy="2875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6" descr="http://t0.gstatic.com/images?q=tbn:ANd9GcT1G0OZ1U7Z1l_fMYpyeZjgrM0hbcGSNxfgIxKfEazih8doBA6Fc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42" y="1252492"/>
            <a:ext cx="3636696" cy="215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323" y="547958"/>
            <a:ext cx="821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6" descr="http://paimages.prothom-alo.com/contents/cache/images/400x0x1/uploads/media/2014/12/02/22a78b0de3ac91f09c5cdbb6a853bf57-AVOYNAGOR-PRIMARY-SCHOLL-PI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10854"/>
          <a:stretch/>
        </p:blipFill>
        <p:spPr bwMode="auto">
          <a:xfrm>
            <a:off x="728790" y="3480553"/>
            <a:ext cx="3886200" cy="2625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s3.amazonaws.com/somewherein/assets/images/thumbs/lubdhok01_1342156641_1-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r="2856" b="52541"/>
          <a:stretch/>
        </p:blipFill>
        <p:spPr bwMode="auto">
          <a:xfrm rot="10800000">
            <a:off x="4536332" y="1282526"/>
            <a:ext cx="4009895" cy="242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18243" y="4377486"/>
            <a:ext cx="5862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বৈষম্য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পূর্ব-পাকিস্তানের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বরাদ্দ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/>
          <a:stretch/>
        </p:blipFill>
        <p:spPr>
          <a:xfrm>
            <a:off x="770120" y="1577436"/>
            <a:ext cx="4114299" cy="294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ultiply 8"/>
          <p:cNvSpPr/>
          <p:nvPr/>
        </p:nvSpPr>
        <p:spPr>
          <a:xfrm>
            <a:off x="1356610" y="1743142"/>
            <a:ext cx="2209800" cy="2438400"/>
          </a:xfrm>
          <a:prstGeom prst="mathMultiply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www.dw.de/image/0,,17608620_303,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0" r="624"/>
          <a:stretch/>
        </p:blipFill>
        <p:spPr bwMode="auto">
          <a:xfrm>
            <a:off x="6147712" y="1608796"/>
            <a:ext cx="3998135" cy="2914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56610" y="690257"/>
            <a:ext cx="821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1662" y="4887558"/>
            <a:ext cx="7301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১৯৫৮-১৯৬২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রাজনীতি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বন্দী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6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Flowchart: Connector 6"/>
          <p:cNvSpPr/>
          <p:nvPr/>
        </p:nvSpPr>
        <p:spPr>
          <a:xfrm>
            <a:off x="1089955" y="945330"/>
            <a:ext cx="2590800" cy="2465987"/>
          </a:xfrm>
          <a:prstGeom prst="flowChartConnector">
            <a:avLst/>
          </a:prstGeom>
          <a:gradFill>
            <a:gsLst>
              <a:gs pos="70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0">
                <a:srgbClr val="C00000"/>
              </a:gs>
              <a:gs pos="93000">
                <a:srgbClr val="C00000"/>
              </a:gs>
            </a:gsLst>
            <a:lin ang="54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১৯৬২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75719" y="945330"/>
            <a:ext cx="3390830" cy="3418820"/>
            <a:chOff x="5752306" y="1190347"/>
            <a:chExt cx="3390830" cy="3618329"/>
          </a:xfrm>
        </p:grpSpPr>
        <p:pic>
          <p:nvPicPr>
            <p:cNvPr id="9" name="Picture 2" descr="http://newstoday24.com/wp-content/uploads/2014/09/education-day1-300x16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2306" y="2675076"/>
              <a:ext cx="3390830" cy="2133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lowchart: Connector 9"/>
            <p:cNvSpPr/>
            <p:nvPr/>
          </p:nvSpPr>
          <p:spPr>
            <a:xfrm>
              <a:off x="6081556" y="1190347"/>
              <a:ext cx="2888776" cy="1627879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863085" y="1279623"/>
            <a:ext cx="2572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উচ্চশিক্ষা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3314" y="1107574"/>
            <a:ext cx="249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অবৈতনিক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8808" y="2172939"/>
            <a:ext cx="1926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অভিন্ন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5030" y="542843"/>
            <a:ext cx="7576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413" y="4693447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১৯৬২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শিক্ষানীতি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শিক্ষানীতি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বাতিলের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দাবিতে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1782" y="4253493"/>
            <a:ext cx="181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885780" y="566070"/>
            <a:ext cx="821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১৯৬৬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৫ ই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লাহোরে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উত্থাপন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7955" y="1404669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পূর্ব-পাকিস্তানের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925" y="2281069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স্বায়ত্বশাসনের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925" y="2674155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r="69355" b="16754"/>
          <a:stretch/>
        </p:blipFill>
        <p:spPr>
          <a:xfrm>
            <a:off x="8416234" y="3258403"/>
            <a:ext cx="2395527" cy="267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www.sheershanews.com/assets/images/news_images/2014/06/07/index_4001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55" y="3726994"/>
            <a:ext cx="3352462" cy="1849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96520" y="609604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লাহোর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প্রস্তাবের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লাহোর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অনুযায়ী-সরকার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সংসদীয়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ভোটে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2413" y="1608769"/>
            <a:ext cx="4500390" cy="2346324"/>
            <a:chOff x="515957" y="1326545"/>
            <a:chExt cx="7466827" cy="2734502"/>
          </a:xfrm>
        </p:grpSpPr>
        <p:pic>
          <p:nvPicPr>
            <p:cNvPr id="9" name="Picture 2" descr="https://www.amarblog.com/sites/default/files/imagecache/body/%20images/Pic-4_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5" r="3333"/>
            <a:stretch/>
          </p:blipFill>
          <p:spPr bwMode="auto">
            <a:xfrm>
              <a:off x="4114006" y="1326545"/>
              <a:ext cx="3868778" cy="273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upload.wikimedia.org/wikipedia/en/e/e0/Lahore_Resolution_News_BurhanAhme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57" y="1326545"/>
              <a:ext cx="3958431" cy="2734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077907" y="1621606"/>
            <a:ext cx="4662307" cy="2383251"/>
            <a:chOff x="913606" y="1536395"/>
            <a:chExt cx="4953000" cy="26510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1" t="35003" r="22006" b="38003"/>
            <a:stretch/>
          </p:blipFill>
          <p:spPr>
            <a:xfrm>
              <a:off x="913606" y="1542256"/>
              <a:ext cx="2057401" cy="26452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732" b="21618"/>
            <a:stretch/>
          </p:blipFill>
          <p:spPr>
            <a:xfrm>
              <a:off x="2742407" y="1536395"/>
              <a:ext cx="3124199" cy="26510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4830239" y="4011257"/>
            <a:ext cx="6368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নেতাদের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নির্ধারণের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দায়িত্বে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http://t1.gstatic.com/images?q=tbn:ANd9GcSx7fUeiD0rJOBX18_OUR7WBdhbEKn_rT0TK6-xJVpg4gV2r4HC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8" r="78075" b="10110"/>
          <a:stretch/>
        </p:blipFill>
        <p:spPr bwMode="auto">
          <a:xfrm>
            <a:off x="853542" y="4276666"/>
            <a:ext cx="1631393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1.gstatic.com/images?q=tbn:ANd9GcSx7fUeiD0rJOBX18_OUR7WBdhbEKn_rT0TK6-xJVpg4gV2r4HC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6" b="58335"/>
          <a:stretch/>
        </p:blipFill>
        <p:spPr bwMode="auto">
          <a:xfrm>
            <a:off x="2695205" y="4246372"/>
            <a:ext cx="1485903" cy="16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586979" y="542843"/>
            <a:ext cx="20906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2" y="1029517"/>
            <a:ext cx="4210957" cy="267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632297" y="1763486"/>
            <a:ext cx="4110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বল ৪ ও ৫ নং দাবি কি 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08" y="3984769"/>
            <a:ext cx="1638533" cy="16368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55194" y="3888651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1921" y="4534982"/>
            <a:ext cx="419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624051" y="3763597"/>
            <a:ext cx="3416316" cy="1571623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4803564" y="793102"/>
            <a:ext cx="2715815" cy="718144"/>
          </a:xfrm>
          <a:prstGeom prst="roundRect">
            <a:avLst/>
          </a:prstGeom>
          <a:blipFill>
            <a:blip r:embed="rId3"/>
            <a:tile tx="88900" ty="69850" sx="100000" sy="100000" flip="none" algn="tl"/>
          </a:blipFill>
          <a:ln>
            <a:solidFill>
              <a:srgbClr val="C00000"/>
            </a:solidFill>
          </a:ln>
          <a:effectLst>
            <a:glow rad="127000">
              <a:schemeClr val="tx1">
                <a:lumMod val="50000"/>
                <a:lumOff val="50000"/>
              </a:schemeClr>
            </a:glow>
            <a:innerShdw blurRad="228600" dist="50800" dir="3600000">
              <a:srgbClr val="92D05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864" y="1761505"/>
            <a:ext cx="8706692" cy="4801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ইস্কান্দার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মীর্জাকে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পদচ্যুত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699" y="2505995"/>
            <a:ext cx="8706692" cy="4801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২) </a:t>
            </a:r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ইস্কান্দার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মীর্জা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জারি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4699" y="3143928"/>
            <a:ext cx="8706692" cy="4801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৩) </a:t>
            </a:r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699" y="3824946"/>
            <a:ext cx="8706692" cy="4801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৪) </a:t>
            </a:r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4699" y="4483661"/>
            <a:ext cx="8706692" cy="4801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৫) </a:t>
            </a:r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9864" y="5408476"/>
            <a:ext cx="8706692" cy="4801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৬) </a:t>
            </a:r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৬দফার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704010" y="283151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কর্মসূচীর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Pentagon 7"/>
          <p:cNvSpPr/>
          <p:nvPr/>
        </p:nvSpPr>
        <p:spPr>
          <a:xfrm flipH="1">
            <a:off x="3510898" y="1203932"/>
            <a:ext cx="4000112" cy="583880"/>
          </a:xfrm>
          <a:prstGeom prst="homePlate">
            <a:avLst>
              <a:gd name="adj" fmla="val 978"/>
            </a:avLst>
          </a:prstGeom>
          <a:solidFill>
            <a:schemeClr val="accent1">
              <a:lumMod val="75000"/>
            </a:schemeClr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313" y="435974"/>
            <a:ext cx="2487693" cy="3316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entagon 7"/>
          <p:cNvSpPr/>
          <p:nvPr/>
        </p:nvSpPr>
        <p:spPr>
          <a:xfrm flipH="1">
            <a:off x="7812115" y="3859767"/>
            <a:ext cx="3226826" cy="342056"/>
          </a:xfrm>
          <a:prstGeom prst="homePlate">
            <a:avLst>
              <a:gd name="adj" fmla="val 40000"/>
            </a:avLst>
          </a:prstGeom>
          <a:solidFill>
            <a:schemeClr val="accent2">
              <a:lumMod val="75000"/>
            </a:schemeClr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7812114" y="4257516"/>
            <a:ext cx="3226827" cy="413593"/>
          </a:xfrm>
          <a:prstGeom prst="homePlate">
            <a:avLst>
              <a:gd name="adj" fmla="val 36667"/>
            </a:avLst>
          </a:prstGeom>
          <a:solidFill>
            <a:schemeClr val="accent2">
              <a:lumMod val="75000"/>
            </a:schemeClr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</a:t>
            </a:r>
            <a:r>
              <a:rPr lang="en-US" sz="2835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3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7859631" y="4723563"/>
            <a:ext cx="3226824" cy="285398"/>
          </a:xfrm>
          <a:prstGeom prst="homePlate">
            <a:avLst>
              <a:gd name="adj" fmla="val 43333"/>
            </a:avLst>
          </a:prstGeom>
          <a:solidFill>
            <a:schemeClr val="accent2">
              <a:lumMod val="75000"/>
            </a:schemeClr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90410" y="5061415"/>
            <a:ext cx="2625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20060" y="2182870"/>
            <a:ext cx="3171686" cy="36625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রোকসানা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পারভীন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কানাইয়া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দারুচ্ছুন্নাহ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গাজিপুর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69" y="542843"/>
            <a:ext cx="1673480" cy="20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095257" y="1907463"/>
            <a:ext cx="5074081" cy="2271119"/>
            <a:chOff x="3752169" y="2913856"/>
            <a:chExt cx="8044543" cy="2514601"/>
          </a:xfrm>
        </p:grpSpPr>
        <p:grpSp>
          <p:nvGrpSpPr>
            <p:cNvPr id="8" name="Group 7"/>
            <p:cNvGrpSpPr/>
            <p:nvPr/>
          </p:nvGrpSpPr>
          <p:grpSpPr>
            <a:xfrm>
              <a:off x="3752169" y="3948222"/>
              <a:ext cx="8044543" cy="1480235"/>
              <a:chOff x="838200" y="4241285"/>
              <a:chExt cx="11262360" cy="2015846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4358640" y="4596772"/>
                <a:ext cx="7741920" cy="103847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সবাইকে</a:t>
                </a:r>
                <a:r>
                  <a:rPr lang="en-US" sz="6299" dirty="0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ধন্যবাদ</a:t>
                </a:r>
                <a:endParaRPr lang="en-GB" sz="6299" dirty="0">
                  <a:ln w="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4241285"/>
                <a:ext cx="4086225" cy="201584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913856"/>
              <a:ext cx="16764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9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r="69355" b="16754"/>
          <a:stretch/>
        </p:blipFill>
        <p:spPr>
          <a:xfrm>
            <a:off x="1380315" y="3134485"/>
            <a:ext cx="2492773" cy="2778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http://joyparajoy.com/bg/wp-content/uploads/2014/06/6_Points_1_98805302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0"/>
          <a:stretch/>
        </p:blipFill>
        <p:spPr bwMode="auto">
          <a:xfrm>
            <a:off x="6926038" y="3332003"/>
            <a:ext cx="4207929" cy="2563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heershanews.com/assets/images/news_images/2014/06/07/index_4001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35" y="674637"/>
            <a:ext cx="4108877" cy="2266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oving-picture-Bangladesh-flag-flapping-on-pole-with-name-animated-gi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183" y="542843"/>
            <a:ext cx="3200400" cy="24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737359" y="1110343"/>
            <a:ext cx="8177349" cy="4258491"/>
            <a:chOff x="838200" y="2137168"/>
            <a:chExt cx="7431188" cy="2885123"/>
          </a:xfrm>
        </p:grpSpPr>
        <p:pic>
          <p:nvPicPr>
            <p:cNvPr id="8" name="Picture 2" descr="http://www.cadetcollegeblog.com/wp-content/uploads/2013/05/222491_490459264308878_1269276592_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137168"/>
              <a:ext cx="4282906" cy="2819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588" y="2137168"/>
              <a:ext cx="2971800" cy="28851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73235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32029"/>
              </p:ext>
            </p:extLst>
          </p:nvPr>
        </p:nvGraphicFramePr>
        <p:xfrm>
          <a:off x="4772667" y="2390132"/>
          <a:ext cx="171926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4" imgW="788760" imgH="491040" progId="Package">
                  <p:embed/>
                </p:oleObj>
              </mc:Choice>
              <mc:Fallback>
                <p:oleObj name="Packager Shell Object" showAsIcon="1" r:id="rId4" imgW="788760" imgH="49104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2667" y="2390132"/>
                        <a:ext cx="1719262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8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Pentagon 6"/>
          <p:cNvSpPr/>
          <p:nvPr/>
        </p:nvSpPr>
        <p:spPr>
          <a:xfrm flipH="1">
            <a:off x="2350275" y="1419496"/>
            <a:ext cx="8001001" cy="38100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গণআন্দোলন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গণঅভ্যূত্থান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9" y="114050"/>
            <a:ext cx="11730446" cy="6400799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Pentagon 6"/>
          <p:cNvSpPr/>
          <p:nvPr/>
        </p:nvSpPr>
        <p:spPr>
          <a:xfrm flipH="1">
            <a:off x="3310965" y="636630"/>
            <a:ext cx="4916195" cy="871262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496930" y="1654268"/>
            <a:ext cx="6248400" cy="376204"/>
          </a:xfrm>
          <a:prstGeom prst="homePlate">
            <a:avLst>
              <a:gd name="adj" fmla="val 3701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029" y="2287094"/>
            <a:ext cx="7345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539" y="3008826"/>
            <a:ext cx="7531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539" y="3730558"/>
            <a:ext cx="8947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দাবীসমূহ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6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7" y="0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50069" y="2068535"/>
            <a:ext cx="8214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গণআন্দোলন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উঠেছিল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562" y="3218656"/>
            <a:ext cx="8787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১৯৬২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530" y="4532503"/>
            <a:ext cx="7821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পূর্বক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দাবির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যৌক্তিকতা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023" y="5523184"/>
            <a:ext cx="6014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দাবির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3724" y="851579"/>
            <a:ext cx="821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501" y="5115"/>
            <a:ext cx="11717383" cy="6648993"/>
            <a:chOff x="-6929" y="51954"/>
            <a:chExt cx="9150929" cy="6830291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333774" y="632124"/>
            <a:ext cx="8684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আইয়ুবখান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ইস্কান্দার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মীর্জাকে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পদচ্যূত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774" y="1586231"/>
            <a:ext cx="8684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বাঙালিকে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774" y="2767042"/>
            <a:ext cx="8684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394" y="3930180"/>
            <a:ext cx="8684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পরিস্থিতির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ইস্কান্দার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মীর্জা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৭ ই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498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2021-01-24T18:01:48Z</dcterms:created>
  <dcterms:modified xsi:type="dcterms:W3CDTF">2021-01-24T19:02:13Z</dcterms:modified>
</cp:coreProperties>
</file>