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4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4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B523-C360-49A6-B778-DEDEEA9C148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8038-86B8-4E64-9865-99EE886B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71812" y="423582"/>
            <a:ext cx="6025662" cy="1928983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25" y="2352565"/>
            <a:ext cx="3087431" cy="36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57" y="121379"/>
            <a:ext cx="8815580" cy="17667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402901" y="2407524"/>
            <a:ext cx="5698233" cy="883341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46160" y="4447195"/>
                <a:ext cx="7787042" cy="777136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sSup>
                      <m:sSup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z 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z </a:t>
                </a:r>
                <a:r>
                  <a:rPr lang="bn-BD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 </a:t>
                </a:r>
                <a:endPara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60" y="4447195"/>
                <a:ext cx="7787042" cy="777136"/>
              </a:xfrm>
              <a:prstGeom prst="rect">
                <a:avLst/>
              </a:prstGeom>
              <a:blipFill>
                <a:blip r:embed="rId3"/>
                <a:stretch>
                  <a:fillRect t="-22047" r="-3443" b="-4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13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8362" y="407720"/>
            <a:ext cx="8020280" cy="836803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বহুপদী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রাশিকে একপদী </a:t>
            </a:r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6880" y="1512616"/>
            <a:ext cx="48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a+b+c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বহুপদীকে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233" y="2955004"/>
            <a:ext cx="316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a+b+c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45737" y="2735522"/>
                <a:ext cx="2721166" cy="108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5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bn-BD" sz="54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7" y="2735522"/>
                <a:ext cx="2721166" cy="1085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745737" y="3996416"/>
                <a:ext cx="3591497" cy="108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bn-BD" sz="540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  <m:r>
                        <a:rPr lang="en-US" sz="5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box>
                        <m:boxPr>
                          <m:ctrlPr>
                            <a:rPr lang="bn-BD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  <m:r>
                        <a:rPr lang="en-US" sz="5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box>
                        <m:boxPr>
                          <m:ctrlPr>
                            <a:rPr lang="bn-BD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54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bn-BD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54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7" y="3996416"/>
                <a:ext cx="3591497" cy="1085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9481" y="343988"/>
            <a:ext cx="4759286" cy="1193495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577" y="1895230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রাশিকে দ্বিতীয় রাশি দ্বারা ভাগ কর ; </a:t>
            </a:r>
            <a:endParaRPr lang="en-US" sz="4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01389" y="2603425"/>
                <a:ext cx="423080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89" y="2603425"/>
                <a:ext cx="4230807" cy="714876"/>
              </a:xfrm>
              <a:prstGeom prst="rect">
                <a:avLst/>
              </a:prstGeom>
              <a:blipFill>
                <a:blip r:embed="rId2"/>
                <a:stretch>
                  <a:fillRect l="-5187" t="-11966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01389" y="3318301"/>
                <a:ext cx="5907506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r>
                      <a:rPr lang="bn-BD" sz="4000" i="1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28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𝑞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𝑝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𝑞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389" y="3318301"/>
                <a:ext cx="5907506" cy="714876"/>
              </a:xfrm>
              <a:prstGeom prst="rect">
                <a:avLst/>
              </a:prstGeom>
              <a:blipFill>
                <a:blip r:embed="rId3"/>
                <a:stretch>
                  <a:fillRect l="-3715" t="-11864" b="-37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9382" y="4223218"/>
                <a:ext cx="581394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:r>
                  <a:rPr lang="bn-BD" sz="4000" dirty="0" smtClean="0">
                    <a:ln w="0"/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p>
                    </m:sSup>
                    <m:r>
                      <a:rPr lang="en-US" sz="4000" b="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i="1" smtClean="0">
                        <a:ln w="0"/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4000" i="1" smtClean="0">
                            <a:ln w="0"/>
                            <a:effectLst>
                              <a:innerShdw blurRad="63500" dist="508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n w="0"/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82" y="4223218"/>
                <a:ext cx="5813947" cy="714876"/>
              </a:xfrm>
              <a:prstGeom prst="rect">
                <a:avLst/>
              </a:prstGeom>
              <a:blipFill>
                <a:blip r:embed="rId4"/>
                <a:stretch>
                  <a:fillRect l="-3774" t="-11966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03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2012" y="313113"/>
            <a:ext cx="3419301" cy="14603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3894" y="1903443"/>
                <a:ext cx="7414351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করলে ভাগফল নিচের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" y="1903443"/>
                <a:ext cx="7414351" cy="528093"/>
              </a:xfrm>
              <a:prstGeom prst="rect">
                <a:avLst/>
              </a:prstGeom>
              <a:blipFill>
                <a:blip r:embed="rId2"/>
                <a:stretch>
                  <a:fillRect l="-1727" t="-13793" r="-30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3894" y="3359615"/>
                <a:ext cx="7921128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4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4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করলে ভাগফল নিচের কোনটি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94" y="3359615"/>
                <a:ext cx="7921128" cy="465833"/>
              </a:xfrm>
              <a:prstGeom prst="rect">
                <a:avLst/>
              </a:prstGeom>
              <a:blipFill>
                <a:blip r:embed="rId3"/>
                <a:stretch>
                  <a:fillRect l="-1232" t="-1298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9859" y="4846892"/>
                <a:ext cx="8171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4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করলে ভাগফল নিচের কোনটি ?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9" y="4846892"/>
                <a:ext cx="8171242" cy="523220"/>
              </a:xfrm>
              <a:prstGeom prst="rect">
                <a:avLst/>
              </a:prstGeom>
              <a:blipFill>
                <a:blip r:embed="rId4"/>
                <a:stretch>
                  <a:fillRect l="-1491" t="-15116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1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10" y="159386"/>
            <a:ext cx="5015315" cy="126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34677" y="1781734"/>
                <a:ext cx="8844900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১)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-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7" y="1781734"/>
                <a:ext cx="8844900" cy="590418"/>
              </a:xfrm>
              <a:prstGeom prst="rect">
                <a:avLst/>
              </a:prstGeom>
              <a:blipFill>
                <a:blip r:embed="rId3"/>
                <a:stretch>
                  <a:fillRect l="-1792" t="-17526" r="-3653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34677" y="3078163"/>
                <a:ext cx="6595558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 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77" y="3078163"/>
                <a:ext cx="6595558" cy="590418"/>
              </a:xfrm>
              <a:prstGeom prst="rect">
                <a:avLst/>
              </a:prstGeom>
              <a:blipFill>
                <a:blip r:embed="rId4"/>
                <a:stretch>
                  <a:fillRect l="-2403" t="-17526" b="-3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06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387" y="193964"/>
            <a:ext cx="8535225" cy="641190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25144" y="1227909"/>
            <a:ext cx="329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4" y="399370"/>
            <a:ext cx="2537953" cy="200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50" y="4071981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7ম</a:t>
            </a:r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1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01" y="990006"/>
            <a:ext cx="2070376" cy="2579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4" name="Straight Connector 3"/>
          <p:cNvCxnSpPr/>
          <p:nvPr/>
        </p:nvCxnSpPr>
        <p:spPr>
          <a:xfrm>
            <a:off x="5657105" y="2495494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3026477" y="437621"/>
            <a:ext cx="4921623" cy="1104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216204" y="2083662"/>
            <a:ext cx="4437529" cy="397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রোকসানা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পারভীন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কানাইয়া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দারুচ্ছুন্নাহ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গাজিপুর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98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248194"/>
            <a:ext cx="8757240" cy="647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8245" y="5345157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 ক্ষেত্রফল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970" y="-226123"/>
            <a:ext cx="4809067" cy="4809067"/>
            <a:chOff x="2457206" y="599671"/>
            <a:chExt cx="4809067" cy="4809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206" y="599671"/>
              <a:ext cx="4809067" cy="4809067"/>
            </a:xfrm>
            <a:prstGeom prst="rect">
              <a:avLst/>
            </a:prstGeom>
            <a:ln cap="sq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 rot="19888312">
              <a:off x="5953516" y="3469558"/>
              <a:ext cx="6566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ইট 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2"/>
              <p:cNvSpPr/>
              <p:nvPr/>
            </p:nvSpPr>
            <p:spPr>
              <a:xfrm rot="1943652">
                <a:off x="730016" y="772046"/>
                <a:ext cx="3772972" cy="1556054"/>
              </a:xfrm>
              <a:custGeom>
                <a:avLst/>
                <a:gdLst>
                  <a:gd name="connsiteX0" fmla="*/ 0 w 3059289"/>
                  <a:gd name="connsiteY0" fmla="*/ 0 h 1557866"/>
                  <a:gd name="connsiteX1" fmla="*/ 3059289 w 3059289"/>
                  <a:gd name="connsiteY1" fmla="*/ 0 h 1557866"/>
                  <a:gd name="connsiteX2" fmla="*/ 3059289 w 3059289"/>
                  <a:gd name="connsiteY2" fmla="*/ 1557866 h 1557866"/>
                  <a:gd name="connsiteX3" fmla="*/ 0 w 3059289"/>
                  <a:gd name="connsiteY3" fmla="*/ 1557866 h 1557866"/>
                  <a:gd name="connsiteX4" fmla="*/ 0 w 3059289"/>
                  <a:gd name="connsiteY4" fmla="*/ 0 h 1557866"/>
                  <a:gd name="connsiteX0" fmla="*/ 0 w 3243629"/>
                  <a:gd name="connsiteY0" fmla="*/ 0 h 1557866"/>
                  <a:gd name="connsiteX1" fmla="*/ 3059289 w 3243629"/>
                  <a:gd name="connsiteY1" fmla="*/ 0 h 1557866"/>
                  <a:gd name="connsiteX2" fmla="*/ 3243629 w 3243629"/>
                  <a:gd name="connsiteY2" fmla="*/ 1407103 h 1557866"/>
                  <a:gd name="connsiteX3" fmla="*/ 0 w 3243629"/>
                  <a:gd name="connsiteY3" fmla="*/ 1557866 h 1557866"/>
                  <a:gd name="connsiteX4" fmla="*/ 0 w 3243629"/>
                  <a:gd name="connsiteY4" fmla="*/ 0 h 1557866"/>
                  <a:gd name="connsiteX0" fmla="*/ 0 w 3841910"/>
                  <a:gd name="connsiteY0" fmla="*/ 48984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0 w 3841910"/>
                  <a:gd name="connsiteY4" fmla="*/ 48984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27298 w 3841910"/>
                  <a:gd name="connsiteY2" fmla="*/ 1370560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666286 w 3793674"/>
                  <a:gd name="connsiteY0" fmla="*/ 303881 h 1575036"/>
                  <a:gd name="connsiteX1" fmla="*/ 3793674 w 3793674"/>
                  <a:gd name="connsiteY1" fmla="*/ 0 h 1575036"/>
                  <a:gd name="connsiteX2" fmla="*/ 3179062 w 3793674"/>
                  <a:gd name="connsiteY2" fmla="*/ 1370560 h 1575036"/>
                  <a:gd name="connsiteX3" fmla="*/ 0 w 3793674"/>
                  <a:gd name="connsiteY3" fmla="*/ 1575036 h 1575036"/>
                  <a:gd name="connsiteX4" fmla="*/ 666286 w 3793674"/>
                  <a:gd name="connsiteY4" fmla="*/ 303881 h 15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674" h="1575036">
                    <a:moveTo>
                      <a:pt x="666286" y="303881"/>
                    </a:moveTo>
                    <a:lnTo>
                      <a:pt x="3793674" y="0"/>
                    </a:lnTo>
                    <a:lnTo>
                      <a:pt x="3179062" y="1370560"/>
                    </a:lnTo>
                    <a:lnTo>
                      <a:pt x="0" y="1575036"/>
                    </a:lnTo>
                    <a:lnTo>
                      <a:pt x="666286" y="303881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 w="53975" cap="rnd" cmpd="sng">
                <a:solidFill>
                  <a:srgbClr val="00B0F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ক্ষেত্রফল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32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3652">
                <a:off x="730016" y="772046"/>
                <a:ext cx="3772972" cy="1556054"/>
              </a:xfrm>
              <a:custGeom>
                <a:avLst/>
                <a:gdLst>
                  <a:gd name="connsiteX0" fmla="*/ 0 w 3059289"/>
                  <a:gd name="connsiteY0" fmla="*/ 0 h 1557866"/>
                  <a:gd name="connsiteX1" fmla="*/ 3059289 w 3059289"/>
                  <a:gd name="connsiteY1" fmla="*/ 0 h 1557866"/>
                  <a:gd name="connsiteX2" fmla="*/ 3059289 w 3059289"/>
                  <a:gd name="connsiteY2" fmla="*/ 1557866 h 1557866"/>
                  <a:gd name="connsiteX3" fmla="*/ 0 w 3059289"/>
                  <a:gd name="connsiteY3" fmla="*/ 1557866 h 1557866"/>
                  <a:gd name="connsiteX4" fmla="*/ 0 w 3059289"/>
                  <a:gd name="connsiteY4" fmla="*/ 0 h 1557866"/>
                  <a:gd name="connsiteX0" fmla="*/ 0 w 3243629"/>
                  <a:gd name="connsiteY0" fmla="*/ 0 h 1557866"/>
                  <a:gd name="connsiteX1" fmla="*/ 3059289 w 3243629"/>
                  <a:gd name="connsiteY1" fmla="*/ 0 h 1557866"/>
                  <a:gd name="connsiteX2" fmla="*/ 3243629 w 3243629"/>
                  <a:gd name="connsiteY2" fmla="*/ 1407103 h 1557866"/>
                  <a:gd name="connsiteX3" fmla="*/ 0 w 3243629"/>
                  <a:gd name="connsiteY3" fmla="*/ 1557866 h 1557866"/>
                  <a:gd name="connsiteX4" fmla="*/ 0 w 3243629"/>
                  <a:gd name="connsiteY4" fmla="*/ 0 h 1557866"/>
                  <a:gd name="connsiteX0" fmla="*/ 0 w 3841910"/>
                  <a:gd name="connsiteY0" fmla="*/ 48984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0 w 3841910"/>
                  <a:gd name="connsiteY4" fmla="*/ 48984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43629 w 3841910"/>
                  <a:gd name="connsiteY2" fmla="*/ 1456087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714522 w 3841910"/>
                  <a:gd name="connsiteY0" fmla="*/ 303881 h 1606850"/>
                  <a:gd name="connsiteX1" fmla="*/ 3841910 w 3841910"/>
                  <a:gd name="connsiteY1" fmla="*/ 0 h 1606850"/>
                  <a:gd name="connsiteX2" fmla="*/ 3227298 w 3841910"/>
                  <a:gd name="connsiteY2" fmla="*/ 1370560 h 1606850"/>
                  <a:gd name="connsiteX3" fmla="*/ 0 w 3841910"/>
                  <a:gd name="connsiteY3" fmla="*/ 1606850 h 1606850"/>
                  <a:gd name="connsiteX4" fmla="*/ 714522 w 3841910"/>
                  <a:gd name="connsiteY4" fmla="*/ 303881 h 1606850"/>
                  <a:gd name="connsiteX0" fmla="*/ 666286 w 3793674"/>
                  <a:gd name="connsiteY0" fmla="*/ 303881 h 1575036"/>
                  <a:gd name="connsiteX1" fmla="*/ 3793674 w 3793674"/>
                  <a:gd name="connsiteY1" fmla="*/ 0 h 1575036"/>
                  <a:gd name="connsiteX2" fmla="*/ 3179062 w 3793674"/>
                  <a:gd name="connsiteY2" fmla="*/ 1370560 h 1575036"/>
                  <a:gd name="connsiteX3" fmla="*/ 0 w 3793674"/>
                  <a:gd name="connsiteY3" fmla="*/ 1575036 h 1575036"/>
                  <a:gd name="connsiteX4" fmla="*/ 666286 w 3793674"/>
                  <a:gd name="connsiteY4" fmla="*/ 303881 h 15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3674" h="1575036">
                    <a:moveTo>
                      <a:pt x="666286" y="303881"/>
                    </a:moveTo>
                    <a:lnTo>
                      <a:pt x="3793674" y="0"/>
                    </a:lnTo>
                    <a:lnTo>
                      <a:pt x="3179062" y="1370560"/>
                    </a:lnTo>
                    <a:lnTo>
                      <a:pt x="0" y="1575036"/>
                    </a:lnTo>
                    <a:lnTo>
                      <a:pt x="666286" y="30388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53975" cap="rnd" cmpd="sng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6765" y="3737336"/>
            <a:ext cx="250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পৃষ্ঠের প্রস্থ = </a:t>
            </a:r>
            <a:r>
              <a:rPr lang="en-US" sz="36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sz="3600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765" y="4619237"/>
            <a:ext cx="292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পৃষ্ঠের দৈর্ঘ্য  = </a:t>
            </a:r>
            <a:r>
              <a:rPr lang="bn-BD" sz="3600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8168" y="2002755"/>
                <a:ext cx="2692976" cy="301377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xy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800" dirty="0" smtClean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4800" dirty="0" smtClean="0">
                  <a:latin typeface="NikoshLightBAN" panose="02000000000000000000" pitchFamily="2" charset="0"/>
                  <a:cs typeface="NikoshLightBAN" panose="02000000000000000000" pitchFamily="2" charset="0"/>
                </a:endParaRPr>
              </a:p>
              <a:p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=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4800" dirty="0" smtClean="0">
                    <a:latin typeface="NikoshLightBAN" panose="02000000000000000000" pitchFamily="2" charset="0"/>
                    <a:cs typeface="NikoshLightBAN" panose="02000000000000000000" pitchFamily="2" charset="0"/>
                  </a:rPr>
                  <a:t>y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168" y="2002755"/>
                <a:ext cx="2692976" cy="3013774"/>
              </a:xfrm>
              <a:prstGeom prst="rect">
                <a:avLst/>
              </a:prstGeom>
              <a:blipFill>
                <a:blip r:embed="rId5"/>
                <a:stretch>
                  <a:fillRect l="-9375" t="-4200" b="-6200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389" y="1783674"/>
            <a:ext cx="6439263" cy="19092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Wave4">
              <a:avLst>
                <a:gd name="adj1" fmla="val 12500"/>
                <a:gd name="adj2" fmla="val 2615"/>
              </a:avLst>
            </a:prstTxWarp>
            <a:spAutoFit/>
          </a:bodyPr>
          <a:lstStyle/>
          <a:p>
            <a:r>
              <a:rPr lang="bn-BD" sz="44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গাণিতীয় </a:t>
            </a:r>
            <a:r>
              <a:rPr lang="bn-BD" sz="44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 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989" y="2483403"/>
            <a:ext cx="840521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এক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ভাগ করতে পারবে;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989" y="3675719"/>
            <a:ext cx="848233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বহুপদী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রাশিকে একপদী রাশি দ্বারা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ভাগ করতে পারবে।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291" y="1175657"/>
            <a:ext cx="4624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6435" y="819009"/>
            <a:ext cx="5452490" cy="811734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চিহ্নযুক্ত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রাশির </a:t>
            </a:r>
            <a:r>
              <a:rPr lang="bn-BD" sz="4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BD" sz="4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109" y="1896307"/>
            <a:ext cx="634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a × (−b) = (−a) × b = −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endParaRPr lang="en-US" sz="3200" b="0" u="none" strike="noStrike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109" y="2615483"/>
            <a:ext cx="6412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pt-BR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− ab ÷ a = a × (−b) ÷ a = −b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109" y="3465822"/>
            <a:ext cx="459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অনুরুপভাবে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− 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b = −a</a:t>
            </a:r>
          </a:p>
          <a:p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(-b)= a</a:t>
            </a:r>
          </a:p>
          <a:p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b="0" u="none" strike="noStrike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b="0" u="none" strike="noStrike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3200" b="0" u="none" strike="noStrike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÷ (-a)=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99955" y="4743094"/>
            <a:ext cx="263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6"/>
              <p:cNvSpPr/>
              <p:nvPr/>
            </p:nvSpPr>
            <p:spPr>
              <a:xfrm>
                <a:off x="8593930" y="1897897"/>
                <a:ext cx="1321190" cy="1009973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0" y="1897897"/>
                <a:ext cx="1321190" cy="1009973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7602" r="-1171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0494709" y="2057913"/>
            <a:ext cx="992018" cy="689940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+1</a:t>
            </a:r>
            <a:endParaRPr lang="en-US" sz="44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Freeform 8"/>
              <p:cNvSpPr/>
              <p:nvPr/>
            </p:nvSpPr>
            <p:spPr>
              <a:xfrm>
                <a:off x="8593930" y="3172913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chemeClr val="accent6">
                      <a:lumMod val="50000"/>
                    </a:schemeClr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 </a:t>
                </a:r>
                <a:endParaRPr lang="en-US" sz="4800" kern="1200" dirty="0"/>
              </a:p>
            </p:txBody>
          </p:sp>
        </mc:Choice>
        <mc:Fallback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0" y="3172913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8333" r="-21622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10520599" y="3313006"/>
            <a:ext cx="992018" cy="715493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rgbClr val="00B050"/>
              </a:gs>
              <a:gs pos="100000">
                <a:schemeClr val="accent6">
                  <a:lumMod val="5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+1</a:t>
            </a:r>
            <a:endParaRPr lang="en-US" sz="44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Freeform 10"/>
              <p:cNvSpPr/>
              <p:nvPr/>
            </p:nvSpPr>
            <p:spPr>
              <a:xfrm>
                <a:off x="8593930" y="4402881"/>
                <a:ext cx="1321190" cy="977954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50"/>
                  </a:gs>
                  <a:gs pos="93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>
          <p:sp>
            <p:nvSpPr>
              <p:cNvPr id="11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0" y="4402881"/>
                <a:ext cx="1321190" cy="977954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9697" r="-117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10494709" y="4535188"/>
            <a:ext cx="992018" cy="713340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-1</a:t>
            </a:r>
            <a:endParaRPr lang="en-US" sz="4400" kern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reeform 12"/>
              <p:cNvSpPr/>
              <p:nvPr/>
            </p:nvSpPr>
            <p:spPr>
              <a:xfrm>
                <a:off x="8593930" y="5615123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tx1"/>
                  </a:gs>
                  <a:gs pos="86000">
                    <a:srgbClr val="00B0F0"/>
                  </a:gs>
                  <a:gs pos="93000">
                    <a:srgbClr val="00B0F0"/>
                  </a:gs>
                </a:gsLst>
                <a:path path="rect">
                  <a:fillToRect l="50000" t="50000" r="50000" b="50000"/>
                </a:path>
              </a:gra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182880" bIns="182880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4800" i="1" kern="120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800" i="1" kern="12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0" i="1" kern="12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800" kern="1200" dirty="0" smtClean="0"/>
                  <a:t> =</a:t>
                </a:r>
                <a:endParaRPr lang="en-US" sz="4800" kern="1200" dirty="0"/>
              </a:p>
            </p:txBody>
          </p:sp>
        </mc:Choice>
        <mc:Fallback>
          <p:sp>
            <p:nvSpPr>
              <p:cNvPr id="13" name="Freeform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3930" y="5615123"/>
                <a:ext cx="1321190" cy="995680"/>
              </a:xfrm>
              <a:custGeom>
                <a:avLst/>
                <a:gdLst>
                  <a:gd name="connsiteX0" fmla="*/ 0 w 1321190"/>
                  <a:gd name="connsiteY0" fmla="*/ 0 h 900648"/>
                  <a:gd name="connsiteX1" fmla="*/ 1321190 w 1321190"/>
                  <a:gd name="connsiteY1" fmla="*/ 0 h 900648"/>
                  <a:gd name="connsiteX2" fmla="*/ 1321190 w 1321190"/>
                  <a:gd name="connsiteY2" fmla="*/ 900648 h 900648"/>
                  <a:gd name="connsiteX3" fmla="*/ 0 w 1321190"/>
                  <a:gd name="connsiteY3" fmla="*/ 900648 h 900648"/>
                  <a:gd name="connsiteX4" fmla="*/ 0 w 1321190"/>
                  <a:gd name="connsiteY4" fmla="*/ 0 h 90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1190" h="900648">
                    <a:moveTo>
                      <a:pt x="0" y="0"/>
                    </a:moveTo>
                    <a:lnTo>
                      <a:pt x="1321190" y="0"/>
                    </a:lnTo>
                    <a:lnTo>
                      <a:pt x="1321190" y="900648"/>
                    </a:lnTo>
                    <a:lnTo>
                      <a:pt x="0" y="90064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8333" r="-11712" b="-17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3"/>
          <p:cNvSpPr/>
          <p:nvPr/>
        </p:nvSpPr>
        <p:spPr>
          <a:xfrm>
            <a:off x="10494709" y="5815834"/>
            <a:ext cx="992018" cy="725038"/>
          </a:xfrm>
          <a:custGeom>
            <a:avLst/>
            <a:gdLst>
              <a:gd name="connsiteX0" fmla="*/ 0 w 992018"/>
              <a:gd name="connsiteY0" fmla="*/ 0 h 647511"/>
              <a:gd name="connsiteX1" fmla="*/ 992018 w 992018"/>
              <a:gd name="connsiteY1" fmla="*/ 0 h 647511"/>
              <a:gd name="connsiteX2" fmla="*/ 992018 w 992018"/>
              <a:gd name="connsiteY2" fmla="*/ 647511 h 647511"/>
              <a:gd name="connsiteX3" fmla="*/ 0 w 992018"/>
              <a:gd name="connsiteY3" fmla="*/ 647511 h 647511"/>
              <a:gd name="connsiteX4" fmla="*/ 0 w 992018"/>
              <a:gd name="connsiteY4" fmla="*/ 0 h 64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018" h="647511">
                <a:moveTo>
                  <a:pt x="0" y="0"/>
                </a:moveTo>
                <a:lnTo>
                  <a:pt x="992018" y="0"/>
                </a:lnTo>
                <a:lnTo>
                  <a:pt x="992018" y="647511"/>
                </a:lnTo>
                <a:lnTo>
                  <a:pt x="0" y="64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tx1"/>
              </a:gs>
              <a:gs pos="90000">
                <a:srgbClr val="00B0F0"/>
              </a:gs>
              <a:gs pos="100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kern="1200" dirty="0" smtClean="0"/>
              <a:t>-1</a:t>
            </a:r>
            <a:endParaRPr lang="en-US" sz="4400" kern="1200" dirty="0"/>
          </a:p>
        </p:txBody>
      </p:sp>
      <p:sp>
        <p:nvSpPr>
          <p:cNvPr id="16" name="Left Brace 15"/>
          <p:cNvSpPr/>
          <p:nvPr/>
        </p:nvSpPr>
        <p:spPr>
          <a:xfrm>
            <a:off x="8139435" y="1870213"/>
            <a:ext cx="518615" cy="4480560"/>
          </a:xfrm>
          <a:prstGeom prst="leftBrace">
            <a:avLst>
              <a:gd name="adj1" fmla="val 82017"/>
              <a:gd name="adj2" fmla="val 70105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07675" y="198714"/>
            <a:ext cx="4759286" cy="1221204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  <a:alpha val="60000"/>
            </a:schemeClr>
          </a:soli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2777" y="1995942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abxy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by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777" y="2735735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3ayz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ay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777" y="3475528"/>
            <a:ext cx="609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3abyz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ay </a:t>
            </a:r>
            <a:r>
              <a:rPr lang="bn-BD" sz="3600" dirty="0" smtClean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2777" y="4215321"/>
            <a:ext cx="662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abyz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aby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 । </a:t>
            </a:r>
            <a:endParaRPr lang="en-US" sz="3600" dirty="0">
              <a:ln w="0"/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6253" y="323009"/>
            <a:ext cx="5452490" cy="837471"/>
          </a:xfrm>
          <a:prstGeom prst="roundRect">
            <a:avLst>
              <a:gd name="adj" fmla="val 50000"/>
            </a:avLst>
          </a:prstGeom>
          <a:noFill/>
          <a:ln w="889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Wave4">
              <a:avLst>
                <a:gd name="adj1" fmla="val 12500"/>
                <a:gd name="adj2" fmla="val 0"/>
              </a:avLst>
            </a:prstTxWarp>
            <a:noAutofit/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ভাগের সূচক বিধি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Freeform 2"/>
              <p:cNvSpPr/>
              <p:nvPr/>
            </p:nvSpPr>
            <p:spPr>
              <a:xfrm>
                <a:off x="65129" y="1512107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</m:oMath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Free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" y="1512107"/>
                <a:ext cx="2824196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Freeform 3"/>
              <p:cNvSpPr/>
              <p:nvPr/>
            </p:nvSpPr>
            <p:spPr>
              <a:xfrm>
                <a:off x="2889325" y="1481722"/>
                <a:ext cx="2318888" cy="1151309"/>
              </a:xfrm>
              <a:custGeom>
                <a:avLst/>
                <a:gdLst>
                  <a:gd name="connsiteX0" fmla="*/ 0 w 1562791"/>
                  <a:gd name="connsiteY0" fmla="*/ 0 h 802149"/>
                  <a:gd name="connsiteX1" fmla="*/ 1161717 w 1562791"/>
                  <a:gd name="connsiteY1" fmla="*/ 0 h 802149"/>
                  <a:gd name="connsiteX2" fmla="*/ 1562791 w 1562791"/>
                  <a:gd name="connsiteY2" fmla="*/ 401075 h 802149"/>
                  <a:gd name="connsiteX3" fmla="*/ 1161717 w 1562791"/>
                  <a:gd name="connsiteY3" fmla="*/ 802149 h 802149"/>
                  <a:gd name="connsiteX4" fmla="*/ 0 w 1562791"/>
                  <a:gd name="connsiteY4" fmla="*/ 802149 h 802149"/>
                  <a:gd name="connsiteX5" fmla="*/ 401075 w 1562791"/>
                  <a:gd name="connsiteY5" fmla="*/ 401075 h 802149"/>
                  <a:gd name="connsiteX6" fmla="*/ 0 w 1562791"/>
                  <a:gd name="connsiteY6" fmla="*/ 0 h 80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2791" h="802149">
                    <a:moveTo>
                      <a:pt x="0" y="0"/>
                    </a:moveTo>
                    <a:lnTo>
                      <a:pt x="1161717" y="0"/>
                    </a:lnTo>
                    <a:lnTo>
                      <a:pt x="1562791" y="401075"/>
                    </a:lnTo>
                    <a:lnTo>
                      <a:pt x="1161717" y="802149"/>
                    </a:lnTo>
                    <a:lnTo>
                      <a:pt x="0" y="802149"/>
                    </a:lnTo>
                    <a:lnTo>
                      <a:pt x="401075" y="40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29091" tIns="42672" rIns="443746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20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i="1" kern="1200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Freeform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325" y="1481722"/>
                <a:ext cx="2318888" cy="1151309"/>
              </a:xfrm>
              <a:custGeom>
                <a:avLst/>
                <a:gdLst>
                  <a:gd name="connsiteX0" fmla="*/ 0 w 1562791"/>
                  <a:gd name="connsiteY0" fmla="*/ 0 h 802149"/>
                  <a:gd name="connsiteX1" fmla="*/ 1161717 w 1562791"/>
                  <a:gd name="connsiteY1" fmla="*/ 0 h 802149"/>
                  <a:gd name="connsiteX2" fmla="*/ 1562791 w 1562791"/>
                  <a:gd name="connsiteY2" fmla="*/ 401075 h 802149"/>
                  <a:gd name="connsiteX3" fmla="*/ 1161717 w 1562791"/>
                  <a:gd name="connsiteY3" fmla="*/ 802149 h 802149"/>
                  <a:gd name="connsiteX4" fmla="*/ 0 w 1562791"/>
                  <a:gd name="connsiteY4" fmla="*/ 802149 h 802149"/>
                  <a:gd name="connsiteX5" fmla="*/ 401075 w 1562791"/>
                  <a:gd name="connsiteY5" fmla="*/ 401075 h 802149"/>
                  <a:gd name="connsiteX6" fmla="*/ 0 w 1562791"/>
                  <a:gd name="connsiteY6" fmla="*/ 0 h 80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2791" h="802149">
                    <a:moveTo>
                      <a:pt x="0" y="0"/>
                    </a:moveTo>
                    <a:lnTo>
                      <a:pt x="1161717" y="0"/>
                    </a:lnTo>
                    <a:lnTo>
                      <a:pt x="1562791" y="401075"/>
                    </a:lnTo>
                    <a:lnTo>
                      <a:pt x="1161717" y="802149"/>
                    </a:lnTo>
                    <a:lnTo>
                      <a:pt x="0" y="802149"/>
                    </a:lnTo>
                    <a:lnTo>
                      <a:pt x="401075" y="40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Freeform 4"/>
              <p:cNvSpPr/>
              <p:nvPr/>
            </p:nvSpPr>
            <p:spPr>
              <a:xfrm>
                <a:off x="5461638" y="1486395"/>
                <a:ext cx="3850291" cy="1146636"/>
              </a:xfrm>
              <a:custGeom>
                <a:avLst/>
                <a:gdLst>
                  <a:gd name="connsiteX0" fmla="*/ 0 w 2453923"/>
                  <a:gd name="connsiteY0" fmla="*/ 0 h 904916"/>
                  <a:gd name="connsiteX1" fmla="*/ 2001465 w 2453923"/>
                  <a:gd name="connsiteY1" fmla="*/ 0 h 904916"/>
                  <a:gd name="connsiteX2" fmla="*/ 2453923 w 2453923"/>
                  <a:gd name="connsiteY2" fmla="*/ 452458 h 904916"/>
                  <a:gd name="connsiteX3" fmla="*/ 2001465 w 2453923"/>
                  <a:gd name="connsiteY3" fmla="*/ 904916 h 904916"/>
                  <a:gd name="connsiteX4" fmla="*/ 0 w 2453923"/>
                  <a:gd name="connsiteY4" fmla="*/ 904916 h 904916"/>
                  <a:gd name="connsiteX5" fmla="*/ 452458 w 2453923"/>
                  <a:gd name="connsiteY5" fmla="*/ 452458 h 904916"/>
                  <a:gd name="connsiteX6" fmla="*/ 0 w 2453923"/>
                  <a:gd name="connsiteY6" fmla="*/ 0 h 90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923" h="904916">
                    <a:moveTo>
                      <a:pt x="0" y="0"/>
                    </a:moveTo>
                    <a:lnTo>
                      <a:pt x="2001465" y="0"/>
                    </a:lnTo>
                    <a:lnTo>
                      <a:pt x="2453923" y="452458"/>
                    </a:lnTo>
                    <a:lnTo>
                      <a:pt x="2001465" y="904916"/>
                    </a:lnTo>
                    <a:lnTo>
                      <a:pt x="0" y="904916"/>
                    </a:lnTo>
                    <a:lnTo>
                      <a:pt x="452458" y="4524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0474" tIns="42672" rIns="495130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en-US" sz="3600" i="1" kern="120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Freeform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38" y="1486395"/>
                <a:ext cx="3850291" cy="1146636"/>
              </a:xfrm>
              <a:custGeom>
                <a:avLst/>
                <a:gdLst>
                  <a:gd name="connsiteX0" fmla="*/ 0 w 2453923"/>
                  <a:gd name="connsiteY0" fmla="*/ 0 h 904916"/>
                  <a:gd name="connsiteX1" fmla="*/ 2001465 w 2453923"/>
                  <a:gd name="connsiteY1" fmla="*/ 0 h 904916"/>
                  <a:gd name="connsiteX2" fmla="*/ 2453923 w 2453923"/>
                  <a:gd name="connsiteY2" fmla="*/ 452458 h 904916"/>
                  <a:gd name="connsiteX3" fmla="*/ 2001465 w 2453923"/>
                  <a:gd name="connsiteY3" fmla="*/ 904916 h 904916"/>
                  <a:gd name="connsiteX4" fmla="*/ 0 w 2453923"/>
                  <a:gd name="connsiteY4" fmla="*/ 904916 h 904916"/>
                  <a:gd name="connsiteX5" fmla="*/ 452458 w 2453923"/>
                  <a:gd name="connsiteY5" fmla="*/ 452458 h 904916"/>
                  <a:gd name="connsiteX6" fmla="*/ 0 w 2453923"/>
                  <a:gd name="connsiteY6" fmla="*/ 0 h 90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3923" h="904916">
                    <a:moveTo>
                      <a:pt x="0" y="0"/>
                    </a:moveTo>
                    <a:lnTo>
                      <a:pt x="2001465" y="0"/>
                    </a:lnTo>
                    <a:lnTo>
                      <a:pt x="2453923" y="452458"/>
                    </a:lnTo>
                    <a:lnTo>
                      <a:pt x="2001465" y="904916"/>
                    </a:lnTo>
                    <a:lnTo>
                      <a:pt x="0" y="904916"/>
                    </a:lnTo>
                    <a:lnTo>
                      <a:pt x="452458" y="4524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Freeform 5"/>
              <p:cNvSpPr/>
              <p:nvPr/>
            </p:nvSpPr>
            <p:spPr>
              <a:xfrm>
                <a:off x="2421761" y="2954273"/>
                <a:ext cx="3039876" cy="1047907"/>
              </a:xfrm>
              <a:custGeom>
                <a:avLst/>
                <a:gdLst>
                  <a:gd name="connsiteX0" fmla="*/ 0 w 1810848"/>
                  <a:gd name="connsiteY0" fmla="*/ 0 h 673705"/>
                  <a:gd name="connsiteX1" fmla="*/ 1473996 w 1810848"/>
                  <a:gd name="connsiteY1" fmla="*/ 0 h 673705"/>
                  <a:gd name="connsiteX2" fmla="*/ 1810848 w 1810848"/>
                  <a:gd name="connsiteY2" fmla="*/ 336853 h 673705"/>
                  <a:gd name="connsiteX3" fmla="*/ 1473996 w 1810848"/>
                  <a:gd name="connsiteY3" fmla="*/ 673705 h 673705"/>
                  <a:gd name="connsiteX4" fmla="*/ 0 w 1810848"/>
                  <a:gd name="connsiteY4" fmla="*/ 673705 h 673705"/>
                  <a:gd name="connsiteX5" fmla="*/ 336853 w 1810848"/>
                  <a:gd name="connsiteY5" fmla="*/ 336853 h 673705"/>
                  <a:gd name="connsiteX6" fmla="*/ 0 w 1810848"/>
                  <a:gd name="connsiteY6" fmla="*/ 0 h 67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848" h="673705">
                    <a:moveTo>
                      <a:pt x="0" y="0"/>
                    </a:moveTo>
                    <a:lnTo>
                      <a:pt x="1473996" y="0"/>
                    </a:lnTo>
                    <a:lnTo>
                      <a:pt x="1810848" y="336853"/>
                    </a:lnTo>
                    <a:lnTo>
                      <a:pt x="1473996" y="673705"/>
                    </a:lnTo>
                    <a:lnTo>
                      <a:pt x="0" y="673705"/>
                    </a:lnTo>
                    <a:lnTo>
                      <a:pt x="336853" y="3368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4869" tIns="42672" rIns="379524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 a</a:t>
                </a:r>
                <a14:m>
                  <m:oMath xmlns:m="http://schemas.openxmlformats.org/officeDocument/2006/math">
                    <m:r>
                      <a:rPr lang="en-US" sz="3600" i="1" kern="120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</a:t>
                </a:r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61" y="2954273"/>
                <a:ext cx="3039876" cy="1047907"/>
              </a:xfrm>
              <a:custGeom>
                <a:avLst/>
                <a:gdLst>
                  <a:gd name="connsiteX0" fmla="*/ 0 w 1810848"/>
                  <a:gd name="connsiteY0" fmla="*/ 0 h 673705"/>
                  <a:gd name="connsiteX1" fmla="*/ 1473996 w 1810848"/>
                  <a:gd name="connsiteY1" fmla="*/ 0 h 673705"/>
                  <a:gd name="connsiteX2" fmla="*/ 1810848 w 1810848"/>
                  <a:gd name="connsiteY2" fmla="*/ 336853 h 673705"/>
                  <a:gd name="connsiteX3" fmla="*/ 1473996 w 1810848"/>
                  <a:gd name="connsiteY3" fmla="*/ 673705 h 673705"/>
                  <a:gd name="connsiteX4" fmla="*/ 0 w 1810848"/>
                  <a:gd name="connsiteY4" fmla="*/ 673705 h 673705"/>
                  <a:gd name="connsiteX5" fmla="*/ 336853 w 1810848"/>
                  <a:gd name="connsiteY5" fmla="*/ 336853 h 673705"/>
                  <a:gd name="connsiteX6" fmla="*/ 0 w 1810848"/>
                  <a:gd name="connsiteY6" fmla="*/ 0 h 67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848" h="673705">
                    <a:moveTo>
                      <a:pt x="0" y="0"/>
                    </a:moveTo>
                    <a:lnTo>
                      <a:pt x="1473996" y="0"/>
                    </a:lnTo>
                    <a:lnTo>
                      <a:pt x="1810848" y="336853"/>
                    </a:lnTo>
                    <a:lnTo>
                      <a:pt x="1473996" y="673705"/>
                    </a:lnTo>
                    <a:lnTo>
                      <a:pt x="0" y="673705"/>
                    </a:lnTo>
                    <a:lnTo>
                      <a:pt x="336853" y="3368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6"/>
              <p:cNvSpPr/>
              <p:nvPr/>
            </p:nvSpPr>
            <p:spPr>
              <a:xfrm>
                <a:off x="5984488" y="3051261"/>
                <a:ext cx="2137272" cy="1070943"/>
              </a:xfrm>
              <a:custGeom>
                <a:avLst/>
                <a:gdLst>
                  <a:gd name="connsiteX0" fmla="*/ 0 w 1242239"/>
                  <a:gd name="connsiteY0" fmla="*/ 0 h 704665"/>
                  <a:gd name="connsiteX1" fmla="*/ 889907 w 1242239"/>
                  <a:gd name="connsiteY1" fmla="*/ 0 h 704665"/>
                  <a:gd name="connsiteX2" fmla="*/ 1242239 w 1242239"/>
                  <a:gd name="connsiteY2" fmla="*/ 352333 h 704665"/>
                  <a:gd name="connsiteX3" fmla="*/ 889907 w 1242239"/>
                  <a:gd name="connsiteY3" fmla="*/ 704665 h 704665"/>
                  <a:gd name="connsiteX4" fmla="*/ 0 w 1242239"/>
                  <a:gd name="connsiteY4" fmla="*/ 704665 h 704665"/>
                  <a:gd name="connsiteX5" fmla="*/ 352333 w 1242239"/>
                  <a:gd name="connsiteY5" fmla="*/ 352333 h 704665"/>
                  <a:gd name="connsiteX6" fmla="*/ 0 w 1242239"/>
                  <a:gd name="connsiteY6" fmla="*/ 0 h 7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239" h="704665">
                    <a:moveTo>
                      <a:pt x="0" y="0"/>
                    </a:moveTo>
                    <a:lnTo>
                      <a:pt x="889907" y="0"/>
                    </a:lnTo>
                    <a:lnTo>
                      <a:pt x="1242239" y="352333"/>
                    </a:lnTo>
                    <a:lnTo>
                      <a:pt x="889907" y="704665"/>
                    </a:lnTo>
                    <a:lnTo>
                      <a:pt x="0" y="704665"/>
                    </a:lnTo>
                    <a:lnTo>
                      <a:pt x="352333" y="352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80349" tIns="42672" rIns="395004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Freeform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488" y="3051261"/>
                <a:ext cx="2137272" cy="1070943"/>
              </a:xfrm>
              <a:custGeom>
                <a:avLst/>
                <a:gdLst>
                  <a:gd name="connsiteX0" fmla="*/ 0 w 1242239"/>
                  <a:gd name="connsiteY0" fmla="*/ 0 h 704665"/>
                  <a:gd name="connsiteX1" fmla="*/ 889907 w 1242239"/>
                  <a:gd name="connsiteY1" fmla="*/ 0 h 704665"/>
                  <a:gd name="connsiteX2" fmla="*/ 1242239 w 1242239"/>
                  <a:gd name="connsiteY2" fmla="*/ 352333 h 704665"/>
                  <a:gd name="connsiteX3" fmla="*/ 889907 w 1242239"/>
                  <a:gd name="connsiteY3" fmla="*/ 704665 h 704665"/>
                  <a:gd name="connsiteX4" fmla="*/ 0 w 1242239"/>
                  <a:gd name="connsiteY4" fmla="*/ 704665 h 704665"/>
                  <a:gd name="connsiteX5" fmla="*/ 352333 w 1242239"/>
                  <a:gd name="connsiteY5" fmla="*/ 352333 h 704665"/>
                  <a:gd name="connsiteX6" fmla="*/ 0 w 1242239"/>
                  <a:gd name="connsiteY6" fmla="*/ 0 h 7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239" h="704665">
                    <a:moveTo>
                      <a:pt x="0" y="0"/>
                    </a:moveTo>
                    <a:lnTo>
                      <a:pt x="889907" y="0"/>
                    </a:lnTo>
                    <a:lnTo>
                      <a:pt x="1242239" y="352333"/>
                    </a:lnTo>
                    <a:lnTo>
                      <a:pt x="889907" y="704665"/>
                    </a:lnTo>
                    <a:lnTo>
                      <a:pt x="0" y="704665"/>
                    </a:lnTo>
                    <a:lnTo>
                      <a:pt x="352333" y="35233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eform 7"/>
              <p:cNvSpPr/>
              <p:nvPr/>
            </p:nvSpPr>
            <p:spPr>
              <a:xfrm>
                <a:off x="1164634" y="4218550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634" y="4218550"/>
                <a:ext cx="2514255" cy="1090537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 rot="19850148">
            <a:off x="1443923" y="2424853"/>
            <a:ext cx="268138" cy="1950238"/>
          </a:xfrm>
          <a:prstGeom prst="downArrow">
            <a:avLst>
              <a:gd name="adj1" fmla="val 33565"/>
              <a:gd name="adj2" fmla="val 185586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98414" y="2661523"/>
            <a:ext cx="313946" cy="3114054"/>
          </a:xfrm>
          <a:prstGeom prst="downArrow">
            <a:avLst>
              <a:gd name="adj1" fmla="val 33565"/>
              <a:gd name="adj2" fmla="val 185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own Arrow 10"/>
          <p:cNvSpPr/>
          <p:nvPr/>
        </p:nvSpPr>
        <p:spPr>
          <a:xfrm rot="14534668" flipH="1">
            <a:off x="4745845" y="2957401"/>
            <a:ext cx="372835" cy="2792814"/>
          </a:xfrm>
          <a:prstGeom prst="downArrow">
            <a:avLst>
              <a:gd name="adj1" fmla="val 33565"/>
              <a:gd name="adj2" fmla="val 18558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Freeform 11"/>
              <p:cNvSpPr/>
              <p:nvPr/>
            </p:nvSpPr>
            <p:spPr>
              <a:xfrm>
                <a:off x="65129" y="5670206"/>
                <a:ext cx="2824196" cy="1121938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kern="120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3600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Symbol" panose="05050102010706020507" pitchFamily="18" charset="2"/>
                  </a:rPr>
                  <a:t>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US" sz="3600" i="1" kern="1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Freeform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9" y="5670206"/>
                <a:ext cx="2824196" cy="1121938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Freeform 12"/>
              <p:cNvSpPr/>
              <p:nvPr/>
            </p:nvSpPr>
            <p:spPr>
              <a:xfrm>
                <a:off x="3266253" y="5732326"/>
                <a:ext cx="2514255" cy="1052664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11382" tIns="42672" rIns="426038" bIns="42672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 kern="120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Freeform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53" y="5732326"/>
                <a:ext cx="2514255" cy="1052664"/>
              </a:xfrm>
              <a:custGeom>
                <a:avLst/>
                <a:gdLst>
                  <a:gd name="connsiteX0" fmla="*/ 0 w 2041268"/>
                  <a:gd name="connsiteY0" fmla="*/ 0 h 766732"/>
                  <a:gd name="connsiteX1" fmla="*/ 1657902 w 2041268"/>
                  <a:gd name="connsiteY1" fmla="*/ 0 h 766732"/>
                  <a:gd name="connsiteX2" fmla="*/ 2041268 w 2041268"/>
                  <a:gd name="connsiteY2" fmla="*/ 383366 h 766732"/>
                  <a:gd name="connsiteX3" fmla="*/ 1657902 w 2041268"/>
                  <a:gd name="connsiteY3" fmla="*/ 766732 h 766732"/>
                  <a:gd name="connsiteX4" fmla="*/ 0 w 2041268"/>
                  <a:gd name="connsiteY4" fmla="*/ 766732 h 766732"/>
                  <a:gd name="connsiteX5" fmla="*/ 383366 w 2041268"/>
                  <a:gd name="connsiteY5" fmla="*/ 383366 h 766732"/>
                  <a:gd name="connsiteX6" fmla="*/ 0 w 2041268"/>
                  <a:gd name="connsiteY6" fmla="*/ 0 h 76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1268" h="766732">
                    <a:moveTo>
                      <a:pt x="0" y="0"/>
                    </a:moveTo>
                    <a:lnTo>
                      <a:pt x="1657902" y="0"/>
                    </a:lnTo>
                    <a:lnTo>
                      <a:pt x="2041268" y="383366"/>
                    </a:lnTo>
                    <a:lnTo>
                      <a:pt x="1657902" y="766732"/>
                    </a:lnTo>
                    <a:lnTo>
                      <a:pt x="0" y="766732"/>
                    </a:lnTo>
                    <a:lnTo>
                      <a:pt x="383366" y="3833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434360" y="5670206"/>
            <a:ext cx="3374799" cy="954107"/>
          </a:xfrm>
          <a:prstGeom prst="rect">
            <a:avLst/>
          </a:prstGeom>
          <a:noFill/>
          <a:ln w="25400" cap="rnd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 এবং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m&gt;n ,a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0 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263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NikoshLightBAN</vt:lpstr>
      <vt:lpstr>Symbol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2021-01-25T14:14:58Z</dcterms:created>
  <dcterms:modified xsi:type="dcterms:W3CDTF">2021-01-25T15:07:14Z</dcterms:modified>
</cp:coreProperties>
</file>