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9" r:id="rId10"/>
    <p:sldId id="268" r:id="rId11"/>
    <p:sldId id="271" r:id="rId12"/>
    <p:sldId id="270" r:id="rId13"/>
    <p:sldId id="272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7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5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5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1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6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6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5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4393-2078-4AE5-850A-933E2E07328E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5345-7299-444C-A3F6-CC1DD6846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9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8789" y="355974"/>
            <a:ext cx="11870028" cy="5910797"/>
            <a:chOff x="128789" y="355974"/>
            <a:chExt cx="11870028" cy="5910797"/>
          </a:xfrm>
        </p:grpSpPr>
        <p:grpSp>
          <p:nvGrpSpPr>
            <p:cNvPr id="5" name="Group 4"/>
            <p:cNvGrpSpPr/>
            <p:nvPr/>
          </p:nvGrpSpPr>
          <p:grpSpPr>
            <a:xfrm>
              <a:off x="128789" y="355974"/>
              <a:ext cx="11870028" cy="5909313"/>
              <a:chOff x="321972" y="410981"/>
              <a:chExt cx="11870028" cy="433312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21972" y="410981"/>
                <a:ext cx="11870028" cy="4333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bn-IN" dirty="0"/>
              </a:p>
              <a:p>
                <a:endParaRPr lang="bn-IN" dirty="0" smtClean="0"/>
              </a:p>
              <a:p>
                <a:r>
                  <a:rPr lang="bn-IN" dirty="0" smtClean="0"/>
                  <a:t>সমাধানঃ</a:t>
                </a:r>
              </a:p>
              <a:p>
                <a:r>
                  <a:rPr lang="bn-IN" dirty="0" smtClean="0"/>
                  <a:t>              পুনঃঅঙ্কন মানচিত্রের জন্য বর্গক্ষেত্রের প্রতিটি বাহুর দৈর্ঘ্য =                                                                          </a:t>
                </a:r>
              </a:p>
              <a:p>
                <a:endParaRPr lang="bn-IN" dirty="0"/>
              </a:p>
              <a:p>
                <a:r>
                  <a:rPr lang="bn-IN" dirty="0" smtClean="0"/>
                  <a:t>                                                                                                      </a:t>
                </a:r>
              </a:p>
              <a:p>
                <a:r>
                  <a:rPr lang="bn-IN" dirty="0"/>
                  <a:t> </a:t>
                </a:r>
                <a:r>
                  <a:rPr lang="bn-IN" dirty="0" smtClean="0"/>
                  <a:t>                                                                                                    =                                      </a:t>
                </a:r>
              </a:p>
              <a:p>
                <a:endParaRPr lang="bn-IN" dirty="0"/>
              </a:p>
              <a:p>
                <a:endParaRPr lang="bn-IN" dirty="0"/>
              </a:p>
              <a:p>
                <a:endParaRPr lang="bn-IN" dirty="0" smtClean="0"/>
              </a:p>
              <a:p>
                <a:r>
                  <a:rPr lang="bn-IN" dirty="0"/>
                  <a:t> </a:t>
                </a:r>
                <a:r>
                  <a:rPr lang="bn-IN" dirty="0" smtClean="0"/>
                  <a:t>                                                                                                    =                                                </a:t>
                </a:r>
              </a:p>
              <a:p>
                <a:endParaRPr lang="bn-IN" dirty="0"/>
              </a:p>
              <a:p>
                <a:endParaRPr lang="bn-IN" dirty="0" smtClean="0"/>
              </a:p>
              <a:p>
                <a:r>
                  <a:rPr lang="bn-IN" dirty="0" smtClean="0"/>
                  <a:t>                                                                                                       </a:t>
                </a:r>
                <a:endParaRPr lang="bn-IN" dirty="0"/>
              </a:p>
              <a:p>
                <a:r>
                  <a:rPr lang="bn-IN" dirty="0" smtClean="0"/>
                  <a:t>                                                                                                     =                   </a:t>
                </a:r>
              </a:p>
              <a:p>
                <a:r>
                  <a:rPr lang="bn-IN" dirty="0" smtClean="0"/>
                  <a:t>                                                                                                                  </a:t>
                </a:r>
                <a:endParaRPr lang="bn-IN" dirty="0"/>
              </a:p>
              <a:p>
                <a:r>
                  <a:rPr lang="bn-IN" dirty="0" smtClean="0"/>
                  <a:t>                                                                                                                     </a:t>
                </a:r>
              </a:p>
              <a:p>
                <a:r>
                  <a:rPr lang="bn-IN" dirty="0" smtClean="0"/>
                  <a:t>                                                                                                     =    </a:t>
                </a:r>
              </a:p>
              <a:p>
                <a:endParaRPr lang="bn-IN" dirty="0"/>
              </a:p>
              <a:p>
                <a:r>
                  <a:rPr lang="bn-IN" dirty="0" smtClean="0"/>
                  <a:t>                                                                                                     = ০.৮১ ইঞ্চি </a:t>
                </a:r>
              </a:p>
              <a:p>
                <a:r>
                  <a:rPr lang="bn-IN" dirty="0" smtClean="0"/>
                  <a:t>                                                                                                        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773510" y="410981"/>
                <a:ext cx="2472744" cy="27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296116" y="410981"/>
                <a:ext cx="184731" cy="27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6825749" y="1262382"/>
              <a:ext cx="2640331" cy="760491"/>
              <a:chOff x="6825749" y="1262382"/>
              <a:chExt cx="2640331" cy="760491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flipV="1">
                <a:off x="6954592" y="1635617"/>
                <a:ext cx="251148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6954592" y="1262382"/>
                <a:ext cx="2253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/>
                  <a:t>নতুন মানচিত্রের স্কেল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825749" y="1653541"/>
                <a:ext cx="25114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/>
                  <a:t>পুরাতন মানচিত্রের স্কেল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864278" y="2040796"/>
              <a:ext cx="2511488" cy="797723"/>
              <a:chOff x="6864278" y="2040796"/>
              <a:chExt cx="2511488" cy="797723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864278" y="2040796"/>
                <a:ext cx="2511488" cy="760491"/>
                <a:chOff x="6825749" y="1262382"/>
                <a:chExt cx="2511488" cy="760491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6954592" y="1696109"/>
                  <a:ext cx="2022090" cy="39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6954592" y="1262382"/>
                  <a:ext cx="22538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6825749" y="1653541"/>
                  <a:ext cx="25114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>
                <a:off x="7102933" y="2078029"/>
                <a:ext cx="1770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১ </a:t>
                </a:r>
                <a:r>
                  <a:rPr lang="bn-IN" dirty="0"/>
                  <a:t>:</a:t>
                </a:r>
                <a:r>
                  <a:rPr lang="en-US" dirty="0"/>
                  <a:t> </a:t>
                </a:r>
                <a:r>
                  <a:rPr lang="bn-IN" dirty="0"/>
                  <a:t>৫</a:t>
                </a:r>
                <a:r>
                  <a:rPr lang="en-US" dirty="0"/>
                  <a:t>৫০০০০০০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178274" y="2469187"/>
                <a:ext cx="16946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১ </a:t>
                </a:r>
                <a:r>
                  <a:rPr lang="bn-IN" dirty="0"/>
                  <a:t>:</a:t>
                </a:r>
                <a:r>
                  <a:rPr lang="en-US" dirty="0"/>
                  <a:t> ৪৫০০০০০০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825749" y="3114791"/>
              <a:ext cx="2511488" cy="1974328"/>
              <a:chOff x="6864278" y="2040796"/>
              <a:chExt cx="2511488" cy="1974328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6864278" y="2040796"/>
                <a:ext cx="2511488" cy="760491"/>
                <a:chOff x="6825749" y="1262382"/>
                <a:chExt cx="2511488" cy="760491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6954592" y="1696109"/>
                  <a:ext cx="2022090" cy="39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6954592" y="1262382"/>
                  <a:ext cx="22538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6825749" y="1653541"/>
                  <a:ext cx="25114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36" name="Rectangle 35"/>
              <p:cNvSpPr/>
              <p:nvPr/>
            </p:nvSpPr>
            <p:spPr>
              <a:xfrm>
                <a:off x="7124920" y="2150574"/>
                <a:ext cx="1678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/>
                  <a:t>   ৫</a:t>
                </a:r>
                <a:r>
                  <a:rPr lang="en-US" dirty="0"/>
                  <a:t>৫০০০০০০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216803" y="2828844"/>
                <a:ext cx="15985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/>
                  <a:t>   </a:t>
                </a:r>
                <a:r>
                  <a:rPr lang="en-US" dirty="0" smtClean="0"/>
                  <a:t>৪৫০০০০০০</a:t>
                </a: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072475" y="3645792"/>
                <a:ext cx="1678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/>
                  <a:t>   ৫</a:t>
                </a:r>
                <a:r>
                  <a:rPr lang="en-US" dirty="0"/>
                  <a:t>৫০০০০০০</a:t>
                </a:r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7178274" y="3229843"/>
              <a:ext cx="169469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214428" y="3914248"/>
              <a:ext cx="169469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794070" y="2874366"/>
              <a:ext cx="535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52317" y="3514024"/>
              <a:ext cx="535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69877" y="4254164"/>
              <a:ext cx="2206805" cy="797723"/>
              <a:chOff x="6864278" y="2040796"/>
              <a:chExt cx="2511488" cy="79772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6864278" y="2040796"/>
                <a:ext cx="2511488" cy="760491"/>
                <a:chOff x="6825749" y="1262382"/>
                <a:chExt cx="2511488" cy="760491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6954592" y="1696109"/>
                  <a:ext cx="2022090" cy="39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6954592" y="1262382"/>
                  <a:ext cx="22538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825749" y="1653541"/>
                  <a:ext cx="25114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7844209" y="2106126"/>
                <a:ext cx="4053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১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178274" y="2469187"/>
                <a:ext cx="2102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8809929" y="4224634"/>
              <a:ext cx="2206805" cy="797723"/>
              <a:chOff x="6864278" y="2040796"/>
              <a:chExt cx="2511488" cy="797723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6864278" y="2040796"/>
                <a:ext cx="2511488" cy="760491"/>
                <a:chOff x="6825749" y="1262382"/>
                <a:chExt cx="2511488" cy="760491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6954592" y="1696109"/>
                  <a:ext cx="2022090" cy="39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/>
                <p:cNvSpPr txBox="1"/>
                <p:nvPr/>
              </p:nvSpPr>
              <p:spPr>
                <a:xfrm>
                  <a:off x="6954592" y="1262382"/>
                  <a:ext cx="22538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825749" y="1653541"/>
                  <a:ext cx="25114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7751163" y="2132782"/>
                <a:ext cx="4053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১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178274" y="2469187"/>
                <a:ext cx="1600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৪৫০০০০০০</a:t>
                </a:r>
                <a:endParaRPr lang="en-US" dirty="0"/>
              </a:p>
            </p:txBody>
          </p:sp>
        </p:grpSp>
        <p:sp>
          <p:nvSpPr>
            <p:cNvPr id="15" name="Multiply 14"/>
            <p:cNvSpPr/>
            <p:nvPr/>
          </p:nvSpPr>
          <p:spPr>
            <a:xfrm>
              <a:off x="8686788" y="4599709"/>
              <a:ext cx="235527" cy="155517"/>
            </a:xfrm>
            <a:prstGeom prst="mathMultipl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691094" y="5019625"/>
              <a:ext cx="2774985" cy="1247146"/>
              <a:chOff x="6794658" y="2040796"/>
              <a:chExt cx="2452266" cy="124714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794658" y="2040796"/>
                <a:ext cx="2452266" cy="1247146"/>
                <a:chOff x="6756129" y="1262382"/>
                <a:chExt cx="2452266" cy="1247146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6954592" y="1700013"/>
                  <a:ext cx="542746" cy="68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6954592" y="1262382"/>
                  <a:ext cx="22538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756129" y="2140196"/>
                  <a:ext cx="8610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7153230" y="2144879"/>
                <a:ext cx="343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/>
                  <a:t>৯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113957" y="2479116"/>
                <a:ext cx="4219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/>
                  <a:t>১১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433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7129" y="1429554"/>
          <a:ext cx="5525036" cy="4185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81259"/>
                <a:gridCol w="1381259"/>
                <a:gridCol w="1381259"/>
                <a:gridCol w="1381259"/>
              </a:tblGrid>
              <a:tr h="1395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5212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5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7119881" y="1581954"/>
          <a:ext cx="4406712" cy="372414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01678"/>
                <a:gridCol w="1101678"/>
                <a:gridCol w="1101678"/>
                <a:gridCol w="1101678"/>
              </a:tblGrid>
              <a:tr h="12413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381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13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0304" y="206062"/>
            <a:ext cx="11784169" cy="6452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37903" y="321970"/>
            <a:ext cx="4468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মানচিত্রের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সংকোচন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81838" y="961098"/>
            <a:ext cx="1300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মূল</a:t>
            </a:r>
            <a:r>
              <a:rPr lang="en-US" sz="1600" dirty="0" smtClean="0"/>
              <a:t> </a:t>
            </a:r>
            <a:r>
              <a:rPr lang="en-US" sz="1600" dirty="0" err="1" smtClean="0"/>
              <a:t>মানচিত্র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8678214" y="1130375"/>
            <a:ext cx="1932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সংক</a:t>
            </a:r>
            <a:r>
              <a:rPr lang="bn-IN" sz="1600" dirty="0" smtClean="0"/>
              <a:t>ো</a:t>
            </a:r>
            <a:r>
              <a:rPr lang="en-US" sz="1600" dirty="0" err="1" smtClean="0"/>
              <a:t>চিত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মানচিত্র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893194" y="5898524"/>
            <a:ext cx="20992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/>
              <a:t>প্র</a:t>
            </a:r>
            <a:r>
              <a:rPr lang="bn-IN" sz="1500" dirty="0" smtClean="0"/>
              <a:t>.</a:t>
            </a:r>
            <a:r>
              <a:rPr lang="en-US" sz="1500" dirty="0" smtClean="0"/>
              <a:t>অ</a:t>
            </a:r>
            <a:r>
              <a:rPr lang="bn-IN" sz="1500" dirty="0" smtClean="0"/>
              <a:t>.</a:t>
            </a:r>
            <a:r>
              <a:rPr lang="en-US" sz="1500" dirty="0" smtClean="0"/>
              <a:t>  ১ </a:t>
            </a:r>
            <a:r>
              <a:rPr lang="bn-IN" sz="1500" dirty="0" smtClean="0"/>
              <a:t>:</a:t>
            </a:r>
            <a:r>
              <a:rPr lang="en-US" sz="1500" dirty="0" smtClean="0"/>
              <a:t> ৪৫০০০০০০</a:t>
            </a:r>
            <a:endParaRPr lang="en-US" sz="1500" dirty="0"/>
          </a:p>
        </p:txBody>
      </p:sp>
      <p:sp>
        <p:nvSpPr>
          <p:cNvPr id="27" name="TextBox 26"/>
          <p:cNvSpPr txBox="1"/>
          <p:nvPr/>
        </p:nvSpPr>
        <p:spPr>
          <a:xfrm>
            <a:off x="8511860" y="5575359"/>
            <a:ext cx="20992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/>
              <a:t>প্র</a:t>
            </a:r>
            <a:r>
              <a:rPr lang="bn-IN" sz="1500" dirty="0" smtClean="0"/>
              <a:t>.</a:t>
            </a:r>
            <a:r>
              <a:rPr lang="en-US" sz="1500" dirty="0" smtClean="0"/>
              <a:t>অ</a:t>
            </a:r>
            <a:r>
              <a:rPr lang="bn-IN" sz="1500" dirty="0" smtClean="0"/>
              <a:t>.</a:t>
            </a:r>
            <a:r>
              <a:rPr lang="en-US" sz="1500" dirty="0" smtClean="0"/>
              <a:t>  ১ </a:t>
            </a:r>
            <a:r>
              <a:rPr lang="bn-IN" sz="1500" dirty="0" smtClean="0"/>
              <a:t>:</a:t>
            </a:r>
            <a:r>
              <a:rPr lang="en-US" sz="1500" dirty="0" smtClean="0"/>
              <a:t> </a:t>
            </a:r>
            <a:r>
              <a:rPr lang="bn-IN" sz="1500" dirty="0" smtClean="0"/>
              <a:t>৫</a:t>
            </a:r>
            <a:r>
              <a:rPr lang="en-US" sz="1500" dirty="0" smtClean="0"/>
              <a:t>৫০০০০০০</a:t>
            </a:r>
            <a:endParaRPr lang="en-US" sz="1500" dirty="0"/>
          </a:p>
        </p:txBody>
      </p:sp>
      <p:sp>
        <p:nvSpPr>
          <p:cNvPr id="11" name="Freeform 10"/>
          <p:cNvSpPr/>
          <p:nvPr/>
        </p:nvSpPr>
        <p:spPr>
          <a:xfrm>
            <a:off x="1223493" y="1886129"/>
            <a:ext cx="4881093" cy="3484361"/>
          </a:xfrm>
          <a:custGeom>
            <a:avLst/>
            <a:gdLst>
              <a:gd name="connsiteX0" fmla="*/ 3644721 w 4881093"/>
              <a:gd name="connsiteY0" fmla="*/ 135854 h 3484361"/>
              <a:gd name="connsiteX1" fmla="*/ 3618963 w 4881093"/>
              <a:gd name="connsiteY1" fmla="*/ 200248 h 3484361"/>
              <a:gd name="connsiteX2" fmla="*/ 3580327 w 4881093"/>
              <a:gd name="connsiteY2" fmla="*/ 226006 h 3484361"/>
              <a:gd name="connsiteX3" fmla="*/ 3554569 w 4881093"/>
              <a:gd name="connsiteY3" fmla="*/ 277522 h 3484361"/>
              <a:gd name="connsiteX4" fmla="*/ 3503053 w 4881093"/>
              <a:gd name="connsiteY4" fmla="*/ 354795 h 3484361"/>
              <a:gd name="connsiteX5" fmla="*/ 3477296 w 4881093"/>
              <a:gd name="connsiteY5" fmla="*/ 393432 h 3484361"/>
              <a:gd name="connsiteX6" fmla="*/ 3451538 w 4881093"/>
              <a:gd name="connsiteY6" fmla="*/ 470705 h 3484361"/>
              <a:gd name="connsiteX7" fmla="*/ 3425780 w 4881093"/>
              <a:gd name="connsiteY7" fmla="*/ 560857 h 3484361"/>
              <a:gd name="connsiteX8" fmla="*/ 3400022 w 4881093"/>
              <a:gd name="connsiteY8" fmla="*/ 599494 h 3484361"/>
              <a:gd name="connsiteX9" fmla="*/ 3284113 w 4881093"/>
              <a:gd name="connsiteY9" fmla="*/ 663888 h 3484361"/>
              <a:gd name="connsiteX10" fmla="*/ 2923504 w 4881093"/>
              <a:gd name="connsiteY10" fmla="*/ 651009 h 3484361"/>
              <a:gd name="connsiteX11" fmla="*/ 2859110 w 4881093"/>
              <a:gd name="connsiteY11" fmla="*/ 586615 h 3484361"/>
              <a:gd name="connsiteX12" fmla="*/ 2820473 w 4881093"/>
              <a:gd name="connsiteY12" fmla="*/ 560857 h 3484361"/>
              <a:gd name="connsiteX13" fmla="*/ 2768958 w 4881093"/>
              <a:gd name="connsiteY13" fmla="*/ 483584 h 3484361"/>
              <a:gd name="connsiteX14" fmla="*/ 2743200 w 4881093"/>
              <a:gd name="connsiteY14" fmla="*/ 444947 h 3484361"/>
              <a:gd name="connsiteX15" fmla="*/ 2756079 w 4881093"/>
              <a:gd name="connsiteY15" fmla="*/ 290401 h 3484361"/>
              <a:gd name="connsiteX16" fmla="*/ 2833352 w 4881093"/>
              <a:gd name="connsiteY16" fmla="*/ 264643 h 3484361"/>
              <a:gd name="connsiteX17" fmla="*/ 2871989 w 4881093"/>
              <a:gd name="connsiteY17" fmla="*/ 251764 h 3484361"/>
              <a:gd name="connsiteX18" fmla="*/ 2910625 w 4881093"/>
              <a:gd name="connsiteY18" fmla="*/ 174491 h 3484361"/>
              <a:gd name="connsiteX19" fmla="*/ 2820473 w 4881093"/>
              <a:gd name="connsiteY19" fmla="*/ 135854 h 3484361"/>
              <a:gd name="connsiteX20" fmla="*/ 2614411 w 4881093"/>
              <a:gd name="connsiteY20" fmla="*/ 161612 h 3484361"/>
              <a:gd name="connsiteX21" fmla="*/ 2537138 w 4881093"/>
              <a:gd name="connsiteY21" fmla="*/ 213127 h 3484361"/>
              <a:gd name="connsiteX22" fmla="*/ 2511380 w 4881093"/>
              <a:gd name="connsiteY22" fmla="*/ 251764 h 3484361"/>
              <a:gd name="connsiteX23" fmla="*/ 2472744 w 4881093"/>
              <a:gd name="connsiteY23" fmla="*/ 264643 h 3484361"/>
              <a:gd name="connsiteX24" fmla="*/ 2434107 w 4881093"/>
              <a:gd name="connsiteY24" fmla="*/ 290401 h 3484361"/>
              <a:gd name="connsiteX25" fmla="*/ 2356834 w 4881093"/>
              <a:gd name="connsiteY25" fmla="*/ 316158 h 3484361"/>
              <a:gd name="connsiteX26" fmla="*/ 2318197 w 4881093"/>
              <a:gd name="connsiteY26" fmla="*/ 329037 h 3484361"/>
              <a:gd name="connsiteX27" fmla="*/ 2240924 w 4881093"/>
              <a:gd name="connsiteY27" fmla="*/ 354795 h 3484361"/>
              <a:gd name="connsiteX28" fmla="*/ 2202287 w 4881093"/>
              <a:gd name="connsiteY28" fmla="*/ 367674 h 3484361"/>
              <a:gd name="connsiteX29" fmla="*/ 2163651 w 4881093"/>
              <a:gd name="connsiteY29" fmla="*/ 393432 h 3484361"/>
              <a:gd name="connsiteX30" fmla="*/ 2125014 w 4881093"/>
              <a:gd name="connsiteY30" fmla="*/ 406310 h 3484361"/>
              <a:gd name="connsiteX31" fmla="*/ 2047741 w 4881093"/>
              <a:gd name="connsiteY31" fmla="*/ 457826 h 3484361"/>
              <a:gd name="connsiteX32" fmla="*/ 1983346 w 4881093"/>
              <a:gd name="connsiteY32" fmla="*/ 522220 h 3484361"/>
              <a:gd name="connsiteX33" fmla="*/ 1918952 w 4881093"/>
              <a:gd name="connsiteY33" fmla="*/ 573736 h 3484361"/>
              <a:gd name="connsiteX34" fmla="*/ 1854558 w 4881093"/>
              <a:gd name="connsiteY34" fmla="*/ 625251 h 3484361"/>
              <a:gd name="connsiteX35" fmla="*/ 1777284 w 4881093"/>
              <a:gd name="connsiteY35" fmla="*/ 676767 h 3484361"/>
              <a:gd name="connsiteX36" fmla="*/ 1738648 w 4881093"/>
              <a:gd name="connsiteY36" fmla="*/ 702525 h 3484361"/>
              <a:gd name="connsiteX37" fmla="*/ 1661375 w 4881093"/>
              <a:gd name="connsiteY37" fmla="*/ 728282 h 3484361"/>
              <a:gd name="connsiteX38" fmla="*/ 1622738 w 4881093"/>
              <a:gd name="connsiteY38" fmla="*/ 754040 h 3484361"/>
              <a:gd name="connsiteX39" fmla="*/ 1545465 w 4881093"/>
              <a:gd name="connsiteY39" fmla="*/ 779798 h 3484361"/>
              <a:gd name="connsiteX40" fmla="*/ 1442434 w 4881093"/>
              <a:gd name="connsiteY40" fmla="*/ 766919 h 3484361"/>
              <a:gd name="connsiteX41" fmla="*/ 1455313 w 4881093"/>
              <a:gd name="connsiteY41" fmla="*/ 689646 h 3484361"/>
              <a:gd name="connsiteX42" fmla="*/ 1468192 w 4881093"/>
              <a:gd name="connsiteY42" fmla="*/ 651009 h 3484361"/>
              <a:gd name="connsiteX43" fmla="*/ 1506828 w 4881093"/>
              <a:gd name="connsiteY43" fmla="*/ 638130 h 3484361"/>
              <a:gd name="connsiteX44" fmla="*/ 1545465 w 4881093"/>
              <a:gd name="connsiteY44" fmla="*/ 612372 h 3484361"/>
              <a:gd name="connsiteX45" fmla="*/ 1609859 w 4881093"/>
              <a:gd name="connsiteY45" fmla="*/ 535099 h 3484361"/>
              <a:gd name="connsiteX46" fmla="*/ 1493949 w 4881093"/>
              <a:gd name="connsiteY46" fmla="*/ 547978 h 3484361"/>
              <a:gd name="connsiteX47" fmla="*/ 1455313 w 4881093"/>
              <a:gd name="connsiteY47" fmla="*/ 560857 h 3484361"/>
              <a:gd name="connsiteX48" fmla="*/ 1416676 w 4881093"/>
              <a:gd name="connsiteY48" fmla="*/ 599494 h 3484361"/>
              <a:gd name="connsiteX49" fmla="*/ 1378039 w 4881093"/>
              <a:gd name="connsiteY49" fmla="*/ 612372 h 3484361"/>
              <a:gd name="connsiteX50" fmla="*/ 1313645 w 4881093"/>
              <a:gd name="connsiteY50" fmla="*/ 663888 h 3484361"/>
              <a:gd name="connsiteX51" fmla="*/ 1287887 w 4881093"/>
              <a:gd name="connsiteY51" fmla="*/ 702525 h 3484361"/>
              <a:gd name="connsiteX52" fmla="*/ 1171977 w 4881093"/>
              <a:gd name="connsiteY52" fmla="*/ 792677 h 3484361"/>
              <a:gd name="connsiteX53" fmla="*/ 1133341 w 4881093"/>
              <a:gd name="connsiteY53" fmla="*/ 818434 h 3484361"/>
              <a:gd name="connsiteX54" fmla="*/ 1081825 w 4881093"/>
              <a:gd name="connsiteY54" fmla="*/ 895708 h 3484361"/>
              <a:gd name="connsiteX55" fmla="*/ 965915 w 4881093"/>
              <a:gd name="connsiteY55" fmla="*/ 947223 h 3484361"/>
              <a:gd name="connsiteX56" fmla="*/ 914400 w 4881093"/>
              <a:gd name="connsiteY56" fmla="*/ 1011617 h 3484361"/>
              <a:gd name="connsiteX57" fmla="*/ 888642 w 4881093"/>
              <a:gd name="connsiteY57" fmla="*/ 1050254 h 3484361"/>
              <a:gd name="connsiteX58" fmla="*/ 811369 w 4881093"/>
              <a:gd name="connsiteY58" fmla="*/ 1101770 h 3484361"/>
              <a:gd name="connsiteX59" fmla="*/ 734096 w 4881093"/>
              <a:gd name="connsiteY59" fmla="*/ 1153285 h 3484361"/>
              <a:gd name="connsiteX60" fmla="*/ 695459 w 4881093"/>
              <a:gd name="connsiteY60" fmla="*/ 1179043 h 3484361"/>
              <a:gd name="connsiteX61" fmla="*/ 643944 w 4881093"/>
              <a:gd name="connsiteY61" fmla="*/ 1256316 h 3484361"/>
              <a:gd name="connsiteX62" fmla="*/ 618186 w 4881093"/>
              <a:gd name="connsiteY62" fmla="*/ 1294953 h 3484361"/>
              <a:gd name="connsiteX63" fmla="*/ 605307 w 4881093"/>
              <a:gd name="connsiteY63" fmla="*/ 1333589 h 3484361"/>
              <a:gd name="connsiteX64" fmla="*/ 579549 w 4881093"/>
              <a:gd name="connsiteY64" fmla="*/ 1372226 h 3484361"/>
              <a:gd name="connsiteX65" fmla="*/ 553792 w 4881093"/>
              <a:gd name="connsiteY65" fmla="*/ 1462378 h 3484361"/>
              <a:gd name="connsiteX66" fmla="*/ 528034 w 4881093"/>
              <a:gd name="connsiteY66" fmla="*/ 1539651 h 3484361"/>
              <a:gd name="connsiteX67" fmla="*/ 489397 w 4881093"/>
              <a:gd name="connsiteY67" fmla="*/ 1655561 h 3484361"/>
              <a:gd name="connsiteX68" fmla="*/ 476518 w 4881093"/>
              <a:gd name="connsiteY68" fmla="*/ 1694198 h 3484361"/>
              <a:gd name="connsiteX69" fmla="*/ 463639 w 4881093"/>
              <a:gd name="connsiteY69" fmla="*/ 1732834 h 3484361"/>
              <a:gd name="connsiteX70" fmla="*/ 437882 w 4881093"/>
              <a:gd name="connsiteY70" fmla="*/ 1874502 h 3484361"/>
              <a:gd name="connsiteX71" fmla="*/ 425003 w 4881093"/>
              <a:gd name="connsiteY71" fmla="*/ 1938896 h 3484361"/>
              <a:gd name="connsiteX72" fmla="*/ 373487 w 4881093"/>
              <a:gd name="connsiteY72" fmla="*/ 2016170 h 3484361"/>
              <a:gd name="connsiteX73" fmla="*/ 360608 w 4881093"/>
              <a:gd name="connsiteY73" fmla="*/ 2054806 h 3484361"/>
              <a:gd name="connsiteX74" fmla="*/ 309093 w 4881093"/>
              <a:gd name="connsiteY74" fmla="*/ 2132079 h 3484361"/>
              <a:gd name="connsiteX75" fmla="*/ 270456 w 4881093"/>
              <a:gd name="connsiteY75" fmla="*/ 2157837 h 3484361"/>
              <a:gd name="connsiteX76" fmla="*/ 193183 w 4881093"/>
              <a:gd name="connsiteY76" fmla="*/ 2183595 h 3484361"/>
              <a:gd name="connsiteX77" fmla="*/ 115910 w 4881093"/>
              <a:gd name="connsiteY77" fmla="*/ 2235110 h 3484361"/>
              <a:gd name="connsiteX78" fmla="*/ 77273 w 4881093"/>
              <a:gd name="connsiteY78" fmla="*/ 2260868 h 3484361"/>
              <a:gd name="connsiteX79" fmla="*/ 25758 w 4881093"/>
              <a:gd name="connsiteY79" fmla="*/ 2338141 h 3484361"/>
              <a:gd name="connsiteX80" fmla="*/ 0 w 4881093"/>
              <a:gd name="connsiteY80" fmla="*/ 2415415 h 3484361"/>
              <a:gd name="connsiteX81" fmla="*/ 12879 w 4881093"/>
              <a:gd name="connsiteY81" fmla="*/ 2917691 h 3484361"/>
              <a:gd name="connsiteX82" fmla="*/ 38637 w 4881093"/>
              <a:gd name="connsiteY82" fmla="*/ 3059358 h 3484361"/>
              <a:gd name="connsiteX83" fmla="*/ 64394 w 4881093"/>
              <a:gd name="connsiteY83" fmla="*/ 3097995 h 3484361"/>
              <a:gd name="connsiteX84" fmla="*/ 77273 w 4881093"/>
              <a:gd name="connsiteY84" fmla="*/ 3136632 h 3484361"/>
              <a:gd name="connsiteX85" fmla="*/ 167425 w 4881093"/>
              <a:gd name="connsiteY85" fmla="*/ 3239663 h 3484361"/>
              <a:gd name="connsiteX86" fmla="*/ 193183 w 4881093"/>
              <a:gd name="connsiteY86" fmla="*/ 3278299 h 3484361"/>
              <a:gd name="connsiteX87" fmla="*/ 347730 w 4881093"/>
              <a:gd name="connsiteY87" fmla="*/ 3355572 h 3484361"/>
              <a:gd name="connsiteX88" fmla="*/ 386366 w 4881093"/>
              <a:gd name="connsiteY88" fmla="*/ 3368451 h 3484361"/>
              <a:gd name="connsiteX89" fmla="*/ 425003 w 4881093"/>
              <a:gd name="connsiteY89" fmla="*/ 3381330 h 3484361"/>
              <a:gd name="connsiteX90" fmla="*/ 502276 w 4881093"/>
              <a:gd name="connsiteY90" fmla="*/ 3419967 h 3484361"/>
              <a:gd name="connsiteX91" fmla="*/ 540913 w 4881093"/>
              <a:gd name="connsiteY91" fmla="*/ 3445725 h 3484361"/>
              <a:gd name="connsiteX92" fmla="*/ 682580 w 4881093"/>
              <a:gd name="connsiteY92" fmla="*/ 3484361 h 3484361"/>
              <a:gd name="connsiteX93" fmla="*/ 1275008 w 4881093"/>
              <a:gd name="connsiteY93" fmla="*/ 3471482 h 3484361"/>
              <a:gd name="connsiteX94" fmla="*/ 1442434 w 4881093"/>
              <a:gd name="connsiteY94" fmla="*/ 3432846 h 3484361"/>
              <a:gd name="connsiteX95" fmla="*/ 1661375 w 4881093"/>
              <a:gd name="connsiteY95" fmla="*/ 3407088 h 3484361"/>
              <a:gd name="connsiteX96" fmla="*/ 1738648 w 4881093"/>
              <a:gd name="connsiteY96" fmla="*/ 3368451 h 3484361"/>
              <a:gd name="connsiteX97" fmla="*/ 1777284 w 4881093"/>
              <a:gd name="connsiteY97" fmla="*/ 3355572 h 3484361"/>
              <a:gd name="connsiteX98" fmla="*/ 1854558 w 4881093"/>
              <a:gd name="connsiteY98" fmla="*/ 3316936 h 3484361"/>
              <a:gd name="connsiteX99" fmla="*/ 1931831 w 4881093"/>
              <a:gd name="connsiteY99" fmla="*/ 3265420 h 3484361"/>
              <a:gd name="connsiteX100" fmla="*/ 1970468 w 4881093"/>
              <a:gd name="connsiteY100" fmla="*/ 3239663 h 3484361"/>
              <a:gd name="connsiteX101" fmla="*/ 2034862 w 4881093"/>
              <a:gd name="connsiteY101" fmla="*/ 3162389 h 3484361"/>
              <a:gd name="connsiteX102" fmla="*/ 2099256 w 4881093"/>
              <a:gd name="connsiteY102" fmla="*/ 3097995 h 3484361"/>
              <a:gd name="connsiteX103" fmla="*/ 2163651 w 4881093"/>
              <a:gd name="connsiteY103" fmla="*/ 3046479 h 3484361"/>
              <a:gd name="connsiteX104" fmla="*/ 2202287 w 4881093"/>
              <a:gd name="connsiteY104" fmla="*/ 3020722 h 3484361"/>
              <a:gd name="connsiteX105" fmla="*/ 2331076 w 4881093"/>
              <a:gd name="connsiteY105" fmla="*/ 2982085 h 3484361"/>
              <a:gd name="connsiteX106" fmla="*/ 2395470 w 4881093"/>
              <a:gd name="connsiteY106" fmla="*/ 2969206 h 3484361"/>
              <a:gd name="connsiteX107" fmla="*/ 2446986 w 4881093"/>
              <a:gd name="connsiteY107" fmla="*/ 2956327 h 3484361"/>
              <a:gd name="connsiteX108" fmla="*/ 2691684 w 4881093"/>
              <a:gd name="connsiteY108" fmla="*/ 2969206 h 3484361"/>
              <a:gd name="connsiteX109" fmla="*/ 2743200 w 4881093"/>
              <a:gd name="connsiteY109" fmla="*/ 2982085 h 3484361"/>
              <a:gd name="connsiteX110" fmla="*/ 2884868 w 4881093"/>
              <a:gd name="connsiteY110" fmla="*/ 3007843 h 3484361"/>
              <a:gd name="connsiteX111" fmla="*/ 2962141 w 4881093"/>
              <a:gd name="connsiteY111" fmla="*/ 3033601 h 3484361"/>
              <a:gd name="connsiteX112" fmla="*/ 3065172 w 4881093"/>
              <a:gd name="connsiteY112" fmla="*/ 3046479 h 3484361"/>
              <a:gd name="connsiteX113" fmla="*/ 3181082 w 4881093"/>
              <a:gd name="connsiteY113" fmla="*/ 3072237 h 3484361"/>
              <a:gd name="connsiteX114" fmla="*/ 3258355 w 4881093"/>
              <a:gd name="connsiteY114" fmla="*/ 3097995 h 3484361"/>
              <a:gd name="connsiteX115" fmla="*/ 3296992 w 4881093"/>
              <a:gd name="connsiteY115" fmla="*/ 3110874 h 3484361"/>
              <a:gd name="connsiteX116" fmla="*/ 3335628 w 4881093"/>
              <a:gd name="connsiteY116" fmla="*/ 3136632 h 3484361"/>
              <a:gd name="connsiteX117" fmla="*/ 3412901 w 4881093"/>
              <a:gd name="connsiteY117" fmla="*/ 3162389 h 3484361"/>
              <a:gd name="connsiteX118" fmla="*/ 3451538 w 4881093"/>
              <a:gd name="connsiteY118" fmla="*/ 3188147 h 3484361"/>
              <a:gd name="connsiteX119" fmla="*/ 3528811 w 4881093"/>
              <a:gd name="connsiteY119" fmla="*/ 3213905 h 3484361"/>
              <a:gd name="connsiteX120" fmla="*/ 3567448 w 4881093"/>
              <a:gd name="connsiteY120" fmla="*/ 3239663 h 3484361"/>
              <a:gd name="connsiteX121" fmla="*/ 3644721 w 4881093"/>
              <a:gd name="connsiteY121" fmla="*/ 3265420 h 3484361"/>
              <a:gd name="connsiteX122" fmla="*/ 3683358 w 4881093"/>
              <a:gd name="connsiteY122" fmla="*/ 3291178 h 3484361"/>
              <a:gd name="connsiteX123" fmla="*/ 3773510 w 4881093"/>
              <a:gd name="connsiteY123" fmla="*/ 3316936 h 3484361"/>
              <a:gd name="connsiteX124" fmla="*/ 3850783 w 4881093"/>
              <a:gd name="connsiteY124" fmla="*/ 3342694 h 3484361"/>
              <a:gd name="connsiteX125" fmla="*/ 3889420 w 4881093"/>
              <a:gd name="connsiteY125" fmla="*/ 3355572 h 3484361"/>
              <a:gd name="connsiteX126" fmla="*/ 3928056 w 4881093"/>
              <a:gd name="connsiteY126" fmla="*/ 3368451 h 3484361"/>
              <a:gd name="connsiteX127" fmla="*/ 4069724 w 4881093"/>
              <a:gd name="connsiteY127" fmla="*/ 3381330 h 3484361"/>
              <a:gd name="connsiteX128" fmla="*/ 4391696 w 4881093"/>
              <a:gd name="connsiteY128" fmla="*/ 3381330 h 3484361"/>
              <a:gd name="connsiteX129" fmla="*/ 4430332 w 4881093"/>
              <a:gd name="connsiteY129" fmla="*/ 3368451 h 3484361"/>
              <a:gd name="connsiteX130" fmla="*/ 4481848 w 4881093"/>
              <a:gd name="connsiteY130" fmla="*/ 3355572 h 3484361"/>
              <a:gd name="connsiteX131" fmla="*/ 4559121 w 4881093"/>
              <a:gd name="connsiteY131" fmla="*/ 3304057 h 3484361"/>
              <a:gd name="connsiteX132" fmla="*/ 4597758 w 4881093"/>
              <a:gd name="connsiteY132" fmla="*/ 3278299 h 3484361"/>
              <a:gd name="connsiteX133" fmla="*/ 4700789 w 4881093"/>
              <a:gd name="connsiteY133" fmla="*/ 3123753 h 3484361"/>
              <a:gd name="connsiteX134" fmla="*/ 4726546 w 4881093"/>
              <a:gd name="connsiteY134" fmla="*/ 3085116 h 3484361"/>
              <a:gd name="connsiteX135" fmla="*/ 4752304 w 4881093"/>
              <a:gd name="connsiteY135" fmla="*/ 3046479 h 3484361"/>
              <a:gd name="connsiteX136" fmla="*/ 4765183 w 4881093"/>
              <a:gd name="connsiteY136" fmla="*/ 3007843 h 3484361"/>
              <a:gd name="connsiteX137" fmla="*/ 4816699 w 4881093"/>
              <a:gd name="connsiteY137" fmla="*/ 2930570 h 3484361"/>
              <a:gd name="connsiteX138" fmla="*/ 4829577 w 4881093"/>
              <a:gd name="connsiteY138" fmla="*/ 2891933 h 3484361"/>
              <a:gd name="connsiteX139" fmla="*/ 4855335 w 4881093"/>
              <a:gd name="connsiteY139" fmla="*/ 2853296 h 3484361"/>
              <a:gd name="connsiteX140" fmla="*/ 4868214 w 4881093"/>
              <a:gd name="connsiteY140" fmla="*/ 2801781 h 3484361"/>
              <a:gd name="connsiteX141" fmla="*/ 4881093 w 4881093"/>
              <a:gd name="connsiteY141" fmla="*/ 2402536 h 3484361"/>
              <a:gd name="connsiteX142" fmla="*/ 4868214 w 4881093"/>
              <a:gd name="connsiteY142" fmla="*/ 1887381 h 3484361"/>
              <a:gd name="connsiteX143" fmla="*/ 4829577 w 4881093"/>
              <a:gd name="connsiteY143" fmla="*/ 1758592 h 3484361"/>
              <a:gd name="connsiteX144" fmla="*/ 4816699 w 4881093"/>
              <a:gd name="connsiteY144" fmla="*/ 1694198 h 3484361"/>
              <a:gd name="connsiteX145" fmla="*/ 4790941 w 4881093"/>
              <a:gd name="connsiteY145" fmla="*/ 1616925 h 3484361"/>
              <a:gd name="connsiteX146" fmla="*/ 4778062 w 4881093"/>
              <a:gd name="connsiteY146" fmla="*/ 1578288 h 3484361"/>
              <a:gd name="connsiteX147" fmla="*/ 4713668 w 4881093"/>
              <a:gd name="connsiteY147" fmla="*/ 1385105 h 3484361"/>
              <a:gd name="connsiteX148" fmla="*/ 4700789 w 4881093"/>
              <a:gd name="connsiteY148" fmla="*/ 1346468 h 3484361"/>
              <a:gd name="connsiteX149" fmla="*/ 4687910 w 4881093"/>
              <a:gd name="connsiteY149" fmla="*/ 1307832 h 3484361"/>
              <a:gd name="connsiteX150" fmla="*/ 4623515 w 4881093"/>
              <a:gd name="connsiteY150" fmla="*/ 1191922 h 3484361"/>
              <a:gd name="connsiteX151" fmla="*/ 4584879 w 4881093"/>
              <a:gd name="connsiteY151" fmla="*/ 1166164 h 3484361"/>
              <a:gd name="connsiteX152" fmla="*/ 4559121 w 4881093"/>
              <a:gd name="connsiteY152" fmla="*/ 1127527 h 3484361"/>
              <a:gd name="connsiteX153" fmla="*/ 4378817 w 4881093"/>
              <a:gd name="connsiteY153" fmla="*/ 1088891 h 3484361"/>
              <a:gd name="connsiteX154" fmla="*/ 4301544 w 4881093"/>
              <a:gd name="connsiteY154" fmla="*/ 1063133 h 3484361"/>
              <a:gd name="connsiteX155" fmla="*/ 4224270 w 4881093"/>
              <a:gd name="connsiteY155" fmla="*/ 1011617 h 3484361"/>
              <a:gd name="connsiteX156" fmla="*/ 4198513 w 4881093"/>
              <a:gd name="connsiteY156" fmla="*/ 972981 h 3484361"/>
              <a:gd name="connsiteX157" fmla="*/ 4134118 w 4881093"/>
              <a:gd name="connsiteY157" fmla="*/ 895708 h 3484361"/>
              <a:gd name="connsiteX158" fmla="*/ 4108361 w 4881093"/>
              <a:gd name="connsiteY158" fmla="*/ 844192 h 3484361"/>
              <a:gd name="connsiteX159" fmla="*/ 4095482 w 4881093"/>
              <a:gd name="connsiteY159" fmla="*/ 805556 h 3484361"/>
              <a:gd name="connsiteX160" fmla="*/ 4056845 w 4881093"/>
              <a:gd name="connsiteY160" fmla="*/ 779798 h 3484361"/>
              <a:gd name="connsiteX161" fmla="*/ 4043966 w 4881093"/>
              <a:gd name="connsiteY161" fmla="*/ 741161 h 3484361"/>
              <a:gd name="connsiteX162" fmla="*/ 3992451 w 4881093"/>
              <a:gd name="connsiteY162" fmla="*/ 663888 h 3484361"/>
              <a:gd name="connsiteX163" fmla="*/ 3940935 w 4881093"/>
              <a:gd name="connsiteY163" fmla="*/ 586615 h 3484361"/>
              <a:gd name="connsiteX164" fmla="*/ 3889420 w 4881093"/>
              <a:gd name="connsiteY164" fmla="*/ 509341 h 3484361"/>
              <a:gd name="connsiteX165" fmla="*/ 3863662 w 4881093"/>
              <a:gd name="connsiteY165" fmla="*/ 432068 h 3484361"/>
              <a:gd name="connsiteX166" fmla="*/ 3850783 w 4881093"/>
              <a:gd name="connsiteY166" fmla="*/ 393432 h 3484361"/>
              <a:gd name="connsiteX167" fmla="*/ 3825025 w 4881093"/>
              <a:gd name="connsiteY167" fmla="*/ 277522 h 3484361"/>
              <a:gd name="connsiteX168" fmla="*/ 3799268 w 4881093"/>
              <a:gd name="connsiteY168" fmla="*/ 238885 h 3484361"/>
              <a:gd name="connsiteX169" fmla="*/ 3721994 w 4881093"/>
              <a:gd name="connsiteY169" fmla="*/ 187370 h 3484361"/>
              <a:gd name="connsiteX170" fmla="*/ 3683358 w 4881093"/>
              <a:gd name="connsiteY170" fmla="*/ 110096 h 3484361"/>
              <a:gd name="connsiteX171" fmla="*/ 3644721 w 4881093"/>
              <a:gd name="connsiteY171" fmla="*/ 32823 h 3484361"/>
              <a:gd name="connsiteX172" fmla="*/ 3644721 w 4881093"/>
              <a:gd name="connsiteY172" fmla="*/ 135854 h 34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4881093" h="3484361">
                <a:moveTo>
                  <a:pt x="3644721" y="135854"/>
                </a:moveTo>
                <a:cubicBezTo>
                  <a:pt x="3640428" y="163758"/>
                  <a:pt x="3632400" y="181436"/>
                  <a:pt x="3618963" y="200248"/>
                </a:cubicBezTo>
                <a:cubicBezTo>
                  <a:pt x="3609966" y="212843"/>
                  <a:pt x="3590236" y="214115"/>
                  <a:pt x="3580327" y="226006"/>
                </a:cubicBezTo>
                <a:cubicBezTo>
                  <a:pt x="3568036" y="240755"/>
                  <a:pt x="3564447" y="261059"/>
                  <a:pt x="3554569" y="277522"/>
                </a:cubicBezTo>
                <a:cubicBezTo>
                  <a:pt x="3538642" y="304067"/>
                  <a:pt x="3520225" y="329037"/>
                  <a:pt x="3503053" y="354795"/>
                </a:cubicBezTo>
                <a:cubicBezTo>
                  <a:pt x="3494467" y="367674"/>
                  <a:pt x="3482191" y="378748"/>
                  <a:pt x="3477296" y="393432"/>
                </a:cubicBezTo>
                <a:cubicBezTo>
                  <a:pt x="3468710" y="419190"/>
                  <a:pt x="3458123" y="444365"/>
                  <a:pt x="3451538" y="470705"/>
                </a:cubicBezTo>
                <a:cubicBezTo>
                  <a:pt x="3447412" y="487210"/>
                  <a:pt x="3435018" y="542381"/>
                  <a:pt x="3425780" y="560857"/>
                </a:cubicBezTo>
                <a:cubicBezTo>
                  <a:pt x="3418858" y="574702"/>
                  <a:pt x="3411671" y="589301"/>
                  <a:pt x="3400022" y="599494"/>
                </a:cubicBezTo>
                <a:cubicBezTo>
                  <a:pt x="3345520" y="647184"/>
                  <a:pt x="3337178" y="646199"/>
                  <a:pt x="3284113" y="663888"/>
                </a:cubicBezTo>
                <a:cubicBezTo>
                  <a:pt x="3163910" y="659595"/>
                  <a:pt x="3043224" y="662595"/>
                  <a:pt x="2923504" y="651009"/>
                </a:cubicBezTo>
                <a:cubicBezTo>
                  <a:pt x="2885483" y="647329"/>
                  <a:pt x="2879960" y="607465"/>
                  <a:pt x="2859110" y="586615"/>
                </a:cubicBezTo>
                <a:cubicBezTo>
                  <a:pt x="2848165" y="575670"/>
                  <a:pt x="2833352" y="569443"/>
                  <a:pt x="2820473" y="560857"/>
                </a:cubicBezTo>
                <a:lnTo>
                  <a:pt x="2768958" y="483584"/>
                </a:lnTo>
                <a:lnTo>
                  <a:pt x="2743200" y="444947"/>
                </a:lnTo>
                <a:cubicBezTo>
                  <a:pt x="2747493" y="393432"/>
                  <a:pt x="2732961" y="336637"/>
                  <a:pt x="2756079" y="290401"/>
                </a:cubicBezTo>
                <a:cubicBezTo>
                  <a:pt x="2768221" y="266116"/>
                  <a:pt x="2807594" y="273229"/>
                  <a:pt x="2833352" y="264643"/>
                </a:cubicBezTo>
                <a:lnTo>
                  <a:pt x="2871989" y="251764"/>
                </a:lnTo>
                <a:cubicBezTo>
                  <a:pt x="2877412" y="243629"/>
                  <a:pt x="2917289" y="191152"/>
                  <a:pt x="2910625" y="174491"/>
                </a:cubicBezTo>
                <a:cubicBezTo>
                  <a:pt x="2900743" y="149785"/>
                  <a:pt x="2837282" y="140056"/>
                  <a:pt x="2820473" y="135854"/>
                </a:cubicBezTo>
                <a:cubicBezTo>
                  <a:pt x="2815123" y="136266"/>
                  <a:pt x="2663557" y="134309"/>
                  <a:pt x="2614411" y="161612"/>
                </a:cubicBezTo>
                <a:cubicBezTo>
                  <a:pt x="2587350" y="176646"/>
                  <a:pt x="2537138" y="213127"/>
                  <a:pt x="2537138" y="213127"/>
                </a:cubicBezTo>
                <a:cubicBezTo>
                  <a:pt x="2528552" y="226006"/>
                  <a:pt x="2523467" y="242094"/>
                  <a:pt x="2511380" y="251764"/>
                </a:cubicBezTo>
                <a:cubicBezTo>
                  <a:pt x="2500780" y="260245"/>
                  <a:pt x="2484886" y="258572"/>
                  <a:pt x="2472744" y="264643"/>
                </a:cubicBezTo>
                <a:cubicBezTo>
                  <a:pt x="2458900" y="271565"/>
                  <a:pt x="2448252" y="284115"/>
                  <a:pt x="2434107" y="290401"/>
                </a:cubicBezTo>
                <a:cubicBezTo>
                  <a:pt x="2409296" y="301428"/>
                  <a:pt x="2382592" y="307572"/>
                  <a:pt x="2356834" y="316158"/>
                </a:cubicBezTo>
                <a:lnTo>
                  <a:pt x="2318197" y="329037"/>
                </a:lnTo>
                <a:lnTo>
                  <a:pt x="2240924" y="354795"/>
                </a:lnTo>
                <a:lnTo>
                  <a:pt x="2202287" y="367674"/>
                </a:lnTo>
                <a:cubicBezTo>
                  <a:pt x="2189408" y="376260"/>
                  <a:pt x="2177495" y="386510"/>
                  <a:pt x="2163651" y="393432"/>
                </a:cubicBezTo>
                <a:cubicBezTo>
                  <a:pt x="2151509" y="399503"/>
                  <a:pt x="2136881" y="399717"/>
                  <a:pt x="2125014" y="406310"/>
                </a:cubicBezTo>
                <a:cubicBezTo>
                  <a:pt x="2097953" y="421344"/>
                  <a:pt x="2047741" y="457826"/>
                  <a:pt x="2047741" y="457826"/>
                </a:cubicBezTo>
                <a:cubicBezTo>
                  <a:pt x="1979050" y="560863"/>
                  <a:pt x="2069209" y="436357"/>
                  <a:pt x="1983346" y="522220"/>
                </a:cubicBezTo>
                <a:cubicBezTo>
                  <a:pt x="1925090" y="580476"/>
                  <a:pt x="1994172" y="548663"/>
                  <a:pt x="1918952" y="573736"/>
                </a:cubicBezTo>
                <a:cubicBezTo>
                  <a:pt x="1871359" y="645124"/>
                  <a:pt x="1920424" y="588658"/>
                  <a:pt x="1854558" y="625251"/>
                </a:cubicBezTo>
                <a:cubicBezTo>
                  <a:pt x="1827497" y="640285"/>
                  <a:pt x="1803042" y="659595"/>
                  <a:pt x="1777284" y="676767"/>
                </a:cubicBezTo>
                <a:cubicBezTo>
                  <a:pt x="1764405" y="685353"/>
                  <a:pt x="1753332" y="697630"/>
                  <a:pt x="1738648" y="702525"/>
                </a:cubicBezTo>
                <a:cubicBezTo>
                  <a:pt x="1712890" y="711111"/>
                  <a:pt x="1683966" y="713221"/>
                  <a:pt x="1661375" y="728282"/>
                </a:cubicBezTo>
                <a:cubicBezTo>
                  <a:pt x="1648496" y="736868"/>
                  <a:pt x="1636883" y="747753"/>
                  <a:pt x="1622738" y="754040"/>
                </a:cubicBezTo>
                <a:cubicBezTo>
                  <a:pt x="1597927" y="765067"/>
                  <a:pt x="1545465" y="779798"/>
                  <a:pt x="1545465" y="779798"/>
                </a:cubicBezTo>
                <a:cubicBezTo>
                  <a:pt x="1511121" y="775505"/>
                  <a:pt x="1466908" y="791393"/>
                  <a:pt x="1442434" y="766919"/>
                </a:cubicBezTo>
                <a:cubicBezTo>
                  <a:pt x="1423969" y="748454"/>
                  <a:pt x="1449648" y="715137"/>
                  <a:pt x="1455313" y="689646"/>
                </a:cubicBezTo>
                <a:cubicBezTo>
                  <a:pt x="1458258" y="676394"/>
                  <a:pt x="1458593" y="660609"/>
                  <a:pt x="1468192" y="651009"/>
                </a:cubicBezTo>
                <a:cubicBezTo>
                  <a:pt x="1477791" y="641410"/>
                  <a:pt x="1494686" y="644201"/>
                  <a:pt x="1506828" y="638130"/>
                </a:cubicBezTo>
                <a:cubicBezTo>
                  <a:pt x="1520672" y="631208"/>
                  <a:pt x="1533574" y="622281"/>
                  <a:pt x="1545465" y="612372"/>
                </a:cubicBezTo>
                <a:cubicBezTo>
                  <a:pt x="1582651" y="581384"/>
                  <a:pt x="1584532" y="573089"/>
                  <a:pt x="1609859" y="535099"/>
                </a:cubicBezTo>
                <a:cubicBezTo>
                  <a:pt x="1545464" y="513634"/>
                  <a:pt x="1584101" y="517927"/>
                  <a:pt x="1493949" y="547978"/>
                </a:cubicBezTo>
                <a:lnTo>
                  <a:pt x="1455313" y="560857"/>
                </a:lnTo>
                <a:cubicBezTo>
                  <a:pt x="1442434" y="573736"/>
                  <a:pt x="1431831" y="589391"/>
                  <a:pt x="1416676" y="599494"/>
                </a:cubicBezTo>
                <a:cubicBezTo>
                  <a:pt x="1405380" y="607024"/>
                  <a:pt x="1388640" y="603891"/>
                  <a:pt x="1378039" y="612372"/>
                </a:cubicBezTo>
                <a:cubicBezTo>
                  <a:pt x="1294816" y="678950"/>
                  <a:pt x="1410763" y="631515"/>
                  <a:pt x="1313645" y="663888"/>
                </a:cubicBezTo>
                <a:cubicBezTo>
                  <a:pt x="1305059" y="676767"/>
                  <a:pt x="1297796" y="690634"/>
                  <a:pt x="1287887" y="702525"/>
                </a:cubicBezTo>
                <a:cubicBezTo>
                  <a:pt x="1250059" y="747919"/>
                  <a:pt x="1225826" y="756778"/>
                  <a:pt x="1171977" y="792677"/>
                </a:cubicBezTo>
                <a:lnTo>
                  <a:pt x="1133341" y="818434"/>
                </a:lnTo>
                <a:cubicBezTo>
                  <a:pt x="1116169" y="844192"/>
                  <a:pt x="1111194" y="885919"/>
                  <a:pt x="1081825" y="895708"/>
                </a:cubicBezTo>
                <a:cubicBezTo>
                  <a:pt x="989868" y="926360"/>
                  <a:pt x="1027143" y="906404"/>
                  <a:pt x="965915" y="947223"/>
                </a:cubicBezTo>
                <a:cubicBezTo>
                  <a:pt x="940844" y="1022441"/>
                  <a:pt x="972654" y="953364"/>
                  <a:pt x="914400" y="1011617"/>
                </a:cubicBezTo>
                <a:cubicBezTo>
                  <a:pt x="903455" y="1022562"/>
                  <a:pt x="900291" y="1040061"/>
                  <a:pt x="888642" y="1050254"/>
                </a:cubicBezTo>
                <a:cubicBezTo>
                  <a:pt x="865345" y="1070639"/>
                  <a:pt x="837127" y="1084598"/>
                  <a:pt x="811369" y="1101770"/>
                </a:cubicBezTo>
                <a:lnTo>
                  <a:pt x="734096" y="1153285"/>
                </a:lnTo>
                <a:lnTo>
                  <a:pt x="695459" y="1179043"/>
                </a:lnTo>
                <a:lnTo>
                  <a:pt x="643944" y="1256316"/>
                </a:lnTo>
                <a:cubicBezTo>
                  <a:pt x="635358" y="1269195"/>
                  <a:pt x="623081" y="1280269"/>
                  <a:pt x="618186" y="1294953"/>
                </a:cubicBezTo>
                <a:cubicBezTo>
                  <a:pt x="613893" y="1307832"/>
                  <a:pt x="611378" y="1321447"/>
                  <a:pt x="605307" y="1333589"/>
                </a:cubicBezTo>
                <a:cubicBezTo>
                  <a:pt x="598385" y="1347433"/>
                  <a:pt x="586471" y="1358381"/>
                  <a:pt x="579549" y="1372226"/>
                </a:cubicBezTo>
                <a:cubicBezTo>
                  <a:pt x="568727" y="1393871"/>
                  <a:pt x="559983" y="1441741"/>
                  <a:pt x="553792" y="1462378"/>
                </a:cubicBezTo>
                <a:cubicBezTo>
                  <a:pt x="545990" y="1488384"/>
                  <a:pt x="536620" y="1513893"/>
                  <a:pt x="528034" y="1539651"/>
                </a:cubicBezTo>
                <a:lnTo>
                  <a:pt x="489397" y="1655561"/>
                </a:lnTo>
                <a:lnTo>
                  <a:pt x="476518" y="1694198"/>
                </a:lnTo>
                <a:cubicBezTo>
                  <a:pt x="472225" y="1707077"/>
                  <a:pt x="466931" y="1719664"/>
                  <a:pt x="463639" y="1732834"/>
                </a:cubicBezTo>
                <a:cubicBezTo>
                  <a:pt x="438914" y="1831743"/>
                  <a:pt x="460957" y="1736055"/>
                  <a:pt x="437882" y="1874502"/>
                </a:cubicBezTo>
                <a:cubicBezTo>
                  <a:pt x="434283" y="1896094"/>
                  <a:pt x="434061" y="1918968"/>
                  <a:pt x="425003" y="1938896"/>
                </a:cubicBezTo>
                <a:cubicBezTo>
                  <a:pt x="412193" y="1967078"/>
                  <a:pt x="383277" y="1986801"/>
                  <a:pt x="373487" y="2016170"/>
                </a:cubicBezTo>
                <a:cubicBezTo>
                  <a:pt x="369194" y="2029049"/>
                  <a:pt x="367201" y="2042939"/>
                  <a:pt x="360608" y="2054806"/>
                </a:cubicBezTo>
                <a:cubicBezTo>
                  <a:pt x="345574" y="2081867"/>
                  <a:pt x="334851" y="2114907"/>
                  <a:pt x="309093" y="2132079"/>
                </a:cubicBezTo>
                <a:cubicBezTo>
                  <a:pt x="296214" y="2140665"/>
                  <a:pt x="284601" y="2151550"/>
                  <a:pt x="270456" y="2157837"/>
                </a:cubicBezTo>
                <a:cubicBezTo>
                  <a:pt x="245645" y="2168864"/>
                  <a:pt x="215774" y="2168534"/>
                  <a:pt x="193183" y="2183595"/>
                </a:cubicBezTo>
                <a:lnTo>
                  <a:pt x="115910" y="2235110"/>
                </a:lnTo>
                <a:lnTo>
                  <a:pt x="77273" y="2260868"/>
                </a:lnTo>
                <a:cubicBezTo>
                  <a:pt x="60101" y="2286626"/>
                  <a:pt x="35547" y="2308773"/>
                  <a:pt x="25758" y="2338141"/>
                </a:cubicBezTo>
                <a:lnTo>
                  <a:pt x="0" y="2415415"/>
                </a:lnTo>
                <a:cubicBezTo>
                  <a:pt x="4293" y="2582840"/>
                  <a:pt x="5759" y="2750362"/>
                  <a:pt x="12879" y="2917691"/>
                </a:cubicBezTo>
                <a:cubicBezTo>
                  <a:pt x="14118" y="2946810"/>
                  <a:pt x="20039" y="3022161"/>
                  <a:pt x="38637" y="3059358"/>
                </a:cubicBezTo>
                <a:cubicBezTo>
                  <a:pt x="45559" y="3073202"/>
                  <a:pt x="57472" y="3084151"/>
                  <a:pt x="64394" y="3097995"/>
                </a:cubicBezTo>
                <a:cubicBezTo>
                  <a:pt x="70465" y="3110138"/>
                  <a:pt x="70680" y="3124765"/>
                  <a:pt x="77273" y="3136632"/>
                </a:cubicBezTo>
                <a:cubicBezTo>
                  <a:pt x="121465" y="3216177"/>
                  <a:pt x="110986" y="3202036"/>
                  <a:pt x="167425" y="3239663"/>
                </a:cubicBezTo>
                <a:cubicBezTo>
                  <a:pt x="176011" y="3252542"/>
                  <a:pt x="181534" y="3268106"/>
                  <a:pt x="193183" y="3278299"/>
                </a:cubicBezTo>
                <a:cubicBezTo>
                  <a:pt x="254642" y="3332075"/>
                  <a:pt x="274772" y="3331253"/>
                  <a:pt x="347730" y="3355572"/>
                </a:cubicBezTo>
                <a:lnTo>
                  <a:pt x="386366" y="3368451"/>
                </a:lnTo>
                <a:lnTo>
                  <a:pt x="425003" y="3381330"/>
                </a:lnTo>
                <a:cubicBezTo>
                  <a:pt x="535723" y="3455145"/>
                  <a:pt x="395639" y="3366649"/>
                  <a:pt x="502276" y="3419967"/>
                </a:cubicBezTo>
                <a:cubicBezTo>
                  <a:pt x="516121" y="3426889"/>
                  <a:pt x="526768" y="3439439"/>
                  <a:pt x="540913" y="3445725"/>
                </a:cubicBezTo>
                <a:cubicBezTo>
                  <a:pt x="594386" y="3469491"/>
                  <a:pt x="627493" y="3473343"/>
                  <a:pt x="682580" y="3484361"/>
                </a:cubicBezTo>
                <a:lnTo>
                  <a:pt x="1275008" y="3471482"/>
                </a:lnTo>
                <a:cubicBezTo>
                  <a:pt x="1534173" y="3461702"/>
                  <a:pt x="1209236" y="3461996"/>
                  <a:pt x="1442434" y="3432846"/>
                </a:cubicBezTo>
                <a:cubicBezTo>
                  <a:pt x="1584039" y="3415145"/>
                  <a:pt x="1511066" y="3423789"/>
                  <a:pt x="1661375" y="3407088"/>
                </a:cubicBezTo>
                <a:cubicBezTo>
                  <a:pt x="1758487" y="3374717"/>
                  <a:pt x="1638785" y="3418383"/>
                  <a:pt x="1738648" y="3368451"/>
                </a:cubicBezTo>
                <a:cubicBezTo>
                  <a:pt x="1750790" y="3362380"/>
                  <a:pt x="1765142" y="3361643"/>
                  <a:pt x="1777284" y="3355572"/>
                </a:cubicBezTo>
                <a:cubicBezTo>
                  <a:pt x="1877146" y="3305642"/>
                  <a:pt x="1757446" y="3349307"/>
                  <a:pt x="1854558" y="3316936"/>
                </a:cubicBezTo>
                <a:lnTo>
                  <a:pt x="1931831" y="3265420"/>
                </a:lnTo>
                <a:lnTo>
                  <a:pt x="1970468" y="3239663"/>
                </a:lnTo>
                <a:cubicBezTo>
                  <a:pt x="2034409" y="3143747"/>
                  <a:pt x="1952236" y="3261539"/>
                  <a:pt x="2034862" y="3162389"/>
                </a:cubicBezTo>
                <a:cubicBezTo>
                  <a:pt x="2088524" y="3097995"/>
                  <a:pt x="2028423" y="3145218"/>
                  <a:pt x="2099256" y="3097995"/>
                </a:cubicBezTo>
                <a:cubicBezTo>
                  <a:pt x="2142677" y="3032864"/>
                  <a:pt x="2101443" y="3077582"/>
                  <a:pt x="2163651" y="3046479"/>
                </a:cubicBezTo>
                <a:cubicBezTo>
                  <a:pt x="2177495" y="3039557"/>
                  <a:pt x="2188143" y="3027008"/>
                  <a:pt x="2202287" y="3020722"/>
                </a:cubicBezTo>
                <a:cubicBezTo>
                  <a:pt x="2234391" y="3006454"/>
                  <a:pt x="2293614" y="2990410"/>
                  <a:pt x="2331076" y="2982085"/>
                </a:cubicBezTo>
                <a:cubicBezTo>
                  <a:pt x="2352444" y="2977336"/>
                  <a:pt x="2374102" y="2973955"/>
                  <a:pt x="2395470" y="2969206"/>
                </a:cubicBezTo>
                <a:cubicBezTo>
                  <a:pt x="2412749" y="2965366"/>
                  <a:pt x="2429814" y="2960620"/>
                  <a:pt x="2446986" y="2956327"/>
                </a:cubicBezTo>
                <a:cubicBezTo>
                  <a:pt x="2528552" y="2960620"/>
                  <a:pt x="2610312" y="2962130"/>
                  <a:pt x="2691684" y="2969206"/>
                </a:cubicBezTo>
                <a:cubicBezTo>
                  <a:pt x="2709318" y="2970739"/>
                  <a:pt x="2725921" y="2978245"/>
                  <a:pt x="2743200" y="2982085"/>
                </a:cubicBezTo>
                <a:cubicBezTo>
                  <a:pt x="2797203" y="2994086"/>
                  <a:pt x="2828944" y="2998522"/>
                  <a:pt x="2884868" y="3007843"/>
                </a:cubicBezTo>
                <a:cubicBezTo>
                  <a:pt x="2910626" y="3016429"/>
                  <a:pt x="2935200" y="3030234"/>
                  <a:pt x="2962141" y="3033601"/>
                </a:cubicBezTo>
                <a:cubicBezTo>
                  <a:pt x="2996485" y="3037894"/>
                  <a:pt x="3030964" y="3041216"/>
                  <a:pt x="3065172" y="3046479"/>
                </a:cubicBezTo>
                <a:cubicBezTo>
                  <a:pt x="3090324" y="3050348"/>
                  <a:pt x="3154096" y="3064141"/>
                  <a:pt x="3181082" y="3072237"/>
                </a:cubicBezTo>
                <a:cubicBezTo>
                  <a:pt x="3207088" y="3080039"/>
                  <a:pt x="3232597" y="3089409"/>
                  <a:pt x="3258355" y="3097995"/>
                </a:cubicBezTo>
                <a:lnTo>
                  <a:pt x="3296992" y="3110874"/>
                </a:lnTo>
                <a:cubicBezTo>
                  <a:pt x="3309871" y="3119460"/>
                  <a:pt x="3321484" y="3130346"/>
                  <a:pt x="3335628" y="3136632"/>
                </a:cubicBezTo>
                <a:cubicBezTo>
                  <a:pt x="3360439" y="3147659"/>
                  <a:pt x="3390310" y="3147328"/>
                  <a:pt x="3412901" y="3162389"/>
                </a:cubicBezTo>
                <a:cubicBezTo>
                  <a:pt x="3425780" y="3170975"/>
                  <a:pt x="3437393" y="3181860"/>
                  <a:pt x="3451538" y="3188147"/>
                </a:cubicBezTo>
                <a:cubicBezTo>
                  <a:pt x="3476349" y="3199174"/>
                  <a:pt x="3506220" y="3198844"/>
                  <a:pt x="3528811" y="3213905"/>
                </a:cubicBezTo>
                <a:cubicBezTo>
                  <a:pt x="3541690" y="3222491"/>
                  <a:pt x="3553303" y="3233377"/>
                  <a:pt x="3567448" y="3239663"/>
                </a:cubicBezTo>
                <a:cubicBezTo>
                  <a:pt x="3592259" y="3250690"/>
                  <a:pt x="3622130" y="3250359"/>
                  <a:pt x="3644721" y="3265420"/>
                </a:cubicBezTo>
                <a:cubicBezTo>
                  <a:pt x="3657600" y="3274006"/>
                  <a:pt x="3669514" y="3284256"/>
                  <a:pt x="3683358" y="3291178"/>
                </a:cubicBezTo>
                <a:cubicBezTo>
                  <a:pt x="3705001" y="3301999"/>
                  <a:pt x="3752876" y="3310746"/>
                  <a:pt x="3773510" y="3316936"/>
                </a:cubicBezTo>
                <a:cubicBezTo>
                  <a:pt x="3799516" y="3324738"/>
                  <a:pt x="3825025" y="3334108"/>
                  <a:pt x="3850783" y="3342694"/>
                </a:cubicBezTo>
                <a:lnTo>
                  <a:pt x="3889420" y="3355572"/>
                </a:lnTo>
                <a:cubicBezTo>
                  <a:pt x="3902299" y="3359865"/>
                  <a:pt x="3914536" y="3367222"/>
                  <a:pt x="3928056" y="3368451"/>
                </a:cubicBezTo>
                <a:lnTo>
                  <a:pt x="4069724" y="3381330"/>
                </a:lnTo>
                <a:cubicBezTo>
                  <a:pt x="4209251" y="3409236"/>
                  <a:pt x="4148244" y="3402500"/>
                  <a:pt x="4391696" y="3381330"/>
                </a:cubicBezTo>
                <a:cubicBezTo>
                  <a:pt x="4405220" y="3380154"/>
                  <a:pt x="4417279" y="3372180"/>
                  <a:pt x="4430332" y="3368451"/>
                </a:cubicBezTo>
                <a:cubicBezTo>
                  <a:pt x="4447351" y="3363588"/>
                  <a:pt x="4464676" y="3359865"/>
                  <a:pt x="4481848" y="3355572"/>
                </a:cubicBezTo>
                <a:lnTo>
                  <a:pt x="4559121" y="3304057"/>
                </a:lnTo>
                <a:lnTo>
                  <a:pt x="4597758" y="3278299"/>
                </a:lnTo>
                <a:lnTo>
                  <a:pt x="4700789" y="3123753"/>
                </a:lnTo>
                <a:lnTo>
                  <a:pt x="4726546" y="3085116"/>
                </a:lnTo>
                <a:cubicBezTo>
                  <a:pt x="4735132" y="3072237"/>
                  <a:pt x="4747409" y="3061163"/>
                  <a:pt x="4752304" y="3046479"/>
                </a:cubicBezTo>
                <a:cubicBezTo>
                  <a:pt x="4756597" y="3033600"/>
                  <a:pt x="4758590" y="3019710"/>
                  <a:pt x="4765183" y="3007843"/>
                </a:cubicBezTo>
                <a:cubicBezTo>
                  <a:pt x="4780217" y="2980782"/>
                  <a:pt x="4816699" y="2930570"/>
                  <a:pt x="4816699" y="2930570"/>
                </a:cubicBezTo>
                <a:cubicBezTo>
                  <a:pt x="4820992" y="2917691"/>
                  <a:pt x="4823506" y="2904075"/>
                  <a:pt x="4829577" y="2891933"/>
                </a:cubicBezTo>
                <a:cubicBezTo>
                  <a:pt x="4836499" y="2878088"/>
                  <a:pt x="4849238" y="2867523"/>
                  <a:pt x="4855335" y="2853296"/>
                </a:cubicBezTo>
                <a:cubicBezTo>
                  <a:pt x="4862308" y="2837027"/>
                  <a:pt x="4863921" y="2818953"/>
                  <a:pt x="4868214" y="2801781"/>
                </a:cubicBezTo>
                <a:cubicBezTo>
                  <a:pt x="4872507" y="2668699"/>
                  <a:pt x="4881093" y="2535687"/>
                  <a:pt x="4881093" y="2402536"/>
                </a:cubicBezTo>
                <a:cubicBezTo>
                  <a:pt x="4881093" y="2230764"/>
                  <a:pt x="4876014" y="2058976"/>
                  <a:pt x="4868214" y="1887381"/>
                </a:cubicBezTo>
                <a:cubicBezTo>
                  <a:pt x="4866954" y="1859660"/>
                  <a:pt x="4833009" y="1775753"/>
                  <a:pt x="4829577" y="1758592"/>
                </a:cubicBezTo>
                <a:cubicBezTo>
                  <a:pt x="4825284" y="1737127"/>
                  <a:pt x="4822458" y="1715316"/>
                  <a:pt x="4816699" y="1694198"/>
                </a:cubicBezTo>
                <a:cubicBezTo>
                  <a:pt x="4809555" y="1668004"/>
                  <a:pt x="4799527" y="1642683"/>
                  <a:pt x="4790941" y="1616925"/>
                </a:cubicBezTo>
                <a:lnTo>
                  <a:pt x="4778062" y="1578288"/>
                </a:lnTo>
                <a:lnTo>
                  <a:pt x="4713668" y="1385105"/>
                </a:lnTo>
                <a:lnTo>
                  <a:pt x="4700789" y="1346468"/>
                </a:lnTo>
                <a:lnTo>
                  <a:pt x="4687910" y="1307832"/>
                </a:lnTo>
                <a:cubicBezTo>
                  <a:pt x="4674489" y="1267569"/>
                  <a:pt x="4661475" y="1217229"/>
                  <a:pt x="4623515" y="1191922"/>
                </a:cubicBezTo>
                <a:lnTo>
                  <a:pt x="4584879" y="1166164"/>
                </a:lnTo>
                <a:cubicBezTo>
                  <a:pt x="4576293" y="1153285"/>
                  <a:pt x="4570066" y="1138472"/>
                  <a:pt x="4559121" y="1127527"/>
                </a:cubicBezTo>
                <a:cubicBezTo>
                  <a:pt x="4509665" y="1078072"/>
                  <a:pt x="4448178" y="1095197"/>
                  <a:pt x="4378817" y="1088891"/>
                </a:cubicBezTo>
                <a:cubicBezTo>
                  <a:pt x="4353059" y="1080305"/>
                  <a:pt x="4324135" y="1078194"/>
                  <a:pt x="4301544" y="1063133"/>
                </a:cubicBezTo>
                <a:lnTo>
                  <a:pt x="4224270" y="1011617"/>
                </a:lnTo>
                <a:cubicBezTo>
                  <a:pt x="4215684" y="998738"/>
                  <a:pt x="4208422" y="984872"/>
                  <a:pt x="4198513" y="972981"/>
                </a:cubicBezTo>
                <a:cubicBezTo>
                  <a:pt x="4150086" y="914869"/>
                  <a:pt x="4168998" y="956748"/>
                  <a:pt x="4134118" y="895708"/>
                </a:cubicBezTo>
                <a:cubicBezTo>
                  <a:pt x="4124593" y="879039"/>
                  <a:pt x="4115924" y="861838"/>
                  <a:pt x="4108361" y="844192"/>
                </a:cubicBezTo>
                <a:cubicBezTo>
                  <a:pt x="4103013" y="831714"/>
                  <a:pt x="4103963" y="816156"/>
                  <a:pt x="4095482" y="805556"/>
                </a:cubicBezTo>
                <a:cubicBezTo>
                  <a:pt x="4085812" y="793469"/>
                  <a:pt x="4069724" y="788384"/>
                  <a:pt x="4056845" y="779798"/>
                </a:cubicBezTo>
                <a:cubicBezTo>
                  <a:pt x="4052552" y="766919"/>
                  <a:pt x="4050559" y="753028"/>
                  <a:pt x="4043966" y="741161"/>
                </a:cubicBezTo>
                <a:cubicBezTo>
                  <a:pt x="4028932" y="714100"/>
                  <a:pt x="4009623" y="689646"/>
                  <a:pt x="3992451" y="663888"/>
                </a:cubicBezTo>
                <a:lnTo>
                  <a:pt x="3940935" y="586615"/>
                </a:lnTo>
                <a:lnTo>
                  <a:pt x="3889420" y="509341"/>
                </a:lnTo>
                <a:lnTo>
                  <a:pt x="3863662" y="432068"/>
                </a:lnTo>
                <a:lnTo>
                  <a:pt x="3850783" y="393432"/>
                </a:lnTo>
                <a:cubicBezTo>
                  <a:pt x="3845836" y="363749"/>
                  <a:pt x="3840878" y="309229"/>
                  <a:pt x="3825025" y="277522"/>
                </a:cubicBezTo>
                <a:cubicBezTo>
                  <a:pt x="3818103" y="263678"/>
                  <a:pt x="3810917" y="249078"/>
                  <a:pt x="3799268" y="238885"/>
                </a:cubicBezTo>
                <a:cubicBezTo>
                  <a:pt x="3775970" y="218500"/>
                  <a:pt x="3721994" y="187370"/>
                  <a:pt x="3721994" y="187370"/>
                </a:cubicBezTo>
                <a:cubicBezTo>
                  <a:pt x="3689623" y="90258"/>
                  <a:pt x="3733288" y="209958"/>
                  <a:pt x="3683358" y="110096"/>
                </a:cubicBezTo>
                <a:cubicBezTo>
                  <a:pt x="3630042" y="3462"/>
                  <a:pt x="3718535" y="143543"/>
                  <a:pt x="3644721" y="32823"/>
                </a:cubicBezTo>
                <a:cubicBezTo>
                  <a:pt x="3618306" y="-72834"/>
                  <a:pt x="3649014" y="107950"/>
                  <a:pt x="3644721" y="13585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480481" y="2039483"/>
            <a:ext cx="3595350" cy="2776023"/>
          </a:xfrm>
          <a:custGeom>
            <a:avLst/>
            <a:gdLst>
              <a:gd name="connsiteX0" fmla="*/ 3644721 w 4881093"/>
              <a:gd name="connsiteY0" fmla="*/ 135854 h 3484361"/>
              <a:gd name="connsiteX1" fmla="*/ 3618963 w 4881093"/>
              <a:gd name="connsiteY1" fmla="*/ 200248 h 3484361"/>
              <a:gd name="connsiteX2" fmla="*/ 3580327 w 4881093"/>
              <a:gd name="connsiteY2" fmla="*/ 226006 h 3484361"/>
              <a:gd name="connsiteX3" fmla="*/ 3554569 w 4881093"/>
              <a:gd name="connsiteY3" fmla="*/ 277522 h 3484361"/>
              <a:gd name="connsiteX4" fmla="*/ 3503053 w 4881093"/>
              <a:gd name="connsiteY4" fmla="*/ 354795 h 3484361"/>
              <a:gd name="connsiteX5" fmla="*/ 3477296 w 4881093"/>
              <a:gd name="connsiteY5" fmla="*/ 393432 h 3484361"/>
              <a:gd name="connsiteX6" fmla="*/ 3451538 w 4881093"/>
              <a:gd name="connsiteY6" fmla="*/ 470705 h 3484361"/>
              <a:gd name="connsiteX7" fmla="*/ 3425780 w 4881093"/>
              <a:gd name="connsiteY7" fmla="*/ 560857 h 3484361"/>
              <a:gd name="connsiteX8" fmla="*/ 3400022 w 4881093"/>
              <a:gd name="connsiteY8" fmla="*/ 599494 h 3484361"/>
              <a:gd name="connsiteX9" fmla="*/ 3284113 w 4881093"/>
              <a:gd name="connsiteY9" fmla="*/ 663888 h 3484361"/>
              <a:gd name="connsiteX10" fmla="*/ 2923504 w 4881093"/>
              <a:gd name="connsiteY10" fmla="*/ 651009 h 3484361"/>
              <a:gd name="connsiteX11" fmla="*/ 2859110 w 4881093"/>
              <a:gd name="connsiteY11" fmla="*/ 586615 h 3484361"/>
              <a:gd name="connsiteX12" fmla="*/ 2820473 w 4881093"/>
              <a:gd name="connsiteY12" fmla="*/ 560857 h 3484361"/>
              <a:gd name="connsiteX13" fmla="*/ 2768958 w 4881093"/>
              <a:gd name="connsiteY13" fmla="*/ 483584 h 3484361"/>
              <a:gd name="connsiteX14" fmla="*/ 2743200 w 4881093"/>
              <a:gd name="connsiteY14" fmla="*/ 444947 h 3484361"/>
              <a:gd name="connsiteX15" fmla="*/ 2756079 w 4881093"/>
              <a:gd name="connsiteY15" fmla="*/ 290401 h 3484361"/>
              <a:gd name="connsiteX16" fmla="*/ 2833352 w 4881093"/>
              <a:gd name="connsiteY16" fmla="*/ 264643 h 3484361"/>
              <a:gd name="connsiteX17" fmla="*/ 2871989 w 4881093"/>
              <a:gd name="connsiteY17" fmla="*/ 251764 h 3484361"/>
              <a:gd name="connsiteX18" fmla="*/ 2910625 w 4881093"/>
              <a:gd name="connsiteY18" fmla="*/ 174491 h 3484361"/>
              <a:gd name="connsiteX19" fmla="*/ 2820473 w 4881093"/>
              <a:gd name="connsiteY19" fmla="*/ 135854 h 3484361"/>
              <a:gd name="connsiteX20" fmla="*/ 2614411 w 4881093"/>
              <a:gd name="connsiteY20" fmla="*/ 161612 h 3484361"/>
              <a:gd name="connsiteX21" fmla="*/ 2537138 w 4881093"/>
              <a:gd name="connsiteY21" fmla="*/ 213127 h 3484361"/>
              <a:gd name="connsiteX22" fmla="*/ 2511380 w 4881093"/>
              <a:gd name="connsiteY22" fmla="*/ 251764 h 3484361"/>
              <a:gd name="connsiteX23" fmla="*/ 2472744 w 4881093"/>
              <a:gd name="connsiteY23" fmla="*/ 264643 h 3484361"/>
              <a:gd name="connsiteX24" fmla="*/ 2434107 w 4881093"/>
              <a:gd name="connsiteY24" fmla="*/ 290401 h 3484361"/>
              <a:gd name="connsiteX25" fmla="*/ 2356834 w 4881093"/>
              <a:gd name="connsiteY25" fmla="*/ 316158 h 3484361"/>
              <a:gd name="connsiteX26" fmla="*/ 2318197 w 4881093"/>
              <a:gd name="connsiteY26" fmla="*/ 329037 h 3484361"/>
              <a:gd name="connsiteX27" fmla="*/ 2240924 w 4881093"/>
              <a:gd name="connsiteY27" fmla="*/ 354795 h 3484361"/>
              <a:gd name="connsiteX28" fmla="*/ 2202287 w 4881093"/>
              <a:gd name="connsiteY28" fmla="*/ 367674 h 3484361"/>
              <a:gd name="connsiteX29" fmla="*/ 2163651 w 4881093"/>
              <a:gd name="connsiteY29" fmla="*/ 393432 h 3484361"/>
              <a:gd name="connsiteX30" fmla="*/ 2125014 w 4881093"/>
              <a:gd name="connsiteY30" fmla="*/ 406310 h 3484361"/>
              <a:gd name="connsiteX31" fmla="*/ 2047741 w 4881093"/>
              <a:gd name="connsiteY31" fmla="*/ 457826 h 3484361"/>
              <a:gd name="connsiteX32" fmla="*/ 1983346 w 4881093"/>
              <a:gd name="connsiteY32" fmla="*/ 522220 h 3484361"/>
              <a:gd name="connsiteX33" fmla="*/ 1918952 w 4881093"/>
              <a:gd name="connsiteY33" fmla="*/ 573736 h 3484361"/>
              <a:gd name="connsiteX34" fmla="*/ 1854558 w 4881093"/>
              <a:gd name="connsiteY34" fmla="*/ 625251 h 3484361"/>
              <a:gd name="connsiteX35" fmla="*/ 1777284 w 4881093"/>
              <a:gd name="connsiteY35" fmla="*/ 676767 h 3484361"/>
              <a:gd name="connsiteX36" fmla="*/ 1738648 w 4881093"/>
              <a:gd name="connsiteY36" fmla="*/ 702525 h 3484361"/>
              <a:gd name="connsiteX37" fmla="*/ 1661375 w 4881093"/>
              <a:gd name="connsiteY37" fmla="*/ 728282 h 3484361"/>
              <a:gd name="connsiteX38" fmla="*/ 1622738 w 4881093"/>
              <a:gd name="connsiteY38" fmla="*/ 754040 h 3484361"/>
              <a:gd name="connsiteX39" fmla="*/ 1545465 w 4881093"/>
              <a:gd name="connsiteY39" fmla="*/ 779798 h 3484361"/>
              <a:gd name="connsiteX40" fmla="*/ 1442434 w 4881093"/>
              <a:gd name="connsiteY40" fmla="*/ 766919 h 3484361"/>
              <a:gd name="connsiteX41" fmla="*/ 1455313 w 4881093"/>
              <a:gd name="connsiteY41" fmla="*/ 689646 h 3484361"/>
              <a:gd name="connsiteX42" fmla="*/ 1468192 w 4881093"/>
              <a:gd name="connsiteY42" fmla="*/ 651009 h 3484361"/>
              <a:gd name="connsiteX43" fmla="*/ 1506828 w 4881093"/>
              <a:gd name="connsiteY43" fmla="*/ 638130 h 3484361"/>
              <a:gd name="connsiteX44" fmla="*/ 1545465 w 4881093"/>
              <a:gd name="connsiteY44" fmla="*/ 612372 h 3484361"/>
              <a:gd name="connsiteX45" fmla="*/ 1609859 w 4881093"/>
              <a:gd name="connsiteY45" fmla="*/ 535099 h 3484361"/>
              <a:gd name="connsiteX46" fmla="*/ 1493949 w 4881093"/>
              <a:gd name="connsiteY46" fmla="*/ 547978 h 3484361"/>
              <a:gd name="connsiteX47" fmla="*/ 1455313 w 4881093"/>
              <a:gd name="connsiteY47" fmla="*/ 560857 h 3484361"/>
              <a:gd name="connsiteX48" fmla="*/ 1416676 w 4881093"/>
              <a:gd name="connsiteY48" fmla="*/ 599494 h 3484361"/>
              <a:gd name="connsiteX49" fmla="*/ 1378039 w 4881093"/>
              <a:gd name="connsiteY49" fmla="*/ 612372 h 3484361"/>
              <a:gd name="connsiteX50" fmla="*/ 1313645 w 4881093"/>
              <a:gd name="connsiteY50" fmla="*/ 663888 h 3484361"/>
              <a:gd name="connsiteX51" fmla="*/ 1287887 w 4881093"/>
              <a:gd name="connsiteY51" fmla="*/ 702525 h 3484361"/>
              <a:gd name="connsiteX52" fmla="*/ 1171977 w 4881093"/>
              <a:gd name="connsiteY52" fmla="*/ 792677 h 3484361"/>
              <a:gd name="connsiteX53" fmla="*/ 1133341 w 4881093"/>
              <a:gd name="connsiteY53" fmla="*/ 818434 h 3484361"/>
              <a:gd name="connsiteX54" fmla="*/ 1081825 w 4881093"/>
              <a:gd name="connsiteY54" fmla="*/ 895708 h 3484361"/>
              <a:gd name="connsiteX55" fmla="*/ 965915 w 4881093"/>
              <a:gd name="connsiteY55" fmla="*/ 947223 h 3484361"/>
              <a:gd name="connsiteX56" fmla="*/ 914400 w 4881093"/>
              <a:gd name="connsiteY56" fmla="*/ 1011617 h 3484361"/>
              <a:gd name="connsiteX57" fmla="*/ 888642 w 4881093"/>
              <a:gd name="connsiteY57" fmla="*/ 1050254 h 3484361"/>
              <a:gd name="connsiteX58" fmla="*/ 811369 w 4881093"/>
              <a:gd name="connsiteY58" fmla="*/ 1101770 h 3484361"/>
              <a:gd name="connsiteX59" fmla="*/ 734096 w 4881093"/>
              <a:gd name="connsiteY59" fmla="*/ 1153285 h 3484361"/>
              <a:gd name="connsiteX60" fmla="*/ 695459 w 4881093"/>
              <a:gd name="connsiteY60" fmla="*/ 1179043 h 3484361"/>
              <a:gd name="connsiteX61" fmla="*/ 643944 w 4881093"/>
              <a:gd name="connsiteY61" fmla="*/ 1256316 h 3484361"/>
              <a:gd name="connsiteX62" fmla="*/ 618186 w 4881093"/>
              <a:gd name="connsiteY62" fmla="*/ 1294953 h 3484361"/>
              <a:gd name="connsiteX63" fmla="*/ 605307 w 4881093"/>
              <a:gd name="connsiteY63" fmla="*/ 1333589 h 3484361"/>
              <a:gd name="connsiteX64" fmla="*/ 579549 w 4881093"/>
              <a:gd name="connsiteY64" fmla="*/ 1372226 h 3484361"/>
              <a:gd name="connsiteX65" fmla="*/ 553792 w 4881093"/>
              <a:gd name="connsiteY65" fmla="*/ 1462378 h 3484361"/>
              <a:gd name="connsiteX66" fmla="*/ 528034 w 4881093"/>
              <a:gd name="connsiteY66" fmla="*/ 1539651 h 3484361"/>
              <a:gd name="connsiteX67" fmla="*/ 489397 w 4881093"/>
              <a:gd name="connsiteY67" fmla="*/ 1655561 h 3484361"/>
              <a:gd name="connsiteX68" fmla="*/ 476518 w 4881093"/>
              <a:gd name="connsiteY68" fmla="*/ 1694198 h 3484361"/>
              <a:gd name="connsiteX69" fmla="*/ 463639 w 4881093"/>
              <a:gd name="connsiteY69" fmla="*/ 1732834 h 3484361"/>
              <a:gd name="connsiteX70" fmla="*/ 437882 w 4881093"/>
              <a:gd name="connsiteY70" fmla="*/ 1874502 h 3484361"/>
              <a:gd name="connsiteX71" fmla="*/ 425003 w 4881093"/>
              <a:gd name="connsiteY71" fmla="*/ 1938896 h 3484361"/>
              <a:gd name="connsiteX72" fmla="*/ 373487 w 4881093"/>
              <a:gd name="connsiteY72" fmla="*/ 2016170 h 3484361"/>
              <a:gd name="connsiteX73" fmla="*/ 360608 w 4881093"/>
              <a:gd name="connsiteY73" fmla="*/ 2054806 h 3484361"/>
              <a:gd name="connsiteX74" fmla="*/ 309093 w 4881093"/>
              <a:gd name="connsiteY74" fmla="*/ 2132079 h 3484361"/>
              <a:gd name="connsiteX75" fmla="*/ 270456 w 4881093"/>
              <a:gd name="connsiteY75" fmla="*/ 2157837 h 3484361"/>
              <a:gd name="connsiteX76" fmla="*/ 193183 w 4881093"/>
              <a:gd name="connsiteY76" fmla="*/ 2183595 h 3484361"/>
              <a:gd name="connsiteX77" fmla="*/ 115910 w 4881093"/>
              <a:gd name="connsiteY77" fmla="*/ 2235110 h 3484361"/>
              <a:gd name="connsiteX78" fmla="*/ 77273 w 4881093"/>
              <a:gd name="connsiteY78" fmla="*/ 2260868 h 3484361"/>
              <a:gd name="connsiteX79" fmla="*/ 25758 w 4881093"/>
              <a:gd name="connsiteY79" fmla="*/ 2338141 h 3484361"/>
              <a:gd name="connsiteX80" fmla="*/ 0 w 4881093"/>
              <a:gd name="connsiteY80" fmla="*/ 2415415 h 3484361"/>
              <a:gd name="connsiteX81" fmla="*/ 12879 w 4881093"/>
              <a:gd name="connsiteY81" fmla="*/ 2917691 h 3484361"/>
              <a:gd name="connsiteX82" fmla="*/ 38637 w 4881093"/>
              <a:gd name="connsiteY82" fmla="*/ 3059358 h 3484361"/>
              <a:gd name="connsiteX83" fmla="*/ 64394 w 4881093"/>
              <a:gd name="connsiteY83" fmla="*/ 3097995 h 3484361"/>
              <a:gd name="connsiteX84" fmla="*/ 77273 w 4881093"/>
              <a:gd name="connsiteY84" fmla="*/ 3136632 h 3484361"/>
              <a:gd name="connsiteX85" fmla="*/ 167425 w 4881093"/>
              <a:gd name="connsiteY85" fmla="*/ 3239663 h 3484361"/>
              <a:gd name="connsiteX86" fmla="*/ 193183 w 4881093"/>
              <a:gd name="connsiteY86" fmla="*/ 3278299 h 3484361"/>
              <a:gd name="connsiteX87" fmla="*/ 347730 w 4881093"/>
              <a:gd name="connsiteY87" fmla="*/ 3355572 h 3484361"/>
              <a:gd name="connsiteX88" fmla="*/ 386366 w 4881093"/>
              <a:gd name="connsiteY88" fmla="*/ 3368451 h 3484361"/>
              <a:gd name="connsiteX89" fmla="*/ 425003 w 4881093"/>
              <a:gd name="connsiteY89" fmla="*/ 3381330 h 3484361"/>
              <a:gd name="connsiteX90" fmla="*/ 502276 w 4881093"/>
              <a:gd name="connsiteY90" fmla="*/ 3419967 h 3484361"/>
              <a:gd name="connsiteX91" fmla="*/ 540913 w 4881093"/>
              <a:gd name="connsiteY91" fmla="*/ 3445725 h 3484361"/>
              <a:gd name="connsiteX92" fmla="*/ 682580 w 4881093"/>
              <a:gd name="connsiteY92" fmla="*/ 3484361 h 3484361"/>
              <a:gd name="connsiteX93" fmla="*/ 1275008 w 4881093"/>
              <a:gd name="connsiteY93" fmla="*/ 3471482 h 3484361"/>
              <a:gd name="connsiteX94" fmla="*/ 1442434 w 4881093"/>
              <a:gd name="connsiteY94" fmla="*/ 3432846 h 3484361"/>
              <a:gd name="connsiteX95" fmla="*/ 1661375 w 4881093"/>
              <a:gd name="connsiteY95" fmla="*/ 3407088 h 3484361"/>
              <a:gd name="connsiteX96" fmla="*/ 1738648 w 4881093"/>
              <a:gd name="connsiteY96" fmla="*/ 3368451 h 3484361"/>
              <a:gd name="connsiteX97" fmla="*/ 1777284 w 4881093"/>
              <a:gd name="connsiteY97" fmla="*/ 3355572 h 3484361"/>
              <a:gd name="connsiteX98" fmla="*/ 1854558 w 4881093"/>
              <a:gd name="connsiteY98" fmla="*/ 3316936 h 3484361"/>
              <a:gd name="connsiteX99" fmla="*/ 1931831 w 4881093"/>
              <a:gd name="connsiteY99" fmla="*/ 3265420 h 3484361"/>
              <a:gd name="connsiteX100" fmla="*/ 1970468 w 4881093"/>
              <a:gd name="connsiteY100" fmla="*/ 3239663 h 3484361"/>
              <a:gd name="connsiteX101" fmla="*/ 2034862 w 4881093"/>
              <a:gd name="connsiteY101" fmla="*/ 3162389 h 3484361"/>
              <a:gd name="connsiteX102" fmla="*/ 2099256 w 4881093"/>
              <a:gd name="connsiteY102" fmla="*/ 3097995 h 3484361"/>
              <a:gd name="connsiteX103" fmla="*/ 2163651 w 4881093"/>
              <a:gd name="connsiteY103" fmla="*/ 3046479 h 3484361"/>
              <a:gd name="connsiteX104" fmla="*/ 2202287 w 4881093"/>
              <a:gd name="connsiteY104" fmla="*/ 3020722 h 3484361"/>
              <a:gd name="connsiteX105" fmla="*/ 2331076 w 4881093"/>
              <a:gd name="connsiteY105" fmla="*/ 2982085 h 3484361"/>
              <a:gd name="connsiteX106" fmla="*/ 2395470 w 4881093"/>
              <a:gd name="connsiteY106" fmla="*/ 2969206 h 3484361"/>
              <a:gd name="connsiteX107" fmla="*/ 2446986 w 4881093"/>
              <a:gd name="connsiteY107" fmla="*/ 2956327 h 3484361"/>
              <a:gd name="connsiteX108" fmla="*/ 2691684 w 4881093"/>
              <a:gd name="connsiteY108" fmla="*/ 2969206 h 3484361"/>
              <a:gd name="connsiteX109" fmla="*/ 2743200 w 4881093"/>
              <a:gd name="connsiteY109" fmla="*/ 2982085 h 3484361"/>
              <a:gd name="connsiteX110" fmla="*/ 2884868 w 4881093"/>
              <a:gd name="connsiteY110" fmla="*/ 3007843 h 3484361"/>
              <a:gd name="connsiteX111" fmla="*/ 2962141 w 4881093"/>
              <a:gd name="connsiteY111" fmla="*/ 3033601 h 3484361"/>
              <a:gd name="connsiteX112" fmla="*/ 3065172 w 4881093"/>
              <a:gd name="connsiteY112" fmla="*/ 3046479 h 3484361"/>
              <a:gd name="connsiteX113" fmla="*/ 3181082 w 4881093"/>
              <a:gd name="connsiteY113" fmla="*/ 3072237 h 3484361"/>
              <a:gd name="connsiteX114" fmla="*/ 3258355 w 4881093"/>
              <a:gd name="connsiteY114" fmla="*/ 3097995 h 3484361"/>
              <a:gd name="connsiteX115" fmla="*/ 3296992 w 4881093"/>
              <a:gd name="connsiteY115" fmla="*/ 3110874 h 3484361"/>
              <a:gd name="connsiteX116" fmla="*/ 3335628 w 4881093"/>
              <a:gd name="connsiteY116" fmla="*/ 3136632 h 3484361"/>
              <a:gd name="connsiteX117" fmla="*/ 3412901 w 4881093"/>
              <a:gd name="connsiteY117" fmla="*/ 3162389 h 3484361"/>
              <a:gd name="connsiteX118" fmla="*/ 3451538 w 4881093"/>
              <a:gd name="connsiteY118" fmla="*/ 3188147 h 3484361"/>
              <a:gd name="connsiteX119" fmla="*/ 3528811 w 4881093"/>
              <a:gd name="connsiteY119" fmla="*/ 3213905 h 3484361"/>
              <a:gd name="connsiteX120" fmla="*/ 3567448 w 4881093"/>
              <a:gd name="connsiteY120" fmla="*/ 3239663 h 3484361"/>
              <a:gd name="connsiteX121" fmla="*/ 3644721 w 4881093"/>
              <a:gd name="connsiteY121" fmla="*/ 3265420 h 3484361"/>
              <a:gd name="connsiteX122" fmla="*/ 3683358 w 4881093"/>
              <a:gd name="connsiteY122" fmla="*/ 3291178 h 3484361"/>
              <a:gd name="connsiteX123" fmla="*/ 3773510 w 4881093"/>
              <a:gd name="connsiteY123" fmla="*/ 3316936 h 3484361"/>
              <a:gd name="connsiteX124" fmla="*/ 3850783 w 4881093"/>
              <a:gd name="connsiteY124" fmla="*/ 3342694 h 3484361"/>
              <a:gd name="connsiteX125" fmla="*/ 3889420 w 4881093"/>
              <a:gd name="connsiteY125" fmla="*/ 3355572 h 3484361"/>
              <a:gd name="connsiteX126" fmla="*/ 3928056 w 4881093"/>
              <a:gd name="connsiteY126" fmla="*/ 3368451 h 3484361"/>
              <a:gd name="connsiteX127" fmla="*/ 4069724 w 4881093"/>
              <a:gd name="connsiteY127" fmla="*/ 3381330 h 3484361"/>
              <a:gd name="connsiteX128" fmla="*/ 4391696 w 4881093"/>
              <a:gd name="connsiteY128" fmla="*/ 3381330 h 3484361"/>
              <a:gd name="connsiteX129" fmla="*/ 4430332 w 4881093"/>
              <a:gd name="connsiteY129" fmla="*/ 3368451 h 3484361"/>
              <a:gd name="connsiteX130" fmla="*/ 4481848 w 4881093"/>
              <a:gd name="connsiteY130" fmla="*/ 3355572 h 3484361"/>
              <a:gd name="connsiteX131" fmla="*/ 4559121 w 4881093"/>
              <a:gd name="connsiteY131" fmla="*/ 3304057 h 3484361"/>
              <a:gd name="connsiteX132" fmla="*/ 4597758 w 4881093"/>
              <a:gd name="connsiteY132" fmla="*/ 3278299 h 3484361"/>
              <a:gd name="connsiteX133" fmla="*/ 4700789 w 4881093"/>
              <a:gd name="connsiteY133" fmla="*/ 3123753 h 3484361"/>
              <a:gd name="connsiteX134" fmla="*/ 4726546 w 4881093"/>
              <a:gd name="connsiteY134" fmla="*/ 3085116 h 3484361"/>
              <a:gd name="connsiteX135" fmla="*/ 4752304 w 4881093"/>
              <a:gd name="connsiteY135" fmla="*/ 3046479 h 3484361"/>
              <a:gd name="connsiteX136" fmla="*/ 4765183 w 4881093"/>
              <a:gd name="connsiteY136" fmla="*/ 3007843 h 3484361"/>
              <a:gd name="connsiteX137" fmla="*/ 4816699 w 4881093"/>
              <a:gd name="connsiteY137" fmla="*/ 2930570 h 3484361"/>
              <a:gd name="connsiteX138" fmla="*/ 4829577 w 4881093"/>
              <a:gd name="connsiteY138" fmla="*/ 2891933 h 3484361"/>
              <a:gd name="connsiteX139" fmla="*/ 4855335 w 4881093"/>
              <a:gd name="connsiteY139" fmla="*/ 2853296 h 3484361"/>
              <a:gd name="connsiteX140" fmla="*/ 4868214 w 4881093"/>
              <a:gd name="connsiteY140" fmla="*/ 2801781 h 3484361"/>
              <a:gd name="connsiteX141" fmla="*/ 4881093 w 4881093"/>
              <a:gd name="connsiteY141" fmla="*/ 2402536 h 3484361"/>
              <a:gd name="connsiteX142" fmla="*/ 4868214 w 4881093"/>
              <a:gd name="connsiteY142" fmla="*/ 1887381 h 3484361"/>
              <a:gd name="connsiteX143" fmla="*/ 4829577 w 4881093"/>
              <a:gd name="connsiteY143" fmla="*/ 1758592 h 3484361"/>
              <a:gd name="connsiteX144" fmla="*/ 4816699 w 4881093"/>
              <a:gd name="connsiteY144" fmla="*/ 1694198 h 3484361"/>
              <a:gd name="connsiteX145" fmla="*/ 4790941 w 4881093"/>
              <a:gd name="connsiteY145" fmla="*/ 1616925 h 3484361"/>
              <a:gd name="connsiteX146" fmla="*/ 4778062 w 4881093"/>
              <a:gd name="connsiteY146" fmla="*/ 1578288 h 3484361"/>
              <a:gd name="connsiteX147" fmla="*/ 4713668 w 4881093"/>
              <a:gd name="connsiteY147" fmla="*/ 1385105 h 3484361"/>
              <a:gd name="connsiteX148" fmla="*/ 4700789 w 4881093"/>
              <a:gd name="connsiteY148" fmla="*/ 1346468 h 3484361"/>
              <a:gd name="connsiteX149" fmla="*/ 4687910 w 4881093"/>
              <a:gd name="connsiteY149" fmla="*/ 1307832 h 3484361"/>
              <a:gd name="connsiteX150" fmla="*/ 4623515 w 4881093"/>
              <a:gd name="connsiteY150" fmla="*/ 1191922 h 3484361"/>
              <a:gd name="connsiteX151" fmla="*/ 4584879 w 4881093"/>
              <a:gd name="connsiteY151" fmla="*/ 1166164 h 3484361"/>
              <a:gd name="connsiteX152" fmla="*/ 4559121 w 4881093"/>
              <a:gd name="connsiteY152" fmla="*/ 1127527 h 3484361"/>
              <a:gd name="connsiteX153" fmla="*/ 4378817 w 4881093"/>
              <a:gd name="connsiteY153" fmla="*/ 1088891 h 3484361"/>
              <a:gd name="connsiteX154" fmla="*/ 4301544 w 4881093"/>
              <a:gd name="connsiteY154" fmla="*/ 1063133 h 3484361"/>
              <a:gd name="connsiteX155" fmla="*/ 4224270 w 4881093"/>
              <a:gd name="connsiteY155" fmla="*/ 1011617 h 3484361"/>
              <a:gd name="connsiteX156" fmla="*/ 4198513 w 4881093"/>
              <a:gd name="connsiteY156" fmla="*/ 972981 h 3484361"/>
              <a:gd name="connsiteX157" fmla="*/ 4134118 w 4881093"/>
              <a:gd name="connsiteY157" fmla="*/ 895708 h 3484361"/>
              <a:gd name="connsiteX158" fmla="*/ 4108361 w 4881093"/>
              <a:gd name="connsiteY158" fmla="*/ 844192 h 3484361"/>
              <a:gd name="connsiteX159" fmla="*/ 4095482 w 4881093"/>
              <a:gd name="connsiteY159" fmla="*/ 805556 h 3484361"/>
              <a:gd name="connsiteX160" fmla="*/ 4056845 w 4881093"/>
              <a:gd name="connsiteY160" fmla="*/ 779798 h 3484361"/>
              <a:gd name="connsiteX161" fmla="*/ 4043966 w 4881093"/>
              <a:gd name="connsiteY161" fmla="*/ 741161 h 3484361"/>
              <a:gd name="connsiteX162" fmla="*/ 3992451 w 4881093"/>
              <a:gd name="connsiteY162" fmla="*/ 663888 h 3484361"/>
              <a:gd name="connsiteX163" fmla="*/ 3940935 w 4881093"/>
              <a:gd name="connsiteY163" fmla="*/ 586615 h 3484361"/>
              <a:gd name="connsiteX164" fmla="*/ 3889420 w 4881093"/>
              <a:gd name="connsiteY164" fmla="*/ 509341 h 3484361"/>
              <a:gd name="connsiteX165" fmla="*/ 3863662 w 4881093"/>
              <a:gd name="connsiteY165" fmla="*/ 432068 h 3484361"/>
              <a:gd name="connsiteX166" fmla="*/ 3850783 w 4881093"/>
              <a:gd name="connsiteY166" fmla="*/ 393432 h 3484361"/>
              <a:gd name="connsiteX167" fmla="*/ 3825025 w 4881093"/>
              <a:gd name="connsiteY167" fmla="*/ 277522 h 3484361"/>
              <a:gd name="connsiteX168" fmla="*/ 3799268 w 4881093"/>
              <a:gd name="connsiteY168" fmla="*/ 238885 h 3484361"/>
              <a:gd name="connsiteX169" fmla="*/ 3721994 w 4881093"/>
              <a:gd name="connsiteY169" fmla="*/ 187370 h 3484361"/>
              <a:gd name="connsiteX170" fmla="*/ 3683358 w 4881093"/>
              <a:gd name="connsiteY170" fmla="*/ 110096 h 3484361"/>
              <a:gd name="connsiteX171" fmla="*/ 3644721 w 4881093"/>
              <a:gd name="connsiteY171" fmla="*/ 32823 h 3484361"/>
              <a:gd name="connsiteX172" fmla="*/ 3644721 w 4881093"/>
              <a:gd name="connsiteY172" fmla="*/ 135854 h 348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4881093" h="3484361">
                <a:moveTo>
                  <a:pt x="3644721" y="135854"/>
                </a:moveTo>
                <a:cubicBezTo>
                  <a:pt x="3640428" y="163758"/>
                  <a:pt x="3632400" y="181436"/>
                  <a:pt x="3618963" y="200248"/>
                </a:cubicBezTo>
                <a:cubicBezTo>
                  <a:pt x="3609966" y="212843"/>
                  <a:pt x="3590236" y="214115"/>
                  <a:pt x="3580327" y="226006"/>
                </a:cubicBezTo>
                <a:cubicBezTo>
                  <a:pt x="3568036" y="240755"/>
                  <a:pt x="3564447" y="261059"/>
                  <a:pt x="3554569" y="277522"/>
                </a:cubicBezTo>
                <a:cubicBezTo>
                  <a:pt x="3538642" y="304067"/>
                  <a:pt x="3520225" y="329037"/>
                  <a:pt x="3503053" y="354795"/>
                </a:cubicBezTo>
                <a:cubicBezTo>
                  <a:pt x="3494467" y="367674"/>
                  <a:pt x="3482191" y="378748"/>
                  <a:pt x="3477296" y="393432"/>
                </a:cubicBezTo>
                <a:cubicBezTo>
                  <a:pt x="3468710" y="419190"/>
                  <a:pt x="3458123" y="444365"/>
                  <a:pt x="3451538" y="470705"/>
                </a:cubicBezTo>
                <a:cubicBezTo>
                  <a:pt x="3447412" y="487210"/>
                  <a:pt x="3435018" y="542381"/>
                  <a:pt x="3425780" y="560857"/>
                </a:cubicBezTo>
                <a:cubicBezTo>
                  <a:pt x="3418858" y="574702"/>
                  <a:pt x="3411671" y="589301"/>
                  <a:pt x="3400022" y="599494"/>
                </a:cubicBezTo>
                <a:cubicBezTo>
                  <a:pt x="3345520" y="647184"/>
                  <a:pt x="3337178" y="646199"/>
                  <a:pt x="3284113" y="663888"/>
                </a:cubicBezTo>
                <a:cubicBezTo>
                  <a:pt x="3163910" y="659595"/>
                  <a:pt x="3043224" y="662595"/>
                  <a:pt x="2923504" y="651009"/>
                </a:cubicBezTo>
                <a:cubicBezTo>
                  <a:pt x="2885483" y="647329"/>
                  <a:pt x="2879960" y="607465"/>
                  <a:pt x="2859110" y="586615"/>
                </a:cubicBezTo>
                <a:cubicBezTo>
                  <a:pt x="2848165" y="575670"/>
                  <a:pt x="2833352" y="569443"/>
                  <a:pt x="2820473" y="560857"/>
                </a:cubicBezTo>
                <a:lnTo>
                  <a:pt x="2768958" y="483584"/>
                </a:lnTo>
                <a:lnTo>
                  <a:pt x="2743200" y="444947"/>
                </a:lnTo>
                <a:cubicBezTo>
                  <a:pt x="2747493" y="393432"/>
                  <a:pt x="2732961" y="336637"/>
                  <a:pt x="2756079" y="290401"/>
                </a:cubicBezTo>
                <a:cubicBezTo>
                  <a:pt x="2768221" y="266116"/>
                  <a:pt x="2807594" y="273229"/>
                  <a:pt x="2833352" y="264643"/>
                </a:cubicBezTo>
                <a:lnTo>
                  <a:pt x="2871989" y="251764"/>
                </a:lnTo>
                <a:cubicBezTo>
                  <a:pt x="2877412" y="243629"/>
                  <a:pt x="2917289" y="191152"/>
                  <a:pt x="2910625" y="174491"/>
                </a:cubicBezTo>
                <a:cubicBezTo>
                  <a:pt x="2900743" y="149785"/>
                  <a:pt x="2837282" y="140056"/>
                  <a:pt x="2820473" y="135854"/>
                </a:cubicBezTo>
                <a:cubicBezTo>
                  <a:pt x="2815123" y="136266"/>
                  <a:pt x="2663557" y="134309"/>
                  <a:pt x="2614411" y="161612"/>
                </a:cubicBezTo>
                <a:cubicBezTo>
                  <a:pt x="2587350" y="176646"/>
                  <a:pt x="2537138" y="213127"/>
                  <a:pt x="2537138" y="213127"/>
                </a:cubicBezTo>
                <a:cubicBezTo>
                  <a:pt x="2528552" y="226006"/>
                  <a:pt x="2523467" y="242094"/>
                  <a:pt x="2511380" y="251764"/>
                </a:cubicBezTo>
                <a:cubicBezTo>
                  <a:pt x="2500780" y="260245"/>
                  <a:pt x="2484886" y="258572"/>
                  <a:pt x="2472744" y="264643"/>
                </a:cubicBezTo>
                <a:cubicBezTo>
                  <a:pt x="2458900" y="271565"/>
                  <a:pt x="2448252" y="284115"/>
                  <a:pt x="2434107" y="290401"/>
                </a:cubicBezTo>
                <a:cubicBezTo>
                  <a:pt x="2409296" y="301428"/>
                  <a:pt x="2382592" y="307572"/>
                  <a:pt x="2356834" y="316158"/>
                </a:cubicBezTo>
                <a:lnTo>
                  <a:pt x="2318197" y="329037"/>
                </a:lnTo>
                <a:lnTo>
                  <a:pt x="2240924" y="354795"/>
                </a:lnTo>
                <a:lnTo>
                  <a:pt x="2202287" y="367674"/>
                </a:lnTo>
                <a:cubicBezTo>
                  <a:pt x="2189408" y="376260"/>
                  <a:pt x="2177495" y="386510"/>
                  <a:pt x="2163651" y="393432"/>
                </a:cubicBezTo>
                <a:cubicBezTo>
                  <a:pt x="2151509" y="399503"/>
                  <a:pt x="2136881" y="399717"/>
                  <a:pt x="2125014" y="406310"/>
                </a:cubicBezTo>
                <a:cubicBezTo>
                  <a:pt x="2097953" y="421344"/>
                  <a:pt x="2047741" y="457826"/>
                  <a:pt x="2047741" y="457826"/>
                </a:cubicBezTo>
                <a:cubicBezTo>
                  <a:pt x="1979050" y="560863"/>
                  <a:pt x="2069209" y="436357"/>
                  <a:pt x="1983346" y="522220"/>
                </a:cubicBezTo>
                <a:cubicBezTo>
                  <a:pt x="1925090" y="580476"/>
                  <a:pt x="1994172" y="548663"/>
                  <a:pt x="1918952" y="573736"/>
                </a:cubicBezTo>
                <a:cubicBezTo>
                  <a:pt x="1871359" y="645124"/>
                  <a:pt x="1920424" y="588658"/>
                  <a:pt x="1854558" y="625251"/>
                </a:cubicBezTo>
                <a:cubicBezTo>
                  <a:pt x="1827497" y="640285"/>
                  <a:pt x="1803042" y="659595"/>
                  <a:pt x="1777284" y="676767"/>
                </a:cubicBezTo>
                <a:cubicBezTo>
                  <a:pt x="1764405" y="685353"/>
                  <a:pt x="1753332" y="697630"/>
                  <a:pt x="1738648" y="702525"/>
                </a:cubicBezTo>
                <a:cubicBezTo>
                  <a:pt x="1712890" y="711111"/>
                  <a:pt x="1683966" y="713221"/>
                  <a:pt x="1661375" y="728282"/>
                </a:cubicBezTo>
                <a:cubicBezTo>
                  <a:pt x="1648496" y="736868"/>
                  <a:pt x="1636883" y="747753"/>
                  <a:pt x="1622738" y="754040"/>
                </a:cubicBezTo>
                <a:cubicBezTo>
                  <a:pt x="1597927" y="765067"/>
                  <a:pt x="1545465" y="779798"/>
                  <a:pt x="1545465" y="779798"/>
                </a:cubicBezTo>
                <a:cubicBezTo>
                  <a:pt x="1511121" y="775505"/>
                  <a:pt x="1466908" y="791393"/>
                  <a:pt x="1442434" y="766919"/>
                </a:cubicBezTo>
                <a:cubicBezTo>
                  <a:pt x="1423969" y="748454"/>
                  <a:pt x="1449648" y="715137"/>
                  <a:pt x="1455313" y="689646"/>
                </a:cubicBezTo>
                <a:cubicBezTo>
                  <a:pt x="1458258" y="676394"/>
                  <a:pt x="1458593" y="660609"/>
                  <a:pt x="1468192" y="651009"/>
                </a:cubicBezTo>
                <a:cubicBezTo>
                  <a:pt x="1477791" y="641410"/>
                  <a:pt x="1494686" y="644201"/>
                  <a:pt x="1506828" y="638130"/>
                </a:cubicBezTo>
                <a:cubicBezTo>
                  <a:pt x="1520672" y="631208"/>
                  <a:pt x="1533574" y="622281"/>
                  <a:pt x="1545465" y="612372"/>
                </a:cubicBezTo>
                <a:cubicBezTo>
                  <a:pt x="1582651" y="581384"/>
                  <a:pt x="1584532" y="573089"/>
                  <a:pt x="1609859" y="535099"/>
                </a:cubicBezTo>
                <a:cubicBezTo>
                  <a:pt x="1545464" y="513634"/>
                  <a:pt x="1584101" y="517927"/>
                  <a:pt x="1493949" y="547978"/>
                </a:cubicBezTo>
                <a:lnTo>
                  <a:pt x="1455313" y="560857"/>
                </a:lnTo>
                <a:cubicBezTo>
                  <a:pt x="1442434" y="573736"/>
                  <a:pt x="1431831" y="589391"/>
                  <a:pt x="1416676" y="599494"/>
                </a:cubicBezTo>
                <a:cubicBezTo>
                  <a:pt x="1405380" y="607024"/>
                  <a:pt x="1388640" y="603891"/>
                  <a:pt x="1378039" y="612372"/>
                </a:cubicBezTo>
                <a:cubicBezTo>
                  <a:pt x="1294816" y="678950"/>
                  <a:pt x="1410763" y="631515"/>
                  <a:pt x="1313645" y="663888"/>
                </a:cubicBezTo>
                <a:cubicBezTo>
                  <a:pt x="1305059" y="676767"/>
                  <a:pt x="1297796" y="690634"/>
                  <a:pt x="1287887" y="702525"/>
                </a:cubicBezTo>
                <a:cubicBezTo>
                  <a:pt x="1250059" y="747919"/>
                  <a:pt x="1225826" y="756778"/>
                  <a:pt x="1171977" y="792677"/>
                </a:cubicBezTo>
                <a:lnTo>
                  <a:pt x="1133341" y="818434"/>
                </a:lnTo>
                <a:cubicBezTo>
                  <a:pt x="1116169" y="844192"/>
                  <a:pt x="1111194" y="885919"/>
                  <a:pt x="1081825" y="895708"/>
                </a:cubicBezTo>
                <a:cubicBezTo>
                  <a:pt x="989868" y="926360"/>
                  <a:pt x="1027143" y="906404"/>
                  <a:pt x="965915" y="947223"/>
                </a:cubicBezTo>
                <a:cubicBezTo>
                  <a:pt x="940844" y="1022441"/>
                  <a:pt x="972654" y="953364"/>
                  <a:pt x="914400" y="1011617"/>
                </a:cubicBezTo>
                <a:cubicBezTo>
                  <a:pt x="903455" y="1022562"/>
                  <a:pt x="900291" y="1040061"/>
                  <a:pt x="888642" y="1050254"/>
                </a:cubicBezTo>
                <a:cubicBezTo>
                  <a:pt x="865345" y="1070639"/>
                  <a:pt x="837127" y="1084598"/>
                  <a:pt x="811369" y="1101770"/>
                </a:cubicBezTo>
                <a:lnTo>
                  <a:pt x="734096" y="1153285"/>
                </a:lnTo>
                <a:lnTo>
                  <a:pt x="695459" y="1179043"/>
                </a:lnTo>
                <a:lnTo>
                  <a:pt x="643944" y="1256316"/>
                </a:lnTo>
                <a:cubicBezTo>
                  <a:pt x="635358" y="1269195"/>
                  <a:pt x="623081" y="1280269"/>
                  <a:pt x="618186" y="1294953"/>
                </a:cubicBezTo>
                <a:cubicBezTo>
                  <a:pt x="613893" y="1307832"/>
                  <a:pt x="611378" y="1321447"/>
                  <a:pt x="605307" y="1333589"/>
                </a:cubicBezTo>
                <a:cubicBezTo>
                  <a:pt x="598385" y="1347433"/>
                  <a:pt x="586471" y="1358381"/>
                  <a:pt x="579549" y="1372226"/>
                </a:cubicBezTo>
                <a:cubicBezTo>
                  <a:pt x="568727" y="1393871"/>
                  <a:pt x="559983" y="1441741"/>
                  <a:pt x="553792" y="1462378"/>
                </a:cubicBezTo>
                <a:cubicBezTo>
                  <a:pt x="545990" y="1488384"/>
                  <a:pt x="536620" y="1513893"/>
                  <a:pt x="528034" y="1539651"/>
                </a:cubicBezTo>
                <a:lnTo>
                  <a:pt x="489397" y="1655561"/>
                </a:lnTo>
                <a:lnTo>
                  <a:pt x="476518" y="1694198"/>
                </a:lnTo>
                <a:cubicBezTo>
                  <a:pt x="472225" y="1707077"/>
                  <a:pt x="466931" y="1719664"/>
                  <a:pt x="463639" y="1732834"/>
                </a:cubicBezTo>
                <a:cubicBezTo>
                  <a:pt x="438914" y="1831743"/>
                  <a:pt x="460957" y="1736055"/>
                  <a:pt x="437882" y="1874502"/>
                </a:cubicBezTo>
                <a:cubicBezTo>
                  <a:pt x="434283" y="1896094"/>
                  <a:pt x="434061" y="1918968"/>
                  <a:pt x="425003" y="1938896"/>
                </a:cubicBezTo>
                <a:cubicBezTo>
                  <a:pt x="412193" y="1967078"/>
                  <a:pt x="383277" y="1986801"/>
                  <a:pt x="373487" y="2016170"/>
                </a:cubicBezTo>
                <a:cubicBezTo>
                  <a:pt x="369194" y="2029049"/>
                  <a:pt x="367201" y="2042939"/>
                  <a:pt x="360608" y="2054806"/>
                </a:cubicBezTo>
                <a:cubicBezTo>
                  <a:pt x="345574" y="2081867"/>
                  <a:pt x="334851" y="2114907"/>
                  <a:pt x="309093" y="2132079"/>
                </a:cubicBezTo>
                <a:cubicBezTo>
                  <a:pt x="296214" y="2140665"/>
                  <a:pt x="284601" y="2151550"/>
                  <a:pt x="270456" y="2157837"/>
                </a:cubicBezTo>
                <a:cubicBezTo>
                  <a:pt x="245645" y="2168864"/>
                  <a:pt x="215774" y="2168534"/>
                  <a:pt x="193183" y="2183595"/>
                </a:cubicBezTo>
                <a:lnTo>
                  <a:pt x="115910" y="2235110"/>
                </a:lnTo>
                <a:lnTo>
                  <a:pt x="77273" y="2260868"/>
                </a:lnTo>
                <a:cubicBezTo>
                  <a:pt x="60101" y="2286626"/>
                  <a:pt x="35547" y="2308773"/>
                  <a:pt x="25758" y="2338141"/>
                </a:cubicBezTo>
                <a:lnTo>
                  <a:pt x="0" y="2415415"/>
                </a:lnTo>
                <a:cubicBezTo>
                  <a:pt x="4293" y="2582840"/>
                  <a:pt x="5759" y="2750362"/>
                  <a:pt x="12879" y="2917691"/>
                </a:cubicBezTo>
                <a:cubicBezTo>
                  <a:pt x="14118" y="2946810"/>
                  <a:pt x="20039" y="3022161"/>
                  <a:pt x="38637" y="3059358"/>
                </a:cubicBezTo>
                <a:cubicBezTo>
                  <a:pt x="45559" y="3073202"/>
                  <a:pt x="57472" y="3084151"/>
                  <a:pt x="64394" y="3097995"/>
                </a:cubicBezTo>
                <a:cubicBezTo>
                  <a:pt x="70465" y="3110138"/>
                  <a:pt x="70680" y="3124765"/>
                  <a:pt x="77273" y="3136632"/>
                </a:cubicBezTo>
                <a:cubicBezTo>
                  <a:pt x="121465" y="3216177"/>
                  <a:pt x="110986" y="3202036"/>
                  <a:pt x="167425" y="3239663"/>
                </a:cubicBezTo>
                <a:cubicBezTo>
                  <a:pt x="176011" y="3252542"/>
                  <a:pt x="181534" y="3268106"/>
                  <a:pt x="193183" y="3278299"/>
                </a:cubicBezTo>
                <a:cubicBezTo>
                  <a:pt x="254642" y="3332075"/>
                  <a:pt x="274772" y="3331253"/>
                  <a:pt x="347730" y="3355572"/>
                </a:cubicBezTo>
                <a:lnTo>
                  <a:pt x="386366" y="3368451"/>
                </a:lnTo>
                <a:lnTo>
                  <a:pt x="425003" y="3381330"/>
                </a:lnTo>
                <a:cubicBezTo>
                  <a:pt x="535723" y="3455145"/>
                  <a:pt x="395639" y="3366649"/>
                  <a:pt x="502276" y="3419967"/>
                </a:cubicBezTo>
                <a:cubicBezTo>
                  <a:pt x="516121" y="3426889"/>
                  <a:pt x="526768" y="3439439"/>
                  <a:pt x="540913" y="3445725"/>
                </a:cubicBezTo>
                <a:cubicBezTo>
                  <a:pt x="594386" y="3469491"/>
                  <a:pt x="627493" y="3473343"/>
                  <a:pt x="682580" y="3484361"/>
                </a:cubicBezTo>
                <a:lnTo>
                  <a:pt x="1275008" y="3471482"/>
                </a:lnTo>
                <a:cubicBezTo>
                  <a:pt x="1534173" y="3461702"/>
                  <a:pt x="1209236" y="3461996"/>
                  <a:pt x="1442434" y="3432846"/>
                </a:cubicBezTo>
                <a:cubicBezTo>
                  <a:pt x="1584039" y="3415145"/>
                  <a:pt x="1511066" y="3423789"/>
                  <a:pt x="1661375" y="3407088"/>
                </a:cubicBezTo>
                <a:cubicBezTo>
                  <a:pt x="1758487" y="3374717"/>
                  <a:pt x="1638785" y="3418383"/>
                  <a:pt x="1738648" y="3368451"/>
                </a:cubicBezTo>
                <a:cubicBezTo>
                  <a:pt x="1750790" y="3362380"/>
                  <a:pt x="1765142" y="3361643"/>
                  <a:pt x="1777284" y="3355572"/>
                </a:cubicBezTo>
                <a:cubicBezTo>
                  <a:pt x="1877146" y="3305642"/>
                  <a:pt x="1757446" y="3349307"/>
                  <a:pt x="1854558" y="3316936"/>
                </a:cubicBezTo>
                <a:lnTo>
                  <a:pt x="1931831" y="3265420"/>
                </a:lnTo>
                <a:lnTo>
                  <a:pt x="1970468" y="3239663"/>
                </a:lnTo>
                <a:cubicBezTo>
                  <a:pt x="2034409" y="3143747"/>
                  <a:pt x="1952236" y="3261539"/>
                  <a:pt x="2034862" y="3162389"/>
                </a:cubicBezTo>
                <a:cubicBezTo>
                  <a:pt x="2088524" y="3097995"/>
                  <a:pt x="2028423" y="3145218"/>
                  <a:pt x="2099256" y="3097995"/>
                </a:cubicBezTo>
                <a:cubicBezTo>
                  <a:pt x="2142677" y="3032864"/>
                  <a:pt x="2101443" y="3077582"/>
                  <a:pt x="2163651" y="3046479"/>
                </a:cubicBezTo>
                <a:cubicBezTo>
                  <a:pt x="2177495" y="3039557"/>
                  <a:pt x="2188143" y="3027008"/>
                  <a:pt x="2202287" y="3020722"/>
                </a:cubicBezTo>
                <a:cubicBezTo>
                  <a:pt x="2234391" y="3006454"/>
                  <a:pt x="2293614" y="2990410"/>
                  <a:pt x="2331076" y="2982085"/>
                </a:cubicBezTo>
                <a:cubicBezTo>
                  <a:pt x="2352444" y="2977336"/>
                  <a:pt x="2374102" y="2973955"/>
                  <a:pt x="2395470" y="2969206"/>
                </a:cubicBezTo>
                <a:cubicBezTo>
                  <a:pt x="2412749" y="2965366"/>
                  <a:pt x="2429814" y="2960620"/>
                  <a:pt x="2446986" y="2956327"/>
                </a:cubicBezTo>
                <a:cubicBezTo>
                  <a:pt x="2528552" y="2960620"/>
                  <a:pt x="2610312" y="2962130"/>
                  <a:pt x="2691684" y="2969206"/>
                </a:cubicBezTo>
                <a:cubicBezTo>
                  <a:pt x="2709318" y="2970739"/>
                  <a:pt x="2725921" y="2978245"/>
                  <a:pt x="2743200" y="2982085"/>
                </a:cubicBezTo>
                <a:cubicBezTo>
                  <a:pt x="2797203" y="2994086"/>
                  <a:pt x="2828944" y="2998522"/>
                  <a:pt x="2884868" y="3007843"/>
                </a:cubicBezTo>
                <a:cubicBezTo>
                  <a:pt x="2910626" y="3016429"/>
                  <a:pt x="2935200" y="3030234"/>
                  <a:pt x="2962141" y="3033601"/>
                </a:cubicBezTo>
                <a:cubicBezTo>
                  <a:pt x="2996485" y="3037894"/>
                  <a:pt x="3030964" y="3041216"/>
                  <a:pt x="3065172" y="3046479"/>
                </a:cubicBezTo>
                <a:cubicBezTo>
                  <a:pt x="3090324" y="3050348"/>
                  <a:pt x="3154096" y="3064141"/>
                  <a:pt x="3181082" y="3072237"/>
                </a:cubicBezTo>
                <a:cubicBezTo>
                  <a:pt x="3207088" y="3080039"/>
                  <a:pt x="3232597" y="3089409"/>
                  <a:pt x="3258355" y="3097995"/>
                </a:cubicBezTo>
                <a:lnTo>
                  <a:pt x="3296992" y="3110874"/>
                </a:lnTo>
                <a:cubicBezTo>
                  <a:pt x="3309871" y="3119460"/>
                  <a:pt x="3321484" y="3130346"/>
                  <a:pt x="3335628" y="3136632"/>
                </a:cubicBezTo>
                <a:cubicBezTo>
                  <a:pt x="3360439" y="3147659"/>
                  <a:pt x="3390310" y="3147328"/>
                  <a:pt x="3412901" y="3162389"/>
                </a:cubicBezTo>
                <a:cubicBezTo>
                  <a:pt x="3425780" y="3170975"/>
                  <a:pt x="3437393" y="3181860"/>
                  <a:pt x="3451538" y="3188147"/>
                </a:cubicBezTo>
                <a:cubicBezTo>
                  <a:pt x="3476349" y="3199174"/>
                  <a:pt x="3506220" y="3198844"/>
                  <a:pt x="3528811" y="3213905"/>
                </a:cubicBezTo>
                <a:cubicBezTo>
                  <a:pt x="3541690" y="3222491"/>
                  <a:pt x="3553303" y="3233377"/>
                  <a:pt x="3567448" y="3239663"/>
                </a:cubicBezTo>
                <a:cubicBezTo>
                  <a:pt x="3592259" y="3250690"/>
                  <a:pt x="3622130" y="3250359"/>
                  <a:pt x="3644721" y="3265420"/>
                </a:cubicBezTo>
                <a:cubicBezTo>
                  <a:pt x="3657600" y="3274006"/>
                  <a:pt x="3669514" y="3284256"/>
                  <a:pt x="3683358" y="3291178"/>
                </a:cubicBezTo>
                <a:cubicBezTo>
                  <a:pt x="3705001" y="3301999"/>
                  <a:pt x="3752876" y="3310746"/>
                  <a:pt x="3773510" y="3316936"/>
                </a:cubicBezTo>
                <a:cubicBezTo>
                  <a:pt x="3799516" y="3324738"/>
                  <a:pt x="3825025" y="3334108"/>
                  <a:pt x="3850783" y="3342694"/>
                </a:cubicBezTo>
                <a:lnTo>
                  <a:pt x="3889420" y="3355572"/>
                </a:lnTo>
                <a:cubicBezTo>
                  <a:pt x="3902299" y="3359865"/>
                  <a:pt x="3914536" y="3367222"/>
                  <a:pt x="3928056" y="3368451"/>
                </a:cubicBezTo>
                <a:lnTo>
                  <a:pt x="4069724" y="3381330"/>
                </a:lnTo>
                <a:cubicBezTo>
                  <a:pt x="4209251" y="3409236"/>
                  <a:pt x="4148244" y="3402500"/>
                  <a:pt x="4391696" y="3381330"/>
                </a:cubicBezTo>
                <a:cubicBezTo>
                  <a:pt x="4405220" y="3380154"/>
                  <a:pt x="4417279" y="3372180"/>
                  <a:pt x="4430332" y="3368451"/>
                </a:cubicBezTo>
                <a:cubicBezTo>
                  <a:pt x="4447351" y="3363588"/>
                  <a:pt x="4464676" y="3359865"/>
                  <a:pt x="4481848" y="3355572"/>
                </a:cubicBezTo>
                <a:lnTo>
                  <a:pt x="4559121" y="3304057"/>
                </a:lnTo>
                <a:lnTo>
                  <a:pt x="4597758" y="3278299"/>
                </a:lnTo>
                <a:lnTo>
                  <a:pt x="4700789" y="3123753"/>
                </a:lnTo>
                <a:lnTo>
                  <a:pt x="4726546" y="3085116"/>
                </a:lnTo>
                <a:cubicBezTo>
                  <a:pt x="4735132" y="3072237"/>
                  <a:pt x="4747409" y="3061163"/>
                  <a:pt x="4752304" y="3046479"/>
                </a:cubicBezTo>
                <a:cubicBezTo>
                  <a:pt x="4756597" y="3033600"/>
                  <a:pt x="4758590" y="3019710"/>
                  <a:pt x="4765183" y="3007843"/>
                </a:cubicBezTo>
                <a:cubicBezTo>
                  <a:pt x="4780217" y="2980782"/>
                  <a:pt x="4816699" y="2930570"/>
                  <a:pt x="4816699" y="2930570"/>
                </a:cubicBezTo>
                <a:cubicBezTo>
                  <a:pt x="4820992" y="2917691"/>
                  <a:pt x="4823506" y="2904075"/>
                  <a:pt x="4829577" y="2891933"/>
                </a:cubicBezTo>
                <a:cubicBezTo>
                  <a:pt x="4836499" y="2878088"/>
                  <a:pt x="4849238" y="2867523"/>
                  <a:pt x="4855335" y="2853296"/>
                </a:cubicBezTo>
                <a:cubicBezTo>
                  <a:pt x="4862308" y="2837027"/>
                  <a:pt x="4863921" y="2818953"/>
                  <a:pt x="4868214" y="2801781"/>
                </a:cubicBezTo>
                <a:cubicBezTo>
                  <a:pt x="4872507" y="2668699"/>
                  <a:pt x="4881093" y="2535687"/>
                  <a:pt x="4881093" y="2402536"/>
                </a:cubicBezTo>
                <a:cubicBezTo>
                  <a:pt x="4881093" y="2230764"/>
                  <a:pt x="4876014" y="2058976"/>
                  <a:pt x="4868214" y="1887381"/>
                </a:cubicBezTo>
                <a:cubicBezTo>
                  <a:pt x="4866954" y="1859660"/>
                  <a:pt x="4833009" y="1775753"/>
                  <a:pt x="4829577" y="1758592"/>
                </a:cubicBezTo>
                <a:cubicBezTo>
                  <a:pt x="4825284" y="1737127"/>
                  <a:pt x="4822458" y="1715316"/>
                  <a:pt x="4816699" y="1694198"/>
                </a:cubicBezTo>
                <a:cubicBezTo>
                  <a:pt x="4809555" y="1668004"/>
                  <a:pt x="4799527" y="1642683"/>
                  <a:pt x="4790941" y="1616925"/>
                </a:cubicBezTo>
                <a:lnTo>
                  <a:pt x="4778062" y="1578288"/>
                </a:lnTo>
                <a:lnTo>
                  <a:pt x="4713668" y="1385105"/>
                </a:lnTo>
                <a:lnTo>
                  <a:pt x="4700789" y="1346468"/>
                </a:lnTo>
                <a:lnTo>
                  <a:pt x="4687910" y="1307832"/>
                </a:lnTo>
                <a:cubicBezTo>
                  <a:pt x="4674489" y="1267569"/>
                  <a:pt x="4661475" y="1217229"/>
                  <a:pt x="4623515" y="1191922"/>
                </a:cubicBezTo>
                <a:lnTo>
                  <a:pt x="4584879" y="1166164"/>
                </a:lnTo>
                <a:cubicBezTo>
                  <a:pt x="4576293" y="1153285"/>
                  <a:pt x="4570066" y="1138472"/>
                  <a:pt x="4559121" y="1127527"/>
                </a:cubicBezTo>
                <a:cubicBezTo>
                  <a:pt x="4509665" y="1078072"/>
                  <a:pt x="4448178" y="1095197"/>
                  <a:pt x="4378817" y="1088891"/>
                </a:cubicBezTo>
                <a:cubicBezTo>
                  <a:pt x="4353059" y="1080305"/>
                  <a:pt x="4324135" y="1078194"/>
                  <a:pt x="4301544" y="1063133"/>
                </a:cubicBezTo>
                <a:lnTo>
                  <a:pt x="4224270" y="1011617"/>
                </a:lnTo>
                <a:cubicBezTo>
                  <a:pt x="4215684" y="998738"/>
                  <a:pt x="4208422" y="984872"/>
                  <a:pt x="4198513" y="972981"/>
                </a:cubicBezTo>
                <a:cubicBezTo>
                  <a:pt x="4150086" y="914869"/>
                  <a:pt x="4168998" y="956748"/>
                  <a:pt x="4134118" y="895708"/>
                </a:cubicBezTo>
                <a:cubicBezTo>
                  <a:pt x="4124593" y="879039"/>
                  <a:pt x="4115924" y="861838"/>
                  <a:pt x="4108361" y="844192"/>
                </a:cubicBezTo>
                <a:cubicBezTo>
                  <a:pt x="4103013" y="831714"/>
                  <a:pt x="4103963" y="816156"/>
                  <a:pt x="4095482" y="805556"/>
                </a:cubicBezTo>
                <a:cubicBezTo>
                  <a:pt x="4085812" y="793469"/>
                  <a:pt x="4069724" y="788384"/>
                  <a:pt x="4056845" y="779798"/>
                </a:cubicBezTo>
                <a:cubicBezTo>
                  <a:pt x="4052552" y="766919"/>
                  <a:pt x="4050559" y="753028"/>
                  <a:pt x="4043966" y="741161"/>
                </a:cubicBezTo>
                <a:cubicBezTo>
                  <a:pt x="4028932" y="714100"/>
                  <a:pt x="4009623" y="689646"/>
                  <a:pt x="3992451" y="663888"/>
                </a:cubicBezTo>
                <a:lnTo>
                  <a:pt x="3940935" y="586615"/>
                </a:lnTo>
                <a:lnTo>
                  <a:pt x="3889420" y="509341"/>
                </a:lnTo>
                <a:lnTo>
                  <a:pt x="3863662" y="432068"/>
                </a:lnTo>
                <a:lnTo>
                  <a:pt x="3850783" y="393432"/>
                </a:lnTo>
                <a:cubicBezTo>
                  <a:pt x="3845836" y="363749"/>
                  <a:pt x="3840878" y="309229"/>
                  <a:pt x="3825025" y="277522"/>
                </a:cubicBezTo>
                <a:cubicBezTo>
                  <a:pt x="3818103" y="263678"/>
                  <a:pt x="3810917" y="249078"/>
                  <a:pt x="3799268" y="238885"/>
                </a:cubicBezTo>
                <a:cubicBezTo>
                  <a:pt x="3775970" y="218500"/>
                  <a:pt x="3721994" y="187370"/>
                  <a:pt x="3721994" y="187370"/>
                </a:cubicBezTo>
                <a:cubicBezTo>
                  <a:pt x="3689623" y="90258"/>
                  <a:pt x="3733288" y="209958"/>
                  <a:pt x="3683358" y="110096"/>
                </a:cubicBezTo>
                <a:cubicBezTo>
                  <a:pt x="3630042" y="3462"/>
                  <a:pt x="3718535" y="143543"/>
                  <a:pt x="3644721" y="32823"/>
                </a:cubicBezTo>
                <a:cubicBezTo>
                  <a:pt x="3618306" y="-72834"/>
                  <a:pt x="3649014" y="107950"/>
                  <a:pt x="3644721" y="13585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46985" y="3219719"/>
            <a:ext cx="1017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অস্ট্রেলিয়া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306872" y="3273605"/>
            <a:ext cx="1017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অস্ট্রেলিয়া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31476" y="1578352"/>
            <a:ext cx="347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উ</a:t>
            </a:r>
            <a:r>
              <a:rPr lang="bn-IN" sz="1400" dirty="0" smtClean="0"/>
              <a:t>ঃ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11004997" y="1731706"/>
            <a:ext cx="347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উ</a:t>
            </a:r>
            <a:r>
              <a:rPr lang="bn-IN" sz="1400" dirty="0" smtClean="0"/>
              <a:t>ঃ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718217" y="1897814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1202478" y="2024456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79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26" grpId="0"/>
      <p:bldP spid="7" grpId="0"/>
      <p:bldP spid="27" grpId="0"/>
      <p:bldP spid="11" grpId="0" animBg="1"/>
      <p:bldP spid="32" grpId="0" animBg="1"/>
      <p:bldP spid="12" grpId="0"/>
      <p:bldP spid="34" grpId="0"/>
      <p:bldP spid="13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3701" y="532263"/>
            <a:ext cx="8270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মূল্যায়ন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3833" y="2511188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 ছোট বড় করার সুত্র বল?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দ্রাঘিমারেখা বলতে কি বুঝ?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অক্ষরেখা বলতে কি বুঝ?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5714" y="395784"/>
            <a:ext cx="5636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917" y="1679517"/>
            <a:ext cx="6722770" cy="36243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8740" y="5863472"/>
            <a:ext cx="10249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দ্রাঘিমারেখা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2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0" y="791570"/>
            <a:ext cx="537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47" y="4653886"/>
            <a:ext cx="10808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আজকের পাঠের মানচিত্রটি অঙ্কন করে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336" y="666381"/>
            <a:ext cx="4223767" cy="2810724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4044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7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099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304" y="1192709"/>
            <a:ext cx="5840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800" dirty="0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A5A5A5">
                    <a:lumMod val="75000"/>
                  </a:srgb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800" dirty="0">
              <a:solidFill>
                <a:srgbClr val="A5A5A5">
                  <a:lumMod val="75000"/>
                </a:srgb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28800" y="2318329"/>
            <a:ext cx="6433212" cy="3107868"/>
            <a:chOff x="1026444" y="2279013"/>
            <a:chExt cx="6946680" cy="2638846"/>
          </a:xfrm>
        </p:grpSpPr>
        <p:sp>
          <p:nvSpPr>
            <p:cNvPr id="4" name="Right Arrow 3"/>
            <p:cNvSpPr/>
            <p:nvPr/>
          </p:nvSpPr>
          <p:spPr>
            <a:xfrm>
              <a:off x="1026444" y="3833492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039507" y="240964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1039506" y="3204636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1039507" y="4512761"/>
              <a:ext cx="261257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71500" y="2279013"/>
              <a:ext cx="6501624" cy="2638846"/>
              <a:chOff x="1471500" y="2279013"/>
              <a:chExt cx="6501624" cy="263884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96707" y="2279013"/>
                <a:ext cx="4401816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প্রভাষক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ভূগোল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বিভাগ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471500" y="3075493"/>
                <a:ext cx="6501624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বালাতৈড়</a:t>
                </a:r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সিদ্দিক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হোসেন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ডিগ্রী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কলেজ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09771" y="3702863"/>
                <a:ext cx="4388752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নিয়ামতপুর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নওগাঁ</a:t>
                </a:r>
                <a:r>
                  <a:rPr lang="en-US" sz="36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535896" y="4369069"/>
                <a:ext cx="3641411" cy="548790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itchFamily="2" charset="0"/>
                  </a:rPr>
                  <a:t>01718789156</a:t>
                </a:r>
              </a:p>
            </p:txBody>
          </p:sp>
        </p:grp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28" y="2472175"/>
            <a:ext cx="2169827" cy="3011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212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1"/>
            <a:ext cx="7772400" cy="1143000"/>
          </a:xfrm>
        </p:spPr>
        <p:txBody>
          <a:bodyPr>
            <a:normAutofit/>
          </a:bodyPr>
          <a:lstStyle/>
          <a:p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057400"/>
            <a:ext cx="64008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14375" indent="-714375" algn="l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360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1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110" y="655093"/>
            <a:ext cx="5472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8677" y="2835889"/>
            <a:ext cx="8813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34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069" y="996287"/>
            <a:ext cx="112048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algn="ctr"/>
            <a:endParaRPr lang="bn-IN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000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Tx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 বলতে পারবে। </a:t>
            </a:r>
          </a:p>
          <a:p>
            <a:pPr marL="342900" indent="-342900">
              <a:buFontTx/>
              <a:buAutoNum type="arabicParenR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 করতে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1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9222" y="351008"/>
            <a:ext cx="21531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1219" y="3021927"/>
            <a:ext cx="110049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</a:t>
            </a:r>
            <a:r>
              <a:rPr lang="bn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উহার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 </a:t>
            </a:r>
            <a:r>
              <a:rPr lang="as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অংশের চিত্র অংকন করার জন্য নির্দিষ্ট স্কেলের সাহায্যে কোন নকশা প্রস্তুত করা 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 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নকশা</a:t>
            </a:r>
            <a:r>
              <a:rPr lang="bn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 বলা 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4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8925" y="655093"/>
            <a:ext cx="7956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 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5027" y="4148919"/>
            <a:ext cx="7629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মানচিত্র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45" y="965609"/>
            <a:ext cx="2647665" cy="266152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0410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4018" y="1050878"/>
            <a:ext cx="5431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  সংকোচন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843" y="2551837"/>
            <a:ext cx="116824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মানচিত্রের আকার ছোট করার প্রয়োজন 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হয়</a:t>
            </a:r>
            <a:r>
              <a:rPr lang="bn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মানচিত্রের এই ছোট করার নামই হচ্ছে মানচিত্রের </a:t>
            </a:r>
            <a:r>
              <a:rPr lang="as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bn-IN" sz="40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as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4567" y="1967005"/>
            <a:ext cx="10572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প্রশ্নঃ</a:t>
            </a:r>
            <a:r>
              <a:rPr lang="bn-IN" sz="3200" i="1" dirty="0">
                <a:solidFill>
                  <a:srgbClr val="FF0000"/>
                </a:solidFill>
              </a:rPr>
              <a:t>  সরবরাহকৃত মানচিত্রের স্কেল   </a:t>
            </a:r>
            <a:r>
              <a:rPr lang="en-US" sz="3200" i="1" dirty="0" err="1">
                <a:solidFill>
                  <a:srgbClr val="FF0000"/>
                </a:solidFill>
              </a:rPr>
              <a:t>প্র</a:t>
            </a:r>
            <a:r>
              <a:rPr lang="bn-IN" sz="3200" i="1" dirty="0">
                <a:solidFill>
                  <a:srgbClr val="FF0000"/>
                </a:solidFill>
              </a:rPr>
              <a:t>.</a:t>
            </a:r>
            <a:r>
              <a:rPr lang="en-US" sz="3200" i="1" dirty="0">
                <a:solidFill>
                  <a:srgbClr val="FF0000"/>
                </a:solidFill>
              </a:rPr>
              <a:t>অ</a:t>
            </a:r>
            <a:r>
              <a:rPr lang="bn-IN" sz="3200" i="1" dirty="0">
                <a:solidFill>
                  <a:srgbClr val="FF0000"/>
                </a:solidFill>
              </a:rPr>
              <a:t>.</a:t>
            </a:r>
            <a:r>
              <a:rPr lang="en-US" sz="3200" i="1" dirty="0">
                <a:solidFill>
                  <a:srgbClr val="FF0000"/>
                </a:solidFill>
              </a:rPr>
              <a:t>  ১ </a:t>
            </a:r>
            <a:r>
              <a:rPr lang="bn-IN" sz="3200" i="1" dirty="0">
                <a:solidFill>
                  <a:srgbClr val="FF0000"/>
                </a:solidFill>
              </a:rPr>
              <a:t>: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</a:rPr>
              <a:t>৪৫০০০০০০</a:t>
            </a:r>
            <a:r>
              <a:rPr lang="bn-IN" sz="3200" i="1" dirty="0" smtClean="0">
                <a:solidFill>
                  <a:srgbClr val="FF0000"/>
                </a:solidFill>
              </a:rPr>
              <a:t> মানচিত্রটিকে  </a:t>
            </a:r>
            <a:r>
              <a:rPr lang="en-US" sz="3200" i="1" dirty="0" err="1" smtClean="0">
                <a:solidFill>
                  <a:srgbClr val="FF0000"/>
                </a:solidFill>
              </a:rPr>
              <a:t>প্র</a:t>
            </a:r>
            <a:r>
              <a:rPr lang="bn-IN" sz="3200" i="1" dirty="0" smtClean="0">
                <a:solidFill>
                  <a:srgbClr val="FF0000"/>
                </a:solidFill>
              </a:rPr>
              <a:t>.</a:t>
            </a:r>
            <a:r>
              <a:rPr lang="en-US" sz="3200" i="1" dirty="0" smtClean="0">
                <a:solidFill>
                  <a:srgbClr val="FF0000"/>
                </a:solidFill>
              </a:rPr>
              <a:t>অ</a:t>
            </a:r>
            <a:r>
              <a:rPr lang="bn-IN" sz="3200" i="1" dirty="0" smtClean="0">
                <a:solidFill>
                  <a:srgbClr val="FF0000"/>
                </a:solidFill>
              </a:rPr>
              <a:t>.</a:t>
            </a:r>
            <a:r>
              <a:rPr lang="en-US" sz="3200" i="1" dirty="0" smtClean="0">
                <a:solidFill>
                  <a:srgbClr val="FF0000"/>
                </a:solidFill>
              </a:rPr>
              <a:t>  ১ </a:t>
            </a:r>
            <a:r>
              <a:rPr lang="bn-IN" sz="3200" i="1" dirty="0" smtClean="0">
                <a:solidFill>
                  <a:srgbClr val="FF0000"/>
                </a:solidFill>
              </a:rPr>
              <a:t>: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bn-IN" sz="3200" i="1" dirty="0" smtClean="0">
                <a:solidFill>
                  <a:srgbClr val="FF0000"/>
                </a:solidFill>
              </a:rPr>
              <a:t>৫</a:t>
            </a:r>
            <a:r>
              <a:rPr lang="en-US" sz="3200" i="1" dirty="0" smtClean="0">
                <a:solidFill>
                  <a:srgbClr val="FF0000"/>
                </a:solidFill>
              </a:rPr>
              <a:t>৫০০০০০০</a:t>
            </a:r>
            <a:r>
              <a:rPr lang="bn-IN" sz="3200" i="1" dirty="0" smtClean="0">
                <a:solidFill>
                  <a:srgbClr val="FF0000"/>
                </a:solidFill>
              </a:rPr>
              <a:t> </a:t>
            </a:r>
            <a:r>
              <a:rPr lang="bn-IN" sz="3200" i="1" dirty="0">
                <a:solidFill>
                  <a:srgbClr val="FF0000"/>
                </a:solidFill>
              </a:rPr>
              <a:t>স্কেলে পুনরায় অঙ্কন কর। </a:t>
            </a:r>
          </a:p>
        </p:txBody>
      </p:sp>
    </p:spTree>
    <p:extLst>
      <p:ext uri="{BB962C8B-B14F-4D97-AF65-F5344CB8AC3E}">
        <p14:creationId xmlns:p14="http://schemas.microsoft.com/office/powerpoint/2010/main" val="274110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594514E7-5A5C-4F72-B3C0-B1F78D2E7F56}" vid="{0CEC87B8-2E9B-470B-9D9B-954E944C28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</TotalTime>
  <Words>241</Words>
  <Application>Microsoft Office PowerPoint</Application>
  <PresentationFormat>Widescreen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Theme1</vt:lpstr>
      <vt:lpstr>PowerPoint Presentation</vt:lpstr>
      <vt:lpstr>PowerPoint Presentation</vt:lpstr>
      <vt:lpstr>পাঠ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2021-01-21T10:59:41Z</dcterms:created>
  <dcterms:modified xsi:type="dcterms:W3CDTF">2021-01-23T04:22:36Z</dcterms:modified>
</cp:coreProperties>
</file>