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58" r:id="rId5"/>
    <p:sldId id="262" r:id="rId6"/>
    <p:sldId id="263" r:id="rId7"/>
    <p:sldId id="264" r:id="rId8"/>
    <p:sldId id="265" r:id="rId9"/>
    <p:sldId id="268" r:id="rId10"/>
    <p:sldId id="270" r:id="rId11"/>
    <p:sldId id="266" r:id="rId12"/>
    <p:sldId id="267" r:id="rId13"/>
    <p:sldId id="27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708B1-904B-44A5-A5CB-37B8EC60963D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8872E-C079-4749-9DEA-581FFB9C9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3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7498E-FBCA-45FF-B2CD-F69A1545F3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3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6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4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0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6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B98E0-C44A-4088-92F8-F4654FA541E2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E83-E0C3-45B1-9008-8CEE613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971" y="2013857"/>
            <a:ext cx="5497286" cy="4267202"/>
          </a:xfrm>
          <a:prstGeom prst="rect">
            <a:avLst/>
          </a:prstGeom>
        </p:spPr>
      </p:pic>
      <p:pic>
        <p:nvPicPr>
          <p:cNvPr id="5" name="Picture 2" descr="C:\Users\Jessore PTI\Downloads\Colorful_tulip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667" y="3895428"/>
            <a:ext cx="1371600" cy="1981199"/>
          </a:xfrm>
          <a:prstGeom prst="rect">
            <a:avLst/>
          </a:prstGeom>
          <a:noFill/>
        </p:spPr>
      </p:pic>
      <p:pic>
        <p:nvPicPr>
          <p:cNvPr id="6" name="Picture 2" descr="C:\Users\Jessore PTI\Downloads\Colorful_tulip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6816" y="3895428"/>
            <a:ext cx="1371600" cy="19811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78960" y="409433"/>
            <a:ext cx="4831308" cy="11079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  <a:endParaRPr lang="en-US" sz="6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384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110" y="259307"/>
            <a:ext cx="4899546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Group Work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09684" y="1733266"/>
            <a:ext cx="10931856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Group A:  Matching the pictures with the word</a:t>
            </a:r>
          </a:p>
          <a:p>
            <a:endParaRPr lang="en-US" sz="4400" dirty="0" smtClean="0"/>
          </a:p>
          <a:p>
            <a:r>
              <a:rPr lang="en-US" sz="4400" dirty="0" smtClean="0">
                <a:solidFill>
                  <a:srgbClr val="002060"/>
                </a:solidFill>
              </a:rPr>
              <a:t>Group B: Trace and write the words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3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520" y="5369258"/>
            <a:ext cx="1541766" cy="12362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520" y="4000926"/>
            <a:ext cx="1541766" cy="12271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520" y="2771333"/>
            <a:ext cx="1541766" cy="10884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520" y="1514207"/>
            <a:ext cx="1541766" cy="11605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520" y="186962"/>
            <a:ext cx="1541766" cy="12187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4488" y="393204"/>
            <a:ext cx="2019873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hut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484489" y="5774519"/>
            <a:ext cx="2019872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girl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84489" y="4538261"/>
            <a:ext cx="2019872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jeep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4488" y="1843791"/>
            <a:ext cx="2019873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farmer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4488" y="3315537"/>
            <a:ext cx="2019873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igloo</a:t>
            </a:r>
            <a:endParaRPr lang="en-US" sz="4800" dirty="0"/>
          </a:p>
        </p:txBody>
      </p:sp>
      <p:sp>
        <p:nvSpPr>
          <p:cNvPr id="20" name="Right Arrow 19"/>
          <p:cNvSpPr/>
          <p:nvPr/>
        </p:nvSpPr>
        <p:spPr>
          <a:xfrm rot="1505573">
            <a:off x="2439956" y="1947825"/>
            <a:ext cx="5524575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2163177">
            <a:off x="2052720" y="3889239"/>
            <a:ext cx="6016280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0535888">
            <a:off x="2424689" y="2845731"/>
            <a:ext cx="5518346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576418">
            <a:off x="1931485" y="2664125"/>
            <a:ext cx="6258749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0644197">
            <a:off x="2335848" y="5284574"/>
            <a:ext cx="5561415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60" y="2767012"/>
            <a:ext cx="7642746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4328" y="341195"/>
            <a:ext cx="3248167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Evaluation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601" y="1874125"/>
            <a:ext cx="2621274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4" y="1874125"/>
            <a:ext cx="3541640" cy="2888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199" y="1874125"/>
            <a:ext cx="3538507" cy="2779763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467412" y="4833582"/>
            <a:ext cx="2511188" cy="859809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9420601" y="4833582"/>
            <a:ext cx="2511188" cy="859809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5269858" y="4833583"/>
            <a:ext cx="2511188" cy="859809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8134" y="4940320"/>
            <a:ext cx="186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hut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0580" y="4940319"/>
            <a:ext cx="186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jeep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96366" y="4923347"/>
            <a:ext cx="186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girl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1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67352" y="154305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5467352" y="160020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pic>
        <p:nvPicPr>
          <p:cNvPr id="8" name="Picture 2" descr="C:\Users\Jessore PTI\Downloads\Colorful_tulip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4772" y="4626057"/>
            <a:ext cx="1371600" cy="1485899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3E9FC9E4-B96C-4F36-8054-3080C5CE86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3068227"/>
            <a:ext cx="2410343" cy="21523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DC4F693F-0D5C-4165-877C-2AF33BD19E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772" y="938483"/>
            <a:ext cx="1883228" cy="21297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80830E5F-3DA2-47BE-ADF3-F96A269F40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34" y="2206259"/>
            <a:ext cx="4720366" cy="4651741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1458389" y="703385"/>
            <a:ext cx="7181056" cy="167872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00B0F0"/>
                </a:solidFill>
              </a:rPr>
              <a:t>Thank you All</a:t>
            </a:r>
            <a:endParaRPr lang="en-US" sz="8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8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178629" y="751114"/>
            <a:ext cx="4920342" cy="1719943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Teacher’s Identity</a:t>
            </a:r>
            <a:endParaRPr lang="en-US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543" y="2645229"/>
            <a:ext cx="8534400" cy="3231654"/>
          </a:xfrm>
          <a:prstGeom prst="rect">
            <a:avLst/>
          </a:prstGeom>
          <a:noFill/>
          <a:ln w="76200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Md.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Mahbub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Alam</a:t>
            </a:r>
            <a:endParaRPr lang="bn-BD" sz="44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Asst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Teacher </a:t>
            </a:r>
            <a:endParaRPr lang="bn-BD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Munsefpur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Govt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Primary School</a:t>
            </a:r>
            <a:endParaRPr lang="bn-BD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Rupdia</a:t>
            </a:r>
            <a:r>
              <a:rPr lang="en-US" sz="4400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Sadar</a:t>
            </a:r>
            <a:r>
              <a:rPr lang="en-US" sz="4400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Jashore</a:t>
            </a:r>
            <a:r>
              <a:rPr lang="en-US" sz="4400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4400" dirty="0" smtClean="0">
              <a:solidFill>
                <a:srgbClr val="00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ahbub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_35@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yahoo.com</a:t>
            </a:r>
            <a:endParaRPr lang="bn-BD" sz="3200" dirty="0" smtClean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06" y="2725209"/>
            <a:ext cx="1053193" cy="126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9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566" y="352710"/>
            <a:ext cx="9158288" cy="186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</a:rPr>
              <a:t>Lesson Identity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5219" y="2686586"/>
            <a:ext cx="9938982" cy="37856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Class</a:t>
            </a:r>
            <a:r>
              <a:rPr lang="en-US" sz="4800" dirty="0" smtClean="0">
                <a:solidFill>
                  <a:srgbClr val="C00000"/>
                </a:solidFill>
              </a:rPr>
              <a:t>:  </a:t>
            </a:r>
            <a:r>
              <a:rPr lang="en-US" sz="4800" dirty="0" smtClean="0">
                <a:solidFill>
                  <a:srgbClr val="C00000"/>
                </a:solidFill>
              </a:rPr>
              <a:t>2</a:t>
            </a:r>
            <a:endParaRPr lang="en-US" sz="4800" dirty="0" smtClean="0">
              <a:solidFill>
                <a:srgbClr val="C00000"/>
              </a:solidFill>
            </a:endParaRPr>
          </a:p>
          <a:p>
            <a:r>
              <a:rPr lang="en-US" sz="4800" dirty="0" smtClean="0">
                <a:solidFill>
                  <a:srgbClr val="0000FF"/>
                </a:solidFill>
              </a:rPr>
              <a:t>Subject</a:t>
            </a:r>
            <a:r>
              <a:rPr lang="en-US" sz="4800" dirty="0" smtClean="0"/>
              <a:t>:  English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Caption of the lesson </a:t>
            </a:r>
            <a:r>
              <a:rPr lang="en-US" sz="4800" dirty="0" smtClean="0">
                <a:solidFill>
                  <a:srgbClr val="7030A0"/>
                </a:solidFill>
              </a:rPr>
              <a:t>: </a:t>
            </a:r>
            <a:r>
              <a:rPr lang="en-US" sz="4800" dirty="0" smtClean="0">
                <a:solidFill>
                  <a:srgbClr val="7030A0"/>
                </a:solidFill>
              </a:rPr>
              <a:t>Alphabet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Unit: 2</a:t>
            </a:r>
            <a:endParaRPr lang="en-US" sz="4800" dirty="0" smtClean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00B050"/>
                </a:solidFill>
              </a:rPr>
              <a:t>Today’s Lesson </a:t>
            </a:r>
            <a:r>
              <a:rPr lang="en-US" sz="4800" dirty="0" smtClean="0"/>
              <a:t>: </a:t>
            </a:r>
            <a:r>
              <a:rPr lang="en-US" sz="4800" dirty="0" smtClean="0"/>
              <a:t>Look, listen and say</a:t>
            </a:r>
            <a:endParaRPr lang="en-US" sz="4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3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6847" y="177421"/>
            <a:ext cx="6032311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Learning Outcome</a:t>
            </a:r>
            <a:endParaRPr lang="en-US" sz="5400" dirty="0"/>
          </a:p>
        </p:txBody>
      </p:sp>
      <p:sp>
        <p:nvSpPr>
          <p:cNvPr id="3" name="Round Same Side Corner Rectangle 2"/>
          <p:cNvSpPr/>
          <p:nvPr/>
        </p:nvSpPr>
        <p:spPr>
          <a:xfrm>
            <a:off x="736978" y="1665027"/>
            <a:ext cx="10072048" cy="4408227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Student will be able to: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1.2.1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Recognize and read the alphabet both small and capital ( non-cursive)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1.3.1 </a:t>
            </a:r>
            <a:r>
              <a:rPr lang="en-US" sz="3600" dirty="0" smtClean="0">
                <a:solidFill>
                  <a:srgbClr val="00B050"/>
                </a:solidFill>
              </a:rPr>
              <a:t>Recognize and read the name of objects having the same  initial and final sounds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075" y="614149"/>
            <a:ext cx="7124131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Creat</a:t>
            </a:r>
            <a:r>
              <a:rPr lang="en-US" sz="5400" dirty="0" smtClean="0"/>
              <a:t> Safe Environment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534769" y="3630304"/>
            <a:ext cx="524074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https://www.youtube.com/watch?v=hq3yfQnllfQ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204712" y="464022"/>
            <a:ext cx="3098042" cy="2688609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8923" y="1146608"/>
            <a:ext cx="709683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f</a:t>
            </a:r>
            <a:endParaRPr lang="en-US" sz="8000" dirty="0"/>
          </a:p>
        </p:txBody>
      </p:sp>
      <p:sp>
        <p:nvSpPr>
          <p:cNvPr id="5" name="Hexagon 4"/>
          <p:cNvSpPr/>
          <p:nvPr/>
        </p:nvSpPr>
        <p:spPr>
          <a:xfrm>
            <a:off x="4587918" y="464021"/>
            <a:ext cx="3098042" cy="2688609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7053" y="1146608"/>
            <a:ext cx="709683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G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6582771" y="1146608"/>
            <a:ext cx="709683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g</a:t>
            </a:r>
            <a:endParaRPr lang="en-US" sz="8000" dirty="0"/>
          </a:p>
        </p:txBody>
      </p:sp>
      <p:sp>
        <p:nvSpPr>
          <p:cNvPr id="8" name="Hexagon 7"/>
          <p:cNvSpPr/>
          <p:nvPr/>
        </p:nvSpPr>
        <p:spPr>
          <a:xfrm>
            <a:off x="8880140" y="464020"/>
            <a:ext cx="3098042" cy="2688609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3893" y="1146608"/>
            <a:ext cx="709683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/>
              <a:t>H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10945507" y="1146608"/>
            <a:ext cx="709683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/>
              <a:t>h</a:t>
            </a:r>
            <a:endParaRPr lang="en-US" sz="8000" dirty="0"/>
          </a:p>
        </p:txBody>
      </p:sp>
      <p:sp>
        <p:nvSpPr>
          <p:cNvPr id="11" name="Hexagon 10"/>
          <p:cNvSpPr/>
          <p:nvPr/>
        </p:nvSpPr>
        <p:spPr>
          <a:xfrm>
            <a:off x="204712" y="3835217"/>
            <a:ext cx="3098042" cy="2688609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6293888" y="3835216"/>
            <a:ext cx="3098042" cy="2688609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150" y="1146604"/>
            <a:ext cx="709683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/>
              <a:t>F</a:t>
            </a:r>
            <a:endParaRPr lang="en-US" sz="8000" dirty="0"/>
          </a:p>
        </p:txBody>
      </p:sp>
      <p:sp>
        <p:nvSpPr>
          <p:cNvPr id="14" name="Hexagon 13"/>
          <p:cNvSpPr/>
          <p:nvPr/>
        </p:nvSpPr>
        <p:spPr>
          <a:xfrm>
            <a:off x="181973" y="3835215"/>
            <a:ext cx="3098042" cy="2688609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777" y="4670005"/>
            <a:ext cx="709683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I</a:t>
            </a:r>
            <a:endParaRPr lang="en-US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2109713" y="4670005"/>
            <a:ext cx="709683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i</a:t>
            </a:r>
            <a:endParaRPr lang="en-US" sz="8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44269" y="4670005"/>
            <a:ext cx="709683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J</a:t>
            </a:r>
            <a:endParaRPr lang="en-US" sz="8000" dirty="0"/>
          </a:p>
        </p:txBody>
      </p:sp>
      <p:sp>
        <p:nvSpPr>
          <p:cNvPr id="18" name="TextBox 17"/>
          <p:cNvSpPr txBox="1"/>
          <p:nvPr/>
        </p:nvSpPr>
        <p:spPr>
          <a:xfrm>
            <a:off x="8341057" y="4670004"/>
            <a:ext cx="709683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j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715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79130" cy="3275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147" y="78139"/>
            <a:ext cx="3562066" cy="31973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06" y="2942797"/>
            <a:ext cx="3971498" cy="2802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9505" y="3411940"/>
            <a:ext cx="2320120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F</a:t>
            </a:r>
            <a:r>
              <a:rPr lang="en-US" sz="4400" dirty="0" smtClean="0"/>
              <a:t>armer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056495" y="5813946"/>
            <a:ext cx="232012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H</a:t>
            </a:r>
            <a:r>
              <a:rPr lang="en-US" sz="4400" dirty="0" smtClean="0">
                <a:solidFill>
                  <a:schemeClr val="bg1"/>
                </a:solidFill>
              </a:rPr>
              <a:t>ut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9178120" y="3411939"/>
            <a:ext cx="2320120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G</a:t>
            </a:r>
            <a:r>
              <a:rPr lang="en-US" sz="4400" dirty="0" smtClean="0">
                <a:solidFill>
                  <a:schemeClr val="bg1"/>
                </a:solidFill>
              </a:rPr>
              <a:t>irl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2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5331" cy="50223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585" y="27296"/>
            <a:ext cx="5368119" cy="4995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8173" y="5117910"/>
            <a:ext cx="218364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I</a:t>
            </a:r>
            <a:r>
              <a:rPr lang="en-US" sz="5400" dirty="0" smtClean="0"/>
              <a:t>gloo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8388823" y="5117910"/>
            <a:ext cx="2183642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J</a:t>
            </a:r>
            <a:r>
              <a:rPr lang="en-US" sz="5400" dirty="0" smtClean="0">
                <a:solidFill>
                  <a:schemeClr val="bg1"/>
                </a:solidFill>
              </a:rPr>
              <a:t>eep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37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845" y="163773"/>
            <a:ext cx="8161361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Open at page 5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117" y="1523929"/>
            <a:ext cx="4798112" cy="50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8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140</Words>
  <Application>Microsoft Office PowerPoint</Application>
  <PresentationFormat>Widescreen</PresentationFormat>
  <Paragraphs>50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12</cp:revision>
  <dcterms:created xsi:type="dcterms:W3CDTF">2021-01-25T04:11:35Z</dcterms:created>
  <dcterms:modified xsi:type="dcterms:W3CDTF">2021-01-25T06:03:50Z</dcterms:modified>
</cp:coreProperties>
</file>