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74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8" r:id="rId10"/>
    <p:sldId id="266" r:id="rId11"/>
    <p:sldId id="267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822BDE-3DA1-425E-9605-31124F6894D3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97F3DC-7041-4B72-BCD8-1BA3D74DD2DE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dirty="0" err="1">
              <a:latin typeface="NikoshBAN" pitchFamily="2" charset="0"/>
              <a:cs typeface="NikoshBAN" pitchFamily="2" charset="0"/>
            </a:rPr>
            <a:t>স্থানীয়</a:t>
          </a:r>
          <a:r>
            <a:rPr lang="en-US" sz="3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>
              <a:latin typeface="NikoshBAN" pitchFamily="2" charset="0"/>
              <a:cs typeface="NikoshBAN" pitchFamily="2" charset="0"/>
            </a:rPr>
            <a:t>সমাজ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C6317B4C-8743-410E-9488-BC71C57923E7}" type="parTrans" cxnId="{96EE8DDC-F98E-4EAB-8276-1117800E4C6D}">
      <dgm:prSet/>
      <dgm:spPr/>
      <dgm:t>
        <a:bodyPr/>
        <a:lstStyle/>
        <a:p>
          <a:endParaRPr lang="en-US"/>
        </a:p>
      </dgm:t>
    </dgm:pt>
    <dgm:pt modelId="{90EA85DB-F561-4EA4-99F4-35CC0FBC4971}" type="sibTrans" cxnId="{96EE8DDC-F98E-4EAB-8276-1117800E4C6D}">
      <dgm:prSet/>
      <dgm:spPr/>
      <dgm:t>
        <a:bodyPr/>
        <a:lstStyle/>
        <a:p>
          <a:endParaRPr lang="en-US"/>
        </a:p>
      </dgm:t>
    </dgm:pt>
    <dgm:pt modelId="{EEAC1417-CEF2-4071-BB18-A9E63ADA9EF5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>
              <a:latin typeface="NikoshBAN" pitchFamily="2" charset="0"/>
              <a:cs typeface="NikoshBAN" pitchFamily="2" charset="0"/>
            </a:rPr>
            <a:t>স্থানীয়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সমাজের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বিভিন্ন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উপাদান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64459BD-460F-4381-8493-6FB09CCECA52}" type="parTrans" cxnId="{783D94A2-BD15-42ED-934B-49497783C4D6}">
      <dgm:prSet/>
      <dgm:spPr/>
      <dgm:t>
        <a:bodyPr/>
        <a:lstStyle/>
        <a:p>
          <a:endParaRPr lang="en-US"/>
        </a:p>
      </dgm:t>
    </dgm:pt>
    <dgm:pt modelId="{8C545179-36BF-44F6-8E0E-BC4D93AE9B13}" type="sibTrans" cxnId="{783D94A2-BD15-42ED-934B-49497783C4D6}">
      <dgm:prSet/>
      <dgm:spPr/>
      <dgm:t>
        <a:bodyPr/>
        <a:lstStyle/>
        <a:p>
          <a:endParaRPr lang="en-US"/>
        </a:p>
      </dgm:t>
    </dgm:pt>
    <dgm:pt modelId="{0C96FEAD-B991-4E77-A6AB-E2DFC79B1ACE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>
              <a:latin typeface="NikoshBAN" pitchFamily="2" charset="0"/>
              <a:cs typeface="NikoshBAN" pitchFamily="2" charset="0"/>
            </a:rPr>
            <a:t>সমবয়সী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সঙ্গী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0960A716-44E8-44DE-A76B-5FCDB33FA8C0}" type="parTrans" cxnId="{7E359263-E616-4CDD-A802-B21F324BA02D}">
      <dgm:prSet/>
      <dgm:spPr/>
      <dgm:t>
        <a:bodyPr/>
        <a:lstStyle/>
        <a:p>
          <a:endParaRPr lang="en-US"/>
        </a:p>
      </dgm:t>
    </dgm:pt>
    <dgm:pt modelId="{232542D4-938A-4999-8C13-9FB683DCB7DD}" type="sibTrans" cxnId="{7E359263-E616-4CDD-A802-B21F324BA02D}">
      <dgm:prSet/>
      <dgm:spPr/>
      <dgm:t>
        <a:bodyPr/>
        <a:lstStyle/>
        <a:p>
          <a:endParaRPr lang="en-US"/>
        </a:p>
      </dgm:t>
    </dgm:pt>
    <dgm:pt modelId="{93715DC5-2B64-4208-922D-5048F80E8F76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>
              <a:latin typeface="NikoshBAN" pitchFamily="2" charset="0"/>
              <a:cs typeface="NikoshBAN" pitchFamily="2" charset="0"/>
            </a:rPr>
            <a:t>শিক্ষা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প্রতিষ্ঠান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357C093B-D032-412E-B800-81E9CF7C5082}" type="parTrans" cxnId="{0E5A669D-AE62-4BE1-A173-ABC875469A90}">
      <dgm:prSet/>
      <dgm:spPr/>
      <dgm:t>
        <a:bodyPr/>
        <a:lstStyle/>
        <a:p>
          <a:endParaRPr lang="en-US"/>
        </a:p>
      </dgm:t>
    </dgm:pt>
    <dgm:pt modelId="{FB399574-DBF2-4AC1-989F-9EE25B28E3A2}" type="sibTrans" cxnId="{0E5A669D-AE62-4BE1-A173-ABC875469A90}">
      <dgm:prSet/>
      <dgm:spPr/>
      <dgm:t>
        <a:bodyPr/>
        <a:lstStyle/>
        <a:p>
          <a:endParaRPr lang="en-US"/>
        </a:p>
      </dgm:t>
    </dgm:pt>
    <dgm:pt modelId="{64402B6B-38AE-41A8-B18E-788D307D8627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>
              <a:latin typeface="NikoshBAN" pitchFamily="2" charset="0"/>
              <a:cs typeface="NikoshBAN" pitchFamily="2" charset="0"/>
            </a:rPr>
            <a:t>রাজনৈতিক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প্রতিষ্ঠান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AD5A5F29-11DE-4607-AA52-03C072E189B0}" type="parTrans" cxnId="{82D760C5-D456-49AB-930B-D9E7BC2CAE5F}">
      <dgm:prSet/>
      <dgm:spPr/>
      <dgm:t>
        <a:bodyPr/>
        <a:lstStyle/>
        <a:p>
          <a:endParaRPr lang="en-US"/>
        </a:p>
      </dgm:t>
    </dgm:pt>
    <dgm:pt modelId="{E7FDB63B-80BD-469F-ABBA-8DE021A17F80}" type="sibTrans" cxnId="{82D760C5-D456-49AB-930B-D9E7BC2CAE5F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0C89F069-4930-4854-9C6E-7F9A4DA89AFE}" type="pres">
      <dgm:prSet presAssocID="{5B822BDE-3DA1-425E-9605-31124F6894D3}" presName="cycle" presStyleCnt="0">
        <dgm:presLayoutVars>
          <dgm:dir/>
          <dgm:resizeHandles val="exact"/>
        </dgm:presLayoutVars>
      </dgm:prSet>
      <dgm:spPr/>
    </dgm:pt>
    <dgm:pt modelId="{D548F2CA-F584-41C1-A171-E0020DDCF730}" type="pres">
      <dgm:prSet presAssocID="{DA97F3DC-7041-4B72-BCD8-1BA3D74DD2DE}" presName="dummy" presStyleCnt="0"/>
      <dgm:spPr/>
    </dgm:pt>
    <dgm:pt modelId="{6103C624-552D-45BD-BBFF-3A37D127A07D}" type="pres">
      <dgm:prSet presAssocID="{DA97F3DC-7041-4B72-BCD8-1BA3D74DD2DE}" presName="node" presStyleLbl="revTx" presStyleIdx="0" presStyleCnt="5" custScaleX="168203" custScaleY="55794" custRadScaleRad="96028" custRadScaleInc="31115">
        <dgm:presLayoutVars>
          <dgm:bulletEnabled val="1"/>
        </dgm:presLayoutVars>
      </dgm:prSet>
      <dgm:spPr/>
    </dgm:pt>
    <dgm:pt modelId="{53FF6A30-6996-41A3-8AB6-2CED6280998E}" type="pres">
      <dgm:prSet presAssocID="{90EA85DB-F561-4EA4-99F4-35CC0FBC4971}" presName="sibTrans" presStyleLbl="node1" presStyleIdx="0" presStyleCnt="5"/>
      <dgm:spPr/>
    </dgm:pt>
    <dgm:pt modelId="{857951D5-9F1E-4603-B9D8-7DF3000935C8}" type="pres">
      <dgm:prSet presAssocID="{EEAC1417-CEF2-4071-BB18-A9E63ADA9EF5}" presName="dummy" presStyleCnt="0"/>
      <dgm:spPr/>
    </dgm:pt>
    <dgm:pt modelId="{B04290DE-E0E8-442F-86E0-B892592EA1AD}" type="pres">
      <dgm:prSet presAssocID="{EEAC1417-CEF2-4071-BB18-A9E63ADA9EF5}" presName="node" presStyleLbl="revTx" presStyleIdx="1" presStyleCnt="5" custScaleX="204656" custScaleY="69153">
        <dgm:presLayoutVars>
          <dgm:bulletEnabled val="1"/>
        </dgm:presLayoutVars>
      </dgm:prSet>
      <dgm:spPr/>
    </dgm:pt>
    <dgm:pt modelId="{20D34B6B-A597-46AF-8752-CBC22EAC6FDB}" type="pres">
      <dgm:prSet presAssocID="{8C545179-36BF-44F6-8E0E-BC4D93AE9B13}" presName="sibTrans" presStyleLbl="node1" presStyleIdx="1" presStyleCnt="5"/>
      <dgm:spPr/>
    </dgm:pt>
    <dgm:pt modelId="{5C3C1908-91FC-42DC-9A00-64CFFCBEE260}" type="pres">
      <dgm:prSet presAssocID="{0C96FEAD-B991-4E77-A6AB-E2DFC79B1ACE}" presName="dummy" presStyleCnt="0"/>
      <dgm:spPr/>
    </dgm:pt>
    <dgm:pt modelId="{64AA325F-15C1-4970-A27F-4CB084A6DF2D}" type="pres">
      <dgm:prSet presAssocID="{0C96FEAD-B991-4E77-A6AB-E2DFC79B1ACE}" presName="node" presStyleLbl="revTx" presStyleIdx="2" presStyleCnt="5" custScaleX="114509" custScaleY="73804">
        <dgm:presLayoutVars>
          <dgm:bulletEnabled val="1"/>
        </dgm:presLayoutVars>
      </dgm:prSet>
      <dgm:spPr/>
    </dgm:pt>
    <dgm:pt modelId="{FD1C30A5-529E-48CF-8FE0-1A661FAC8516}" type="pres">
      <dgm:prSet presAssocID="{232542D4-938A-4999-8C13-9FB683DCB7DD}" presName="sibTrans" presStyleLbl="node1" presStyleIdx="2" presStyleCnt="5"/>
      <dgm:spPr/>
    </dgm:pt>
    <dgm:pt modelId="{F82CA344-A1DC-4EB3-B8FF-95B5E4BC2848}" type="pres">
      <dgm:prSet presAssocID="{93715DC5-2B64-4208-922D-5048F80E8F76}" presName="dummy" presStyleCnt="0"/>
      <dgm:spPr/>
    </dgm:pt>
    <dgm:pt modelId="{D7EDD242-7C0F-4107-9E9F-0087CC868CB8}" type="pres">
      <dgm:prSet presAssocID="{93715DC5-2B64-4208-922D-5048F80E8F76}" presName="node" presStyleLbl="revTx" presStyleIdx="3" presStyleCnt="5">
        <dgm:presLayoutVars>
          <dgm:bulletEnabled val="1"/>
        </dgm:presLayoutVars>
      </dgm:prSet>
      <dgm:spPr/>
    </dgm:pt>
    <dgm:pt modelId="{78179DAA-BA1E-403F-9B04-FDDF6ADE9AA2}" type="pres">
      <dgm:prSet presAssocID="{FB399574-DBF2-4AC1-989F-9EE25B28E3A2}" presName="sibTrans" presStyleLbl="node1" presStyleIdx="3" presStyleCnt="5"/>
      <dgm:spPr/>
    </dgm:pt>
    <dgm:pt modelId="{E079D5A4-C3EE-4FB7-A92A-AC92FA885143}" type="pres">
      <dgm:prSet presAssocID="{64402B6B-38AE-41A8-B18E-788D307D8627}" presName="dummy" presStyleCnt="0"/>
      <dgm:spPr/>
    </dgm:pt>
    <dgm:pt modelId="{0FD36BB4-B9C7-491F-8F22-198869CF8F50}" type="pres">
      <dgm:prSet presAssocID="{64402B6B-38AE-41A8-B18E-788D307D8627}" presName="node" presStyleLbl="revTx" presStyleIdx="4" presStyleCnt="5">
        <dgm:presLayoutVars>
          <dgm:bulletEnabled val="1"/>
        </dgm:presLayoutVars>
      </dgm:prSet>
      <dgm:spPr/>
    </dgm:pt>
    <dgm:pt modelId="{01C5C4FF-E666-4E0F-8742-C42BFDA7FA5C}" type="pres">
      <dgm:prSet presAssocID="{E7FDB63B-80BD-469F-ABBA-8DE021A17F80}" presName="sibTrans" presStyleLbl="node1" presStyleIdx="4" presStyleCnt="5"/>
      <dgm:spPr/>
    </dgm:pt>
  </dgm:ptLst>
  <dgm:cxnLst>
    <dgm:cxn modelId="{D0C5C727-D1AC-42C0-AD21-43E9CA48FEB2}" type="presOf" srcId="{DA97F3DC-7041-4B72-BCD8-1BA3D74DD2DE}" destId="{6103C624-552D-45BD-BBFF-3A37D127A07D}" srcOrd="0" destOrd="0" presId="urn:microsoft.com/office/officeart/2005/8/layout/cycle1"/>
    <dgm:cxn modelId="{DC17DE31-1986-435A-BD60-AE8C6230DD81}" type="presOf" srcId="{64402B6B-38AE-41A8-B18E-788D307D8627}" destId="{0FD36BB4-B9C7-491F-8F22-198869CF8F50}" srcOrd="0" destOrd="0" presId="urn:microsoft.com/office/officeart/2005/8/layout/cycle1"/>
    <dgm:cxn modelId="{73889739-2E2B-4D3F-A1E0-2A3D49070C66}" type="presOf" srcId="{EEAC1417-CEF2-4071-BB18-A9E63ADA9EF5}" destId="{B04290DE-E0E8-442F-86E0-B892592EA1AD}" srcOrd="0" destOrd="0" presId="urn:microsoft.com/office/officeart/2005/8/layout/cycle1"/>
    <dgm:cxn modelId="{7E359263-E616-4CDD-A802-B21F324BA02D}" srcId="{5B822BDE-3DA1-425E-9605-31124F6894D3}" destId="{0C96FEAD-B991-4E77-A6AB-E2DFC79B1ACE}" srcOrd="2" destOrd="0" parTransId="{0960A716-44E8-44DE-A76B-5FCDB33FA8C0}" sibTransId="{232542D4-938A-4999-8C13-9FB683DCB7DD}"/>
    <dgm:cxn modelId="{AC352D48-5D52-46E9-8B88-C3A83B5E0119}" type="presOf" srcId="{5B822BDE-3DA1-425E-9605-31124F6894D3}" destId="{0C89F069-4930-4854-9C6E-7F9A4DA89AFE}" srcOrd="0" destOrd="0" presId="urn:microsoft.com/office/officeart/2005/8/layout/cycle1"/>
    <dgm:cxn modelId="{5DB3A94D-B5FD-4F70-A58E-C745302FCC98}" type="presOf" srcId="{232542D4-938A-4999-8C13-9FB683DCB7DD}" destId="{FD1C30A5-529E-48CF-8FE0-1A661FAC8516}" srcOrd="0" destOrd="0" presId="urn:microsoft.com/office/officeart/2005/8/layout/cycle1"/>
    <dgm:cxn modelId="{D21D2F84-FAFC-4B8A-A294-7D17BF152EE1}" type="presOf" srcId="{FB399574-DBF2-4AC1-989F-9EE25B28E3A2}" destId="{78179DAA-BA1E-403F-9B04-FDDF6ADE9AA2}" srcOrd="0" destOrd="0" presId="urn:microsoft.com/office/officeart/2005/8/layout/cycle1"/>
    <dgm:cxn modelId="{9EDF988C-8877-4B2F-9DDE-73388EC9E4B3}" type="presOf" srcId="{90EA85DB-F561-4EA4-99F4-35CC0FBC4971}" destId="{53FF6A30-6996-41A3-8AB6-2CED6280998E}" srcOrd="0" destOrd="0" presId="urn:microsoft.com/office/officeart/2005/8/layout/cycle1"/>
    <dgm:cxn modelId="{FA7C8F99-240E-444C-A2AE-067371BB3109}" type="presOf" srcId="{E7FDB63B-80BD-469F-ABBA-8DE021A17F80}" destId="{01C5C4FF-E666-4E0F-8742-C42BFDA7FA5C}" srcOrd="0" destOrd="0" presId="urn:microsoft.com/office/officeart/2005/8/layout/cycle1"/>
    <dgm:cxn modelId="{56F7209C-2799-44CF-9602-C701F07FA5E4}" type="presOf" srcId="{0C96FEAD-B991-4E77-A6AB-E2DFC79B1ACE}" destId="{64AA325F-15C1-4970-A27F-4CB084A6DF2D}" srcOrd="0" destOrd="0" presId="urn:microsoft.com/office/officeart/2005/8/layout/cycle1"/>
    <dgm:cxn modelId="{0E5A669D-AE62-4BE1-A173-ABC875469A90}" srcId="{5B822BDE-3DA1-425E-9605-31124F6894D3}" destId="{93715DC5-2B64-4208-922D-5048F80E8F76}" srcOrd="3" destOrd="0" parTransId="{357C093B-D032-412E-B800-81E9CF7C5082}" sibTransId="{FB399574-DBF2-4AC1-989F-9EE25B28E3A2}"/>
    <dgm:cxn modelId="{783D94A2-BD15-42ED-934B-49497783C4D6}" srcId="{5B822BDE-3DA1-425E-9605-31124F6894D3}" destId="{EEAC1417-CEF2-4071-BB18-A9E63ADA9EF5}" srcOrd="1" destOrd="0" parTransId="{764459BD-460F-4381-8493-6FB09CCECA52}" sibTransId="{8C545179-36BF-44F6-8E0E-BC4D93AE9B13}"/>
    <dgm:cxn modelId="{82D760C5-D456-49AB-930B-D9E7BC2CAE5F}" srcId="{5B822BDE-3DA1-425E-9605-31124F6894D3}" destId="{64402B6B-38AE-41A8-B18E-788D307D8627}" srcOrd="4" destOrd="0" parTransId="{AD5A5F29-11DE-4607-AA52-03C072E189B0}" sibTransId="{E7FDB63B-80BD-469F-ABBA-8DE021A17F80}"/>
    <dgm:cxn modelId="{96EE8DDC-F98E-4EAB-8276-1117800E4C6D}" srcId="{5B822BDE-3DA1-425E-9605-31124F6894D3}" destId="{DA97F3DC-7041-4B72-BCD8-1BA3D74DD2DE}" srcOrd="0" destOrd="0" parTransId="{C6317B4C-8743-410E-9488-BC71C57923E7}" sibTransId="{90EA85DB-F561-4EA4-99F4-35CC0FBC4971}"/>
    <dgm:cxn modelId="{4FC90CF2-134E-4492-B687-02A82C82E305}" type="presOf" srcId="{93715DC5-2B64-4208-922D-5048F80E8F76}" destId="{D7EDD242-7C0F-4107-9E9F-0087CC868CB8}" srcOrd="0" destOrd="0" presId="urn:microsoft.com/office/officeart/2005/8/layout/cycle1"/>
    <dgm:cxn modelId="{3CD948F3-6977-4D33-AF66-666F879689CD}" type="presOf" srcId="{8C545179-36BF-44F6-8E0E-BC4D93AE9B13}" destId="{20D34B6B-A597-46AF-8752-CBC22EAC6FDB}" srcOrd="0" destOrd="0" presId="urn:microsoft.com/office/officeart/2005/8/layout/cycle1"/>
    <dgm:cxn modelId="{ADE1427A-7F78-4911-B86C-C4C4C8808538}" type="presParOf" srcId="{0C89F069-4930-4854-9C6E-7F9A4DA89AFE}" destId="{D548F2CA-F584-41C1-A171-E0020DDCF730}" srcOrd="0" destOrd="0" presId="urn:microsoft.com/office/officeart/2005/8/layout/cycle1"/>
    <dgm:cxn modelId="{F569A52B-EDC9-4AC8-8A39-36BBD381A5B7}" type="presParOf" srcId="{0C89F069-4930-4854-9C6E-7F9A4DA89AFE}" destId="{6103C624-552D-45BD-BBFF-3A37D127A07D}" srcOrd="1" destOrd="0" presId="urn:microsoft.com/office/officeart/2005/8/layout/cycle1"/>
    <dgm:cxn modelId="{DD206B9C-04B9-4F20-B111-27C01C1E1055}" type="presParOf" srcId="{0C89F069-4930-4854-9C6E-7F9A4DA89AFE}" destId="{53FF6A30-6996-41A3-8AB6-2CED6280998E}" srcOrd="2" destOrd="0" presId="urn:microsoft.com/office/officeart/2005/8/layout/cycle1"/>
    <dgm:cxn modelId="{7E8C03B5-3DF7-4F58-9C46-65F471286833}" type="presParOf" srcId="{0C89F069-4930-4854-9C6E-7F9A4DA89AFE}" destId="{857951D5-9F1E-4603-B9D8-7DF3000935C8}" srcOrd="3" destOrd="0" presId="urn:microsoft.com/office/officeart/2005/8/layout/cycle1"/>
    <dgm:cxn modelId="{DB046152-720D-495E-ADAB-93007C3CE7C6}" type="presParOf" srcId="{0C89F069-4930-4854-9C6E-7F9A4DA89AFE}" destId="{B04290DE-E0E8-442F-86E0-B892592EA1AD}" srcOrd="4" destOrd="0" presId="urn:microsoft.com/office/officeart/2005/8/layout/cycle1"/>
    <dgm:cxn modelId="{FF560B37-95F3-4108-8F5E-C03BFB886C55}" type="presParOf" srcId="{0C89F069-4930-4854-9C6E-7F9A4DA89AFE}" destId="{20D34B6B-A597-46AF-8752-CBC22EAC6FDB}" srcOrd="5" destOrd="0" presId="urn:microsoft.com/office/officeart/2005/8/layout/cycle1"/>
    <dgm:cxn modelId="{01FAB099-3740-44CF-AEBE-6A65D86C348E}" type="presParOf" srcId="{0C89F069-4930-4854-9C6E-7F9A4DA89AFE}" destId="{5C3C1908-91FC-42DC-9A00-64CFFCBEE260}" srcOrd="6" destOrd="0" presId="urn:microsoft.com/office/officeart/2005/8/layout/cycle1"/>
    <dgm:cxn modelId="{C07156AC-F637-4CFC-9826-EE52804B9AA7}" type="presParOf" srcId="{0C89F069-4930-4854-9C6E-7F9A4DA89AFE}" destId="{64AA325F-15C1-4970-A27F-4CB084A6DF2D}" srcOrd="7" destOrd="0" presId="urn:microsoft.com/office/officeart/2005/8/layout/cycle1"/>
    <dgm:cxn modelId="{29F3A735-CC9F-444A-914E-1258572FF3AD}" type="presParOf" srcId="{0C89F069-4930-4854-9C6E-7F9A4DA89AFE}" destId="{FD1C30A5-529E-48CF-8FE0-1A661FAC8516}" srcOrd="8" destOrd="0" presId="urn:microsoft.com/office/officeart/2005/8/layout/cycle1"/>
    <dgm:cxn modelId="{3BA509AD-4069-4C5C-9801-45E4BBBFC247}" type="presParOf" srcId="{0C89F069-4930-4854-9C6E-7F9A4DA89AFE}" destId="{F82CA344-A1DC-4EB3-B8FF-95B5E4BC2848}" srcOrd="9" destOrd="0" presId="urn:microsoft.com/office/officeart/2005/8/layout/cycle1"/>
    <dgm:cxn modelId="{58632232-3A1C-46C8-A2A2-24E3775E2BD7}" type="presParOf" srcId="{0C89F069-4930-4854-9C6E-7F9A4DA89AFE}" destId="{D7EDD242-7C0F-4107-9E9F-0087CC868CB8}" srcOrd="10" destOrd="0" presId="urn:microsoft.com/office/officeart/2005/8/layout/cycle1"/>
    <dgm:cxn modelId="{C766EBF5-07D2-4743-B30B-33465504E603}" type="presParOf" srcId="{0C89F069-4930-4854-9C6E-7F9A4DA89AFE}" destId="{78179DAA-BA1E-403F-9B04-FDDF6ADE9AA2}" srcOrd="11" destOrd="0" presId="urn:microsoft.com/office/officeart/2005/8/layout/cycle1"/>
    <dgm:cxn modelId="{100816E3-BFEB-47C7-927C-C3F8A04E03FF}" type="presParOf" srcId="{0C89F069-4930-4854-9C6E-7F9A4DA89AFE}" destId="{E079D5A4-C3EE-4FB7-A92A-AC92FA885143}" srcOrd="12" destOrd="0" presId="urn:microsoft.com/office/officeart/2005/8/layout/cycle1"/>
    <dgm:cxn modelId="{89C7C5B5-9538-43F2-B7CB-F11384ABB9ED}" type="presParOf" srcId="{0C89F069-4930-4854-9C6E-7F9A4DA89AFE}" destId="{0FD36BB4-B9C7-491F-8F22-198869CF8F50}" srcOrd="13" destOrd="0" presId="urn:microsoft.com/office/officeart/2005/8/layout/cycle1"/>
    <dgm:cxn modelId="{E77EFEDD-9532-4878-B1CB-7A243DC77452}" type="presParOf" srcId="{0C89F069-4930-4854-9C6E-7F9A4DA89AFE}" destId="{01C5C4FF-E666-4E0F-8742-C42BFDA7FA5C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3C624-552D-45BD-BBFF-3A37D127A07D}">
      <dsp:nvSpPr>
        <dsp:cNvPr id="0" name=""/>
        <dsp:cNvSpPr/>
      </dsp:nvSpPr>
      <dsp:spPr>
        <a:xfrm>
          <a:off x="3501354" y="615724"/>
          <a:ext cx="2061244" cy="683728"/>
        </a:xfrm>
        <a:prstGeom prst="rect">
          <a:avLst/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>
              <a:latin typeface="NikoshBAN" pitchFamily="2" charset="0"/>
              <a:cs typeface="NikoshBAN" pitchFamily="2" charset="0"/>
            </a:rPr>
            <a:t>স্থানীয়</a:t>
          </a:r>
          <a:r>
            <a:rPr lang="en-US" sz="32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>
              <a:latin typeface="NikoshBAN" pitchFamily="2" charset="0"/>
              <a:cs typeface="NikoshBAN" pitchFamily="2" charset="0"/>
            </a:rPr>
            <a:t>সমাজ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3501354" y="615724"/>
        <a:ext cx="2061244" cy="683728"/>
      </dsp:txXfrm>
    </dsp:sp>
    <dsp:sp modelId="{53FF6A30-6996-41A3-8AB6-2CED6280998E}">
      <dsp:nvSpPr>
        <dsp:cNvPr id="0" name=""/>
        <dsp:cNvSpPr/>
      </dsp:nvSpPr>
      <dsp:spPr>
        <a:xfrm>
          <a:off x="877090" y="209263"/>
          <a:ext cx="4596967" cy="4596967"/>
        </a:xfrm>
        <a:prstGeom prst="circularArrow">
          <a:avLst>
            <a:gd name="adj1" fmla="val 5198"/>
            <a:gd name="adj2" fmla="val 335776"/>
            <a:gd name="adj3" fmla="val 21395510"/>
            <a:gd name="adj4" fmla="val 19420284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4290DE-E0E8-442F-86E0-B892592EA1AD}">
      <dsp:nvSpPr>
        <dsp:cNvPr id="0" name=""/>
        <dsp:cNvSpPr/>
      </dsp:nvSpPr>
      <dsp:spPr>
        <a:xfrm>
          <a:off x="3870375" y="2585619"/>
          <a:ext cx="2507958" cy="847435"/>
        </a:xfrm>
        <a:prstGeom prst="rect">
          <a:avLst/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>
              <a:latin typeface="NikoshBAN" pitchFamily="2" charset="0"/>
              <a:cs typeface="NikoshBAN" pitchFamily="2" charset="0"/>
            </a:rPr>
            <a:t>স্থানীয়</a:t>
          </a:r>
          <a:r>
            <a:rPr lang="en-US" sz="26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600" kern="1200" dirty="0" err="1">
              <a:latin typeface="NikoshBAN" pitchFamily="2" charset="0"/>
              <a:cs typeface="NikoshBAN" pitchFamily="2" charset="0"/>
            </a:rPr>
            <a:t>সমাজের</a:t>
          </a:r>
          <a:r>
            <a:rPr lang="en-US" sz="26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600" kern="1200" dirty="0" err="1">
              <a:latin typeface="NikoshBAN" pitchFamily="2" charset="0"/>
              <a:cs typeface="NikoshBAN" pitchFamily="2" charset="0"/>
            </a:rPr>
            <a:t>বিভিন্ন</a:t>
          </a:r>
          <a:r>
            <a:rPr lang="en-US" sz="26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600" kern="1200" dirty="0" err="1">
              <a:latin typeface="NikoshBAN" pitchFamily="2" charset="0"/>
              <a:cs typeface="NikoshBAN" pitchFamily="2" charset="0"/>
            </a:rPr>
            <a:t>উপাদান</a:t>
          </a:r>
          <a:endParaRPr lang="en-US" sz="2600" kern="1200" dirty="0">
            <a:latin typeface="NikoshBAN" pitchFamily="2" charset="0"/>
            <a:cs typeface="NikoshBAN" pitchFamily="2" charset="0"/>
          </a:endParaRPr>
        </a:p>
      </dsp:txBody>
      <dsp:txXfrm>
        <a:off x="3870375" y="2585619"/>
        <a:ext cx="2507958" cy="847435"/>
      </dsp:txXfrm>
    </dsp:sp>
    <dsp:sp modelId="{20D34B6B-A597-46AF-8752-CBC22EAC6FDB}">
      <dsp:nvSpPr>
        <dsp:cNvPr id="0" name=""/>
        <dsp:cNvSpPr/>
      </dsp:nvSpPr>
      <dsp:spPr>
        <a:xfrm>
          <a:off x="886089" y="80580"/>
          <a:ext cx="4596967" cy="4596967"/>
        </a:xfrm>
        <a:prstGeom prst="circularArrow">
          <a:avLst>
            <a:gd name="adj1" fmla="val 5198"/>
            <a:gd name="adj2" fmla="val 335776"/>
            <a:gd name="adj3" fmla="val 3856977"/>
            <a:gd name="adj4" fmla="val 1866918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AA325F-15C1-4970-A27F-4CB084A6DF2D}">
      <dsp:nvSpPr>
        <dsp:cNvPr id="0" name=""/>
        <dsp:cNvSpPr/>
      </dsp:nvSpPr>
      <dsp:spPr>
        <a:xfrm>
          <a:off x="2482947" y="3966456"/>
          <a:ext cx="1403251" cy="904431"/>
        </a:xfrm>
        <a:prstGeom prst="rect">
          <a:avLst/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>
              <a:latin typeface="NikoshBAN" pitchFamily="2" charset="0"/>
              <a:cs typeface="NikoshBAN" pitchFamily="2" charset="0"/>
            </a:rPr>
            <a:t>সমবয়সী</a:t>
          </a:r>
          <a:r>
            <a:rPr lang="en-US" sz="26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600" kern="1200" dirty="0" err="1">
              <a:latin typeface="NikoshBAN" pitchFamily="2" charset="0"/>
              <a:cs typeface="NikoshBAN" pitchFamily="2" charset="0"/>
            </a:rPr>
            <a:t>সঙ্গী</a:t>
          </a:r>
          <a:endParaRPr lang="en-US" sz="2600" kern="1200" dirty="0">
            <a:latin typeface="NikoshBAN" pitchFamily="2" charset="0"/>
            <a:cs typeface="NikoshBAN" pitchFamily="2" charset="0"/>
          </a:endParaRPr>
        </a:p>
      </dsp:txBody>
      <dsp:txXfrm>
        <a:off x="2482947" y="3966456"/>
        <a:ext cx="1403251" cy="904431"/>
      </dsp:txXfrm>
    </dsp:sp>
    <dsp:sp modelId="{FD1C30A5-529E-48CF-8FE0-1A661FAC8516}">
      <dsp:nvSpPr>
        <dsp:cNvPr id="0" name=""/>
        <dsp:cNvSpPr/>
      </dsp:nvSpPr>
      <dsp:spPr>
        <a:xfrm>
          <a:off x="886089" y="80580"/>
          <a:ext cx="4596967" cy="4596967"/>
        </a:xfrm>
        <a:prstGeom prst="circularArrow">
          <a:avLst>
            <a:gd name="adj1" fmla="val 5198"/>
            <a:gd name="adj2" fmla="val 335776"/>
            <a:gd name="adj3" fmla="val 8211325"/>
            <a:gd name="adj4" fmla="val 6607247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EDD242-7C0F-4107-9E9F-0087CC868CB8}">
      <dsp:nvSpPr>
        <dsp:cNvPr id="0" name=""/>
        <dsp:cNvSpPr/>
      </dsp:nvSpPr>
      <dsp:spPr>
        <a:xfrm>
          <a:off x="632065" y="2396612"/>
          <a:ext cx="1225450" cy="1225450"/>
        </a:xfrm>
        <a:prstGeom prst="rect">
          <a:avLst/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>
              <a:latin typeface="NikoshBAN" pitchFamily="2" charset="0"/>
              <a:cs typeface="NikoshBAN" pitchFamily="2" charset="0"/>
            </a:rPr>
            <a:t>শিক্ষা</a:t>
          </a:r>
          <a:r>
            <a:rPr lang="en-US" sz="26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600" kern="1200" dirty="0" err="1">
              <a:latin typeface="NikoshBAN" pitchFamily="2" charset="0"/>
              <a:cs typeface="NikoshBAN" pitchFamily="2" charset="0"/>
            </a:rPr>
            <a:t>প্রতিষ্ঠান</a:t>
          </a:r>
          <a:endParaRPr lang="en-US" sz="2600" kern="1200" dirty="0">
            <a:latin typeface="NikoshBAN" pitchFamily="2" charset="0"/>
            <a:cs typeface="NikoshBAN" pitchFamily="2" charset="0"/>
          </a:endParaRPr>
        </a:p>
      </dsp:txBody>
      <dsp:txXfrm>
        <a:off x="632065" y="2396612"/>
        <a:ext cx="1225450" cy="1225450"/>
      </dsp:txXfrm>
    </dsp:sp>
    <dsp:sp modelId="{78179DAA-BA1E-403F-9B04-FDDF6ADE9AA2}">
      <dsp:nvSpPr>
        <dsp:cNvPr id="0" name=""/>
        <dsp:cNvSpPr/>
      </dsp:nvSpPr>
      <dsp:spPr>
        <a:xfrm>
          <a:off x="886089" y="80580"/>
          <a:ext cx="4596967" cy="4596967"/>
        </a:xfrm>
        <a:prstGeom prst="circularArrow">
          <a:avLst>
            <a:gd name="adj1" fmla="val 5198"/>
            <a:gd name="adj2" fmla="val 335776"/>
            <a:gd name="adj3" fmla="val 12298476"/>
            <a:gd name="adj4" fmla="val 10770423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D36BB4-B9C7-491F-8F22-198869CF8F50}">
      <dsp:nvSpPr>
        <dsp:cNvPr id="0" name=""/>
        <dsp:cNvSpPr/>
      </dsp:nvSpPr>
      <dsp:spPr>
        <a:xfrm>
          <a:off x="1372996" y="116261"/>
          <a:ext cx="1225450" cy="1225450"/>
        </a:xfrm>
        <a:prstGeom prst="rect">
          <a:avLst/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>
              <a:latin typeface="NikoshBAN" pitchFamily="2" charset="0"/>
              <a:cs typeface="NikoshBAN" pitchFamily="2" charset="0"/>
            </a:rPr>
            <a:t>রাজনৈতিক</a:t>
          </a:r>
          <a:r>
            <a:rPr lang="en-US" sz="26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600" kern="1200" dirty="0" err="1">
              <a:latin typeface="NikoshBAN" pitchFamily="2" charset="0"/>
              <a:cs typeface="NikoshBAN" pitchFamily="2" charset="0"/>
            </a:rPr>
            <a:t>প্রতিষ্ঠান</a:t>
          </a:r>
          <a:endParaRPr lang="en-US" sz="2600" kern="1200" dirty="0">
            <a:latin typeface="NikoshBAN" pitchFamily="2" charset="0"/>
            <a:cs typeface="NikoshBAN" pitchFamily="2" charset="0"/>
          </a:endParaRPr>
        </a:p>
      </dsp:txBody>
      <dsp:txXfrm>
        <a:off x="1372996" y="116261"/>
        <a:ext cx="1225450" cy="1225450"/>
      </dsp:txXfrm>
    </dsp:sp>
    <dsp:sp modelId="{01C5C4FF-E666-4E0F-8742-C42BFDA7FA5C}">
      <dsp:nvSpPr>
        <dsp:cNvPr id="0" name=""/>
        <dsp:cNvSpPr/>
      </dsp:nvSpPr>
      <dsp:spPr>
        <a:xfrm>
          <a:off x="769376" y="111860"/>
          <a:ext cx="4596967" cy="4596967"/>
        </a:xfrm>
        <a:prstGeom prst="circularArrow">
          <a:avLst>
            <a:gd name="adj1" fmla="val 5198"/>
            <a:gd name="adj2" fmla="val 335776"/>
            <a:gd name="adj3" fmla="val 17566513"/>
            <a:gd name="adj4" fmla="val 15401651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7CBE-6F30-4315-BA5C-8E5661F7A5AB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9FAC-61BC-40AE-9D63-73FD7CF42B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7CBE-6F30-4315-BA5C-8E5661F7A5AB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9FAC-61BC-40AE-9D63-73FD7CF42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7CBE-6F30-4315-BA5C-8E5661F7A5AB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9FAC-61BC-40AE-9D63-73FD7CF42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7CBE-6F30-4315-BA5C-8E5661F7A5AB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9FAC-61BC-40AE-9D63-73FD7CF42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7CBE-6F30-4315-BA5C-8E5661F7A5AB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9FAC-61BC-40AE-9D63-73FD7CF42B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7CBE-6F30-4315-BA5C-8E5661F7A5AB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9FAC-61BC-40AE-9D63-73FD7CF42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7CBE-6F30-4315-BA5C-8E5661F7A5AB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9FAC-61BC-40AE-9D63-73FD7CF42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7CBE-6F30-4315-BA5C-8E5661F7A5AB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9FAC-61BC-40AE-9D63-73FD7CF42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7CBE-6F30-4315-BA5C-8E5661F7A5AB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9FAC-61BC-40AE-9D63-73FD7CF42BD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7CBE-6F30-4315-BA5C-8E5661F7A5AB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9FAC-61BC-40AE-9D63-73FD7CF42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7CBE-6F30-4315-BA5C-8E5661F7A5AB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9FAC-61BC-40AE-9D63-73FD7CF42B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5F57CBE-6F30-4315-BA5C-8E5661F7A5AB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69B9FAC-61BC-40AE-9D63-73FD7CF42BD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609600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bn-BD" sz="139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9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1A2CBD-5AEC-4B46-9911-4CFA9C7B70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600200"/>
            <a:ext cx="54864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95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425281"/>
            <a:ext cx="3581400" cy="109696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সমবয়সী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সঙ্গী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0" y="5410200"/>
            <a:ext cx="3352800" cy="109696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প্রতিষ্ঠান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28600"/>
            <a:ext cx="4343400" cy="4953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28600"/>
            <a:ext cx="41910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0657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52600" y="5334000"/>
            <a:ext cx="5181600" cy="109696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প্রতিষ্ঠান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" y="6926"/>
            <a:ext cx="4572000" cy="44888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708" y="6925"/>
            <a:ext cx="4468091" cy="4488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17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590800"/>
            <a:ext cx="8229600" cy="1143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সামাজিকীকরন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038600"/>
            <a:ext cx="8229600" cy="1143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সমবয়সী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সঙ্গী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815456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609600" y="2743200"/>
            <a:ext cx="8229600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BD" sz="3200" dirty="0">
                <a:latin typeface="NikoshBAN" pitchFamily="2" charset="0"/>
                <a:cs typeface="NikoshBAN" pitchFamily="2" charset="0"/>
              </a:rPr>
              <a:t>সামাজিকীকরণে বিভিন্ন প্রতিষ্ঠানের নাম লিখ এবং যে কোন একটি প্রতিষ্ঠানের ভূমিকা ব্যাখ্যা কর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914400"/>
            <a:ext cx="82296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857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743200" y="5334000"/>
            <a:ext cx="4691063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50CD06-F9CD-42D7-A73C-9564F1F7DA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870" y="446649"/>
            <a:ext cx="5486400" cy="511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89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25325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42C5509E-3877-40E2-950E-36B61520B6BC}"/>
              </a:ext>
            </a:extLst>
          </p:cNvPr>
          <p:cNvSpPr/>
          <p:nvPr/>
        </p:nvSpPr>
        <p:spPr>
          <a:xfrm>
            <a:off x="104274" y="3499964"/>
            <a:ext cx="4696326" cy="340215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জাহাঙ্গীর আলম</a:t>
            </a:r>
          </a:p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সহকারী প্রধান  শিক্ষক</a:t>
            </a:r>
          </a:p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দুর্গাপুর উচ্চ বিদ্যালয়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আদিতমারী , লালমনিরহাট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bn-BD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E-mail: jahangir</a:t>
            </a:r>
            <a:r>
              <a:rPr lang="bn-BD" sz="24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7385</a:t>
            </a:r>
            <a:r>
              <a:rPr lang="bn-BD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@gmail.com 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D8B6B14-D5FF-438C-96A6-C73978AD38E1}"/>
              </a:ext>
            </a:extLst>
          </p:cNvPr>
          <p:cNvSpPr/>
          <p:nvPr/>
        </p:nvSpPr>
        <p:spPr>
          <a:xfrm>
            <a:off x="4800600" y="3429000"/>
            <a:ext cx="4315326" cy="340215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শ্রেণী- অষ্টম</a:t>
            </a:r>
          </a:p>
          <a:p>
            <a:r>
              <a:rPr lang="bn-BD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বাংলাদেশ ও বিশ্বপরিচয়</a:t>
            </a:r>
          </a:p>
          <a:p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অধ্যায়- পঞ্চম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১</a:t>
            </a:r>
            <a:endParaRPr lang="bn-BD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তারিখঃ ২৫/০১/২০২১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9B6A20-B61A-404B-A808-0E82B531D4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831" y="1221988"/>
            <a:ext cx="1710337" cy="213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3315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27" y="3409951"/>
            <a:ext cx="4578927" cy="34134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3396095"/>
            <a:ext cx="4572001" cy="34480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1999" cy="34099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37"/>
          <a:stretch/>
        </p:blipFill>
        <p:spPr>
          <a:xfrm>
            <a:off x="4572000" y="27708"/>
            <a:ext cx="4572000" cy="33822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824595"/>
            <a:ext cx="8229600" cy="1143000"/>
          </a:xfrm>
        </p:spPr>
        <p:txBody>
          <a:bodyPr/>
          <a:lstStyle/>
          <a:p>
            <a:pPr algn="ctr"/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চিত্রগুলো লক্ষ্য কর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246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447800"/>
            <a:ext cx="7269939" cy="3447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6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4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সামাজিকীকরণ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উন্নয়ন</a:t>
            </a:r>
            <a:endParaRPr lang="bn-BD" sz="4000" b="1" dirty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সামাজিকীকরনে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প্রভাব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76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905000"/>
            <a:ext cx="8229600" cy="8382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bn-BD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200400"/>
            <a:ext cx="8229600" cy="108758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সামাজিকীকরণ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ব্যাখ্যা করতে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648200"/>
            <a:ext cx="8229600" cy="1524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সামাজিকীকরণে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প্রভার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6536098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533400"/>
            <a:ext cx="3276600" cy="762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পরিবার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552984635"/>
              </p:ext>
            </p:extLst>
          </p:nvPr>
        </p:nvGraphicFramePr>
        <p:xfrm>
          <a:off x="1295400" y="1524000"/>
          <a:ext cx="7010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Down Arrow 17"/>
          <p:cNvSpPr/>
          <p:nvPr/>
        </p:nvSpPr>
        <p:spPr>
          <a:xfrm>
            <a:off x="4419600" y="1295400"/>
            <a:ext cx="304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7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1701" y="5638800"/>
            <a:ext cx="3657600" cy="86836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পরিবার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11"/>
          <a:stretch/>
        </p:blipFill>
        <p:spPr>
          <a:xfrm>
            <a:off x="152400" y="13855"/>
            <a:ext cx="8956202" cy="547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1319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9900" y="5240482"/>
            <a:ext cx="2971800" cy="10668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স্থানীয়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400"/>
            <a:ext cx="77724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4558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600200" y="5347855"/>
            <a:ext cx="6096000" cy="1143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স্থানীয়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উপাদান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7428"/>
            <a:ext cx="4648201" cy="47964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7428"/>
            <a:ext cx="4419600" cy="479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01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277</TotalTime>
  <Words>127</Words>
  <Application>Microsoft Office PowerPoint</Application>
  <PresentationFormat>On-screen Show (4:3)</PresentationFormat>
  <Paragraphs>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Gill Sans MT</vt:lpstr>
      <vt:lpstr>Nikosh</vt:lpstr>
      <vt:lpstr>NikoshBAN</vt:lpstr>
      <vt:lpstr>Verdana</vt:lpstr>
      <vt:lpstr>Wingdings 2</vt:lpstr>
      <vt:lpstr>Solstice</vt:lpstr>
      <vt:lpstr>স্বাগতম</vt:lpstr>
      <vt:lpstr>পরিচিতি</vt:lpstr>
      <vt:lpstr>চিত্রগুলো লক্ষ্য কর</vt:lpstr>
      <vt:lpstr>PowerPoint Presentation</vt:lpstr>
      <vt:lpstr>শিখনফল</vt:lpstr>
      <vt:lpstr>পরিবার</vt:lpstr>
      <vt:lpstr>পরিবার</vt:lpstr>
      <vt:lpstr>স্থানীয় সমাজ</vt:lpstr>
      <vt:lpstr>PowerPoint Presentation</vt:lpstr>
      <vt:lpstr>সমবয়সী সঙ্গী</vt:lpstr>
      <vt:lpstr>PowerPoint Presentation</vt:lpstr>
      <vt:lpstr>মূল্যায়ন</vt:lpstr>
      <vt:lpstr>সামাজিকীকরণে বিভিন্ন প্রতিষ্ঠানের নাম লিখ এবং যে কোন একটি প্রতিষ্ঠানের ভূমিকা ব্যাখ্যা কর ।</vt:lpstr>
      <vt:lpstr>সকলকে ধন্যবাদ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Corporate Edition</dc:creator>
  <cp:lastModifiedBy>DOEL</cp:lastModifiedBy>
  <cp:revision>109</cp:revision>
  <dcterms:created xsi:type="dcterms:W3CDTF">2015-08-21T14:00:00Z</dcterms:created>
  <dcterms:modified xsi:type="dcterms:W3CDTF">2021-01-25T14:57:35Z</dcterms:modified>
</cp:coreProperties>
</file>