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7" r:id="rId3"/>
    <p:sldId id="260" r:id="rId4"/>
    <p:sldId id="259" r:id="rId5"/>
    <p:sldId id="284" r:id="rId6"/>
    <p:sldId id="286" r:id="rId7"/>
    <p:sldId id="264" r:id="rId8"/>
    <p:sldId id="268" r:id="rId9"/>
    <p:sldId id="265" r:id="rId10"/>
    <p:sldId id="266" r:id="rId11"/>
    <p:sldId id="267" r:id="rId12"/>
    <p:sldId id="269" r:id="rId13"/>
    <p:sldId id="27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4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pPr/>
              <a:t>25/01/2021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8194E1-0DEC-4DDE-B188-824C785FE8C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pPr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94E1-0DEC-4DDE-B188-824C785FE8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AC8194E1-0DEC-4DDE-B188-824C785FE8C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pPr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pPr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AC8194E1-0DEC-4DDE-B188-824C785FE8C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pPr/>
              <a:t>25/01/2021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8194E1-0DEC-4DDE-B188-824C785FE8C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14D88266-91AE-4B67-A779-2CE4FE5FF44C}" type="datetimeFigureOut">
              <a:rPr lang="en-GB" smtClean="0"/>
              <a:pPr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94E1-0DEC-4DDE-B188-824C785FE8C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pPr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AC8194E1-0DEC-4DDE-B188-824C785FE8C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pPr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AC8194E1-0DEC-4DDE-B188-824C785FE8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pPr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8194E1-0DEC-4DDE-B188-824C785FE8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8194E1-0DEC-4DDE-B188-824C785FE8C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8266-91AE-4B67-A779-2CE4FE5FF44C}" type="datetimeFigureOut">
              <a:rPr lang="en-GB" smtClean="0"/>
              <a:pPr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AC8194E1-0DEC-4DDE-B188-824C785FE8C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14D88266-91AE-4B67-A779-2CE4FE5FF44C}" type="datetimeFigureOut">
              <a:rPr lang="en-GB" smtClean="0"/>
              <a:pPr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4D88266-91AE-4B67-A779-2CE4FE5FF44C}" type="datetimeFigureOut">
              <a:rPr lang="en-GB" smtClean="0"/>
              <a:pPr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8194E1-0DEC-4DDE-B188-824C785FE8C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3477" y="399109"/>
            <a:ext cx="6203853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miley-Animated-G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733639"/>
            <a:ext cx="6807200" cy="412899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75628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729" y="6915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BD3935-3757-4E9C-8915-2D9A8878B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8" y="1820141"/>
            <a:ext cx="4128653" cy="4907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040491-3056-4D9F-9518-FD448229A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3" y="2161310"/>
            <a:ext cx="4128654" cy="4696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010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8091" y="750923"/>
            <a:ext cx="419080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্থীর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পা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ঠ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(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জোড়ায়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)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83" r="11035"/>
          <a:stretch/>
        </p:blipFill>
        <p:spPr>
          <a:xfrm>
            <a:off x="6532418" y="2082415"/>
            <a:ext cx="4289872" cy="347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75149" y="2133215"/>
            <a:ext cx="5490124" cy="3477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bn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শিক্ষার্থীদের জোড়ায় ভাগ করে দিব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r>
              <a:rPr lang="bn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জোড়ায় একজন পড়বে অন্যজন শুনবে।এভাবে প্রতি জোড়ায় ছড়াটি অনুশীলন করাবো।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2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555" y="828940"/>
            <a:ext cx="186384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7" y="2719832"/>
            <a:ext cx="6082143" cy="1107996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0" indent="-857250" defTabSz="990393">
              <a:buFont typeface="Wingdings" panose="05000000000000000000" pitchFamily="2" charset="2"/>
              <a:buChar char="Ø"/>
            </a:pPr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ছড়াটি আবৃত্তি করো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1624" y="305720"/>
            <a:ext cx="1536700" cy="52322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একক কাজ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247" y="643614"/>
            <a:ext cx="977454" cy="1293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DDAA748-8CBE-4859-9867-B3F6E134A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2275490"/>
            <a:ext cx="4918364" cy="4374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33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555" y="828940"/>
            <a:ext cx="186384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0437" y="106017"/>
            <a:ext cx="1607127" cy="52322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দলীয় কাজ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037" y="2637377"/>
            <a:ext cx="5687701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সমস্বরে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</a:t>
            </a:r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ত্তি করো।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92" y="828939"/>
            <a:ext cx="2473446" cy="1069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8B5191-8380-43CC-BCDC-B41FA472A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29" y="629238"/>
            <a:ext cx="4756315" cy="58546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866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87" y="645900"/>
            <a:ext cx="4473525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90393"/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নিরাময়</a:t>
            </a:r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মূলক ব্যবস্থা</a:t>
            </a:r>
            <a:endParaRPr lang="en-US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8D8BEA5-9EEB-4649-820A-AB42EF5AE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42" y="0"/>
            <a:ext cx="562275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A54CF43-80FC-4542-8D5C-62959BDB8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1638300"/>
            <a:ext cx="5828713" cy="4859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51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2077" y="387505"/>
            <a:ext cx="6794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570be1e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847850"/>
            <a:ext cx="7569200" cy="4146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945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1964035"/>
            <a:ext cx="65024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14400">
              <a:defRPr/>
            </a:pPr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মোছাঃ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সালমা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খাতুন</a:t>
            </a:r>
            <a:endParaRPr lang="en-US" sz="4800" b="1" dirty="0" smtClean="0">
              <a:ln/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defTabSz="914400">
              <a:defRPr/>
            </a:pPr>
            <a:r>
              <a:rPr lang="en-US" sz="3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defTabSz="914400">
              <a:defRPr/>
            </a:pPr>
            <a:r>
              <a:rPr lang="en-US" sz="3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ফুলপুর</a:t>
            </a:r>
            <a:r>
              <a:rPr lang="en-US" sz="3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কুতুবডাংগা</a:t>
            </a:r>
            <a:r>
              <a:rPr lang="en-US" sz="3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সরকারি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প্রাথমিক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en-US" sz="3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pPr defTabSz="914400">
              <a:defRPr/>
            </a:pPr>
            <a:r>
              <a:rPr lang="en-US" sz="3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চিরিরবন্দর</a:t>
            </a:r>
            <a:r>
              <a:rPr lang="en-US" sz="3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দিনাজপুর</a:t>
            </a:r>
            <a:r>
              <a:rPr lang="en-US" sz="3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। </a:t>
            </a:r>
            <a:endParaRPr lang="en-US" sz="32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1" y="599638"/>
            <a:ext cx="347940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উপস্থাপনায়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5AF6DF-FD12-414D-86BE-81AB2CAA677F}"/>
              </a:ext>
            </a:extLst>
          </p:cNvPr>
          <p:cNvSpPr txBox="1"/>
          <p:nvPr/>
        </p:nvSpPr>
        <p:spPr>
          <a:xfrm>
            <a:off x="7226105" y="344659"/>
            <a:ext cx="3615396" cy="10156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B719C5-D8D6-4B62-A283-A73A643B576C}"/>
              </a:ext>
            </a:extLst>
          </p:cNvPr>
          <p:cNvSpPr txBox="1"/>
          <p:nvPr/>
        </p:nvSpPr>
        <p:spPr>
          <a:xfrm>
            <a:off x="6732953" y="1525004"/>
            <a:ext cx="4768947" cy="48397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 defTabSz="990393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২০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 defTabSz="990393"/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২৪/ ০১/২০২১খ্রিঃ।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2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7399" y="635000"/>
            <a:ext cx="5334001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/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7200" b="1" dirty="0" err="1">
                <a:ln/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7200" b="1" dirty="0">
                <a:ln/>
                <a:latin typeface="NikoshBAN" pitchFamily="2" charset="0"/>
                <a:cs typeface="NikoshBAN" pitchFamily="2" charset="0"/>
              </a:rPr>
              <a:t> পড়ব</a:t>
            </a:r>
            <a:r>
              <a:rPr lang="bn-BD" sz="8800" b="1" dirty="0">
                <a:ln/>
                <a:latin typeface="NikoshBAN" pitchFamily="2" charset="0"/>
                <a:cs typeface="NikoshBAN" pitchFamily="2" charset="0"/>
              </a:rPr>
              <a:t>  </a:t>
            </a:r>
            <a:endParaRPr lang="en-US" sz="88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0216" y="2174284"/>
            <a:ext cx="162416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IN" sz="8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6400" y="3585015"/>
            <a:ext cx="5664200" cy="1846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মামা</a:t>
            </a:r>
            <a:endParaRPr lang="bn-IN" sz="6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050" name="Picture 2" descr="চাঁদ মামা এর ছবির ফলাফল">
            <a:extLst>
              <a:ext uri="{FF2B5EF4-FFF2-40B4-BE49-F238E27FC236}">
                <a16:creationId xmlns="" xmlns:a16="http://schemas.microsoft.com/office/drawing/2014/main" id="{B0FFACC4-6B70-4141-8FF0-CCABDD45A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4" y="635000"/>
            <a:ext cx="2841969" cy="2274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চাঁদ এর ছবির ফলাফল">
            <a:extLst>
              <a:ext uri="{FF2B5EF4-FFF2-40B4-BE49-F238E27FC236}">
                <a16:creationId xmlns="" xmlns:a16="http://schemas.microsoft.com/office/drawing/2014/main" id="{4AA145AB-DB2E-46BA-B1A3-F2BD85265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164" y="4475018"/>
            <a:ext cx="2964871" cy="2105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23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3700" y="33020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9238" y="2776449"/>
            <a:ext cx="7710685" cy="23083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indent="-457200" defTabSz="990393">
              <a:buFont typeface="Wingdings" panose="05000000000000000000" pitchFamily="2" charset="2"/>
              <a:buChar char="q"/>
            </a:pP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অভিব্যক্তি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defTabSz="990393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ষ্টভাবে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defTabSz="990393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ষ্টভাবে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আবৃত্তি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3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3286" y="183493"/>
            <a:ext cx="2929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 ও বলো </a:t>
            </a:r>
          </a:p>
        </p:txBody>
      </p:sp>
      <p:pic>
        <p:nvPicPr>
          <p:cNvPr id="1026" name="Picture 2" descr="চাঁদ মামা এর ছবির ফলাফল">
            <a:extLst>
              <a:ext uri="{FF2B5EF4-FFF2-40B4-BE49-F238E27FC236}">
                <a16:creationId xmlns="" xmlns:a16="http://schemas.microsoft.com/office/drawing/2014/main" id="{0B878562-AF63-4ECC-9BF5-78A166E22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09" y="288694"/>
            <a:ext cx="4533762" cy="6280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6C7FFE-5C45-498F-943E-6CF068D70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" y="1069145"/>
            <a:ext cx="6644640" cy="5500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20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7327" y="978236"/>
            <a:ext cx="8162637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গানের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ভিডিও দেখি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57F00C6E-EEA6-4A2C-A6E0-E00DC2886C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Youtube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Download </a:t>
            </a:r>
            <a:r>
              <a:rPr lang="en-US" dirty="0" err="1"/>
              <a:t>করা</a:t>
            </a:r>
            <a:r>
              <a:rPr lang="en-US" dirty="0"/>
              <a:t>  </a:t>
            </a:r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দেখানা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90333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90" y="914400"/>
            <a:ext cx="543012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বই এর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C494FC-63F1-4756-972A-C279E6D03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270164"/>
            <a:ext cx="5486399" cy="64215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0A5D8FA-8BA1-491B-B3EE-F2FCF8B5D29B}"/>
              </a:ext>
            </a:extLst>
          </p:cNvPr>
          <p:cNvSpPr/>
          <p:nvPr/>
        </p:nvSpPr>
        <p:spPr>
          <a:xfrm>
            <a:off x="581185" y="2223655"/>
            <a:ext cx="4572705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সহায়িকা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নং-২ ,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</a:t>
            </a:r>
            <a:r>
              <a:rPr lang="as-IN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ং-</a:t>
            </a:r>
            <a:r>
              <a:rPr lang="as-IN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GB" sz="4000" dirty="0"/>
          </a:p>
        </p:txBody>
      </p:sp>
    </p:spTree>
    <p:extLst>
      <p:ext uri="{BB962C8B-B14F-4D97-AF65-F5344CB8AC3E}">
        <p14:creationId xmlns="" xmlns:p14="http://schemas.microsoft.com/office/powerpoint/2010/main" val="12591440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0" y="637444"/>
            <a:ext cx="2603500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bn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7997" y="2151120"/>
            <a:ext cx="4652682" cy="35394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শিক্ষার্থীদের কয়েকটি দলে ভাগ করে দিব।তারপর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ছড়াটা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আবৃ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ত্তি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বাকিরা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শুনতে বলব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ছড়াটা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আবৃত্তি করবে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ছড়াটা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IN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2151120"/>
            <a:ext cx="4653974" cy="3539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629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972" y="183776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sp>
        <p:nvSpPr>
          <p:cNvPr id="4" name="Rectangle 3"/>
          <p:cNvSpPr/>
          <p:nvPr/>
        </p:nvSpPr>
        <p:spPr>
          <a:xfrm>
            <a:off x="6074267" y="649279"/>
            <a:ext cx="18389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endParaRPr lang="bn-IN" sz="2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7260" y="389428"/>
            <a:ext cx="2831224" cy="120032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মামা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চাঁদ মামা এর ছবির ফলাফল">
            <a:extLst>
              <a:ext uri="{FF2B5EF4-FFF2-40B4-BE49-F238E27FC236}">
                <a16:creationId xmlns="" xmlns:a16="http://schemas.microsoft.com/office/drawing/2014/main" id="{F9E0256C-08C8-471C-A38B-25D6F5B3A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5" y="1114782"/>
            <a:ext cx="5223162" cy="5452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চাঁদ মামা এর ছবির ফলাফল">
            <a:extLst>
              <a:ext uri="{FF2B5EF4-FFF2-40B4-BE49-F238E27FC236}">
                <a16:creationId xmlns="" xmlns:a16="http://schemas.microsoft.com/office/drawing/2014/main" id="{A3D1C460-2A6C-463D-A474-611005D88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1418721"/>
            <a:ext cx="5472544" cy="5051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82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165</TotalTime>
  <Words>261</Words>
  <Application>Microsoft Office PowerPoint</Application>
  <PresentationFormat>Custom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Uddin</dc:creator>
  <cp:lastModifiedBy>Windows User</cp:lastModifiedBy>
  <cp:revision>31</cp:revision>
  <dcterms:created xsi:type="dcterms:W3CDTF">2020-01-12T14:14:55Z</dcterms:created>
  <dcterms:modified xsi:type="dcterms:W3CDTF">2021-01-25T05:06:31Z</dcterms:modified>
</cp:coreProperties>
</file>