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61" r:id="rId3"/>
    <p:sldId id="281" r:id="rId4"/>
    <p:sldId id="293" r:id="rId5"/>
    <p:sldId id="289" r:id="rId6"/>
    <p:sldId id="262" r:id="rId7"/>
    <p:sldId id="257" r:id="rId8"/>
    <p:sldId id="292" r:id="rId9"/>
    <p:sldId id="258" r:id="rId10"/>
    <p:sldId id="265" r:id="rId11"/>
    <p:sldId id="266" r:id="rId12"/>
    <p:sldId id="280" r:id="rId13"/>
    <p:sldId id="267" r:id="rId14"/>
    <p:sldId id="278" r:id="rId15"/>
    <p:sldId id="277" r:id="rId16"/>
    <p:sldId id="274" r:id="rId17"/>
    <p:sldId id="270" r:id="rId18"/>
    <p:sldId id="290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>
        <p:scale>
          <a:sx n="100" d="100"/>
          <a:sy n="100" d="100"/>
        </p:scale>
        <p:origin x="13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41.jpeg"/><Relationship Id="rId5" Type="http://schemas.openxmlformats.org/officeDocument/2006/relationships/image" Target="../media/image39.jpeg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94591-5E83-4E49-A712-5018CCF23BF8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3A26AB-B313-40FE-A48B-3E8741DF0267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96E7237-9C7D-42AC-98C4-63C78FA0CC58}" type="parTrans" cxnId="{85BA10A4-16D2-4344-B296-4FCECC1E6449}">
      <dgm:prSet/>
      <dgm:spPr/>
      <dgm:t>
        <a:bodyPr/>
        <a:lstStyle/>
        <a:p>
          <a:endParaRPr lang="en-US"/>
        </a:p>
      </dgm:t>
    </dgm:pt>
    <dgm:pt modelId="{154A7CCB-DE53-45CF-857B-F896579FF7A5}" type="sibTrans" cxnId="{85BA10A4-16D2-4344-B296-4FCECC1E6449}">
      <dgm:prSet/>
      <dgm:spPr/>
      <dgm:t>
        <a:bodyPr/>
        <a:lstStyle/>
        <a:p>
          <a:endParaRPr lang="en-US"/>
        </a:p>
      </dgm:t>
    </dgm:pt>
    <dgm:pt modelId="{AA885898-A685-49D2-9F45-9778A19BF0CA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C2C8DFD-6744-45A0-8847-F83BA89E6EA6}" type="parTrans" cxnId="{418BD07F-F4C4-42AD-86C3-8713404AB92C}">
      <dgm:prSet/>
      <dgm:spPr/>
      <dgm:t>
        <a:bodyPr/>
        <a:lstStyle/>
        <a:p>
          <a:endParaRPr lang="en-US"/>
        </a:p>
      </dgm:t>
    </dgm:pt>
    <dgm:pt modelId="{C981468B-FD0C-473E-8EA8-69C701FDA5AE}" type="sibTrans" cxnId="{418BD07F-F4C4-42AD-86C3-8713404AB92C}">
      <dgm:prSet/>
      <dgm:spPr/>
      <dgm:t>
        <a:bodyPr/>
        <a:lstStyle/>
        <a:p>
          <a:endParaRPr lang="en-US"/>
        </a:p>
      </dgm:t>
    </dgm:pt>
    <dgm:pt modelId="{9010EF78-8DDA-4954-B767-A4310FE08CB2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1F5D963-BF5B-4A2B-859A-017745369276}" type="parTrans" cxnId="{EE600284-0688-48B2-9298-187EE326269F}">
      <dgm:prSet/>
      <dgm:spPr/>
      <dgm:t>
        <a:bodyPr/>
        <a:lstStyle/>
        <a:p>
          <a:endParaRPr lang="en-US"/>
        </a:p>
      </dgm:t>
    </dgm:pt>
    <dgm:pt modelId="{CBC5B589-B400-4C89-9665-D0FE38D3FB99}" type="sibTrans" cxnId="{EE600284-0688-48B2-9298-187EE326269F}">
      <dgm:prSet/>
      <dgm:spPr/>
      <dgm:t>
        <a:bodyPr/>
        <a:lstStyle/>
        <a:p>
          <a:endParaRPr lang="en-US"/>
        </a:p>
      </dgm:t>
    </dgm:pt>
    <dgm:pt modelId="{D40F618E-E9CA-4E0F-B82A-1A268E1CA4AA}">
      <dgm:prSet phldrT="[Text]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D750A7-8CA2-4BC2-AA7B-31D7F83FD0FA}" type="parTrans" cxnId="{4284BF02-F358-46AB-9067-8C8811241CA3}">
      <dgm:prSet/>
      <dgm:spPr/>
      <dgm:t>
        <a:bodyPr/>
        <a:lstStyle/>
        <a:p>
          <a:endParaRPr lang="en-US"/>
        </a:p>
      </dgm:t>
    </dgm:pt>
    <dgm:pt modelId="{6B67D6A0-2D5C-486E-83E8-9ACDA5109B6D}" type="sibTrans" cxnId="{4284BF02-F358-46AB-9067-8C8811241CA3}">
      <dgm:prSet/>
      <dgm:spPr/>
      <dgm:t>
        <a:bodyPr/>
        <a:lstStyle/>
        <a:p>
          <a:endParaRPr lang="en-US"/>
        </a:p>
      </dgm:t>
    </dgm:pt>
    <dgm:pt modelId="{E11D1E1A-4CC8-496C-A917-9939D3649B0C}">
      <dgm:prSet phldrT="[Text]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9FAC39-EF3C-450E-92F6-A8F79F4E8C39}" type="parTrans" cxnId="{611831FF-3721-4573-AEE1-E3FDFFE99C2D}">
      <dgm:prSet/>
      <dgm:spPr/>
      <dgm:t>
        <a:bodyPr/>
        <a:lstStyle/>
        <a:p>
          <a:endParaRPr lang="en-US"/>
        </a:p>
      </dgm:t>
    </dgm:pt>
    <dgm:pt modelId="{A328C1B0-AFDC-45A5-A957-DFB783DC716E}" type="sibTrans" cxnId="{611831FF-3721-4573-AEE1-E3FDFFE99C2D}">
      <dgm:prSet/>
      <dgm:spPr/>
      <dgm:t>
        <a:bodyPr/>
        <a:lstStyle/>
        <a:p>
          <a:endParaRPr lang="en-US"/>
        </a:p>
      </dgm:t>
    </dgm:pt>
    <dgm:pt modelId="{F5083131-6E01-4E78-8153-9B7EF99EF742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297331-82BB-4C18-BB2D-65199A66ED76}" type="parTrans" cxnId="{0F990464-50EC-49D2-BAE2-A246440B2C64}">
      <dgm:prSet/>
      <dgm:spPr/>
      <dgm:t>
        <a:bodyPr/>
        <a:lstStyle/>
        <a:p>
          <a:endParaRPr lang="en-US"/>
        </a:p>
      </dgm:t>
    </dgm:pt>
    <dgm:pt modelId="{C67C76F3-1429-4493-9956-799DB6925B85}" type="sibTrans" cxnId="{0F990464-50EC-49D2-BAE2-A246440B2C64}">
      <dgm:prSet/>
      <dgm:spPr/>
      <dgm:t>
        <a:bodyPr/>
        <a:lstStyle/>
        <a:p>
          <a:endParaRPr lang="en-US"/>
        </a:p>
      </dgm:t>
    </dgm:pt>
    <dgm:pt modelId="{A601386D-34DD-4446-B831-4E7ED5EC578D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ECF18BF-F254-4DE1-9835-B866DE0972ED}" type="parTrans" cxnId="{1E4A4B11-EAD5-4295-AD5F-C18FD529B158}">
      <dgm:prSet/>
      <dgm:spPr/>
      <dgm:t>
        <a:bodyPr/>
        <a:lstStyle/>
        <a:p>
          <a:endParaRPr lang="en-US"/>
        </a:p>
      </dgm:t>
    </dgm:pt>
    <dgm:pt modelId="{91381238-E370-414B-9CAD-7B0C148C2427}" type="sibTrans" cxnId="{1E4A4B11-EAD5-4295-AD5F-C18FD529B158}">
      <dgm:prSet/>
      <dgm:spPr/>
      <dgm:t>
        <a:bodyPr/>
        <a:lstStyle/>
        <a:p>
          <a:endParaRPr lang="en-US"/>
        </a:p>
      </dgm:t>
    </dgm:pt>
    <dgm:pt modelId="{5E24431A-96AE-4BED-A73D-651BF4847E34}">
      <dgm:prSet/>
      <dgm:spPr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ACC046A-FD5F-474E-8B6A-E2BCC5724850}" type="parTrans" cxnId="{B2E83B48-2A2F-4B7F-99F4-B4F7C3D0FCA2}">
      <dgm:prSet/>
      <dgm:spPr/>
      <dgm:t>
        <a:bodyPr/>
        <a:lstStyle/>
        <a:p>
          <a:endParaRPr lang="en-US"/>
        </a:p>
      </dgm:t>
    </dgm:pt>
    <dgm:pt modelId="{9D7F69CB-F20F-4B0B-AC6C-9C5F7703EC9D}" type="sibTrans" cxnId="{B2E83B48-2A2F-4B7F-99F4-B4F7C3D0FCA2}">
      <dgm:prSet/>
      <dgm:spPr/>
      <dgm:t>
        <a:bodyPr/>
        <a:lstStyle/>
        <a:p>
          <a:endParaRPr lang="en-US"/>
        </a:p>
      </dgm:t>
    </dgm:pt>
    <dgm:pt modelId="{ADDB95EF-6A9C-4F2B-80AF-E30CB08AFEB3}">
      <dgm:prSet/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1E7FCEB-2E7A-4E49-AF77-8A70D4573F08}" type="parTrans" cxnId="{BE56A40D-8ED8-4363-AD3A-D9A7C7B68734}">
      <dgm:prSet/>
      <dgm:spPr/>
      <dgm:t>
        <a:bodyPr/>
        <a:lstStyle/>
        <a:p>
          <a:endParaRPr lang="en-US"/>
        </a:p>
      </dgm:t>
    </dgm:pt>
    <dgm:pt modelId="{2F9343CD-A979-4EA1-9998-11F37F8D8B88}" type="sibTrans" cxnId="{BE56A40D-8ED8-4363-AD3A-D9A7C7B68734}">
      <dgm:prSet/>
      <dgm:spPr/>
      <dgm:t>
        <a:bodyPr/>
        <a:lstStyle/>
        <a:p>
          <a:endParaRPr lang="en-US"/>
        </a:p>
      </dgm:t>
    </dgm:pt>
    <dgm:pt modelId="{51116ACA-F2C1-4885-9369-8F69527C15FF}">
      <dgm:prSet/>
      <dgm:spPr>
        <a:blipFill dpi="0" rotWithShape="0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38C2C3-7620-4637-83E6-F21FE2CAA459}" type="parTrans" cxnId="{382421A0-DB90-4F44-AF08-665314640DA8}">
      <dgm:prSet/>
      <dgm:spPr/>
      <dgm:t>
        <a:bodyPr/>
        <a:lstStyle/>
        <a:p>
          <a:endParaRPr lang="en-US"/>
        </a:p>
      </dgm:t>
    </dgm:pt>
    <dgm:pt modelId="{E3E32B11-4C12-45A9-A08B-7903A5B02625}" type="sibTrans" cxnId="{382421A0-DB90-4F44-AF08-665314640DA8}">
      <dgm:prSet/>
      <dgm:spPr/>
      <dgm:t>
        <a:bodyPr/>
        <a:lstStyle/>
        <a:p>
          <a:endParaRPr lang="en-US"/>
        </a:p>
      </dgm:t>
    </dgm:pt>
    <dgm:pt modelId="{3868C1D4-A237-4A0A-BD17-9E707BB30BFC}">
      <dgm:prSet/>
      <dgm:spPr/>
      <dgm:t>
        <a:bodyPr/>
        <a:lstStyle/>
        <a:p>
          <a:endParaRPr lang="en-US"/>
        </a:p>
      </dgm:t>
    </dgm:pt>
    <dgm:pt modelId="{58F2F2B6-FE1D-42D7-901D-EBA8F0550FC4}" type="parTrans" cxnId="{1B13B9D0-32EA-4AE9-BB76-30B402159A49}">
      <dgm:prSet/>
      <dgm:spPr/>
      <dgm:t>
        <a:bodyPr/>
        <a:lstStyle/>
        <a:p>
          <a:endParaRPr lang="en-US"/>
        </a:p>
      </dgm:t>
    </dgm:pt>
    <dgm:pt modelId="{C90E321B-DCC8-4949-BB58-98208A0899E3}" type="sibTrans" cxnId="{1B13B9D0-32EA-4AE9-BB76-30B402159A49}">
      <dgm:prSet/>
      <dgm:spPr/>
      <dgm:t>
        <a:bodyPr/>
        <a:lstStyle/>
        <a:p>
          <a:endParaRPr lang="en-US"/>
        </a:p>
      </dgm:t>
    </dgm:pt>
    <dgm:pt modelId="{10C7B7A6-1BC6-43BB-9733-585F8D4ECB6E}">
      <dgm:prSet/>
      <dgm:spPr/>
      <dgm:t>
        <a:bodyPr/>
        <a:lstStyle/>
        <a:p>
          <a:endParaRPr lang="en-US"/>
        </a:p>
      </dgm:t>
    </dgm:pt>
    <dgm:pt modelId="{695B1C5B-4948-4C7D-9D0C-E1FD3295DE5F}" type="parTrans" cxnId="{C146F07C-7865-4A95-B81C-D84CA2BEF666}">
      <dgm:prSet/>
      <dgm:spPr/>
      <dgm:t>
        <a:bodyPr/>
        <a:lstStyle/>
        <a:p>
          <a:endParaRPr lang="en-US"/>
        </a:p>
      </dgm:t>
    </dgm:pt>
    <dgm:pt modelId="{EDDD6832-85F7-4353-9DFA-71E562F2A8F8}" type="sibTrans" cxnId="{C146F07C-7865-4A95-B81C-D84CA2BEF666}">
      <dgm:prSet/>
      <dgm:spPr/>
      <dgm:t>
        <a:bodyPr/>
        <a:lstStyle/>
        <a:p>
          <a:endParaRPr lang="en-US"/>
        </a:p>
      </dgm:t>
    </dgm:pt>
    <dgm:pt modelId="{46707806-1ACC-4E76-84A7-E79B80799AE0}">
      <dgm:prSet/>
      <dgm:spPr/>
      <dgm:t>
        <a:bodyPr/>
        <a:lstStyle/>
        <a:p>
          <a:endParaRPr lang="en-US"/>
        </a:p>
      </dgm:t>
    </dgm:pt>
    <dgm:pt modelId="{05E1E3AE-9CC5-44D0-B349-F6CF3135BAB0}" type="parTrans" cxnId="{27E68702-F467-4D3A-945A-6273D916260D}">
      <dgm:prSet/>
      <dgm:spPr/>
      <dgm:t>
        <a:bodyPr/>
        <a:lstStyle/>
        <a:p>
          <a:endParaRPr lang="en-US"/>
        </a:p>
      </dgm:t>
    </dgm:pt>
    <dgm:pt modelId="{02626254-89F9-4CB0-ACB4-C2D68586ED58}" type="sibTrans" cxnId="{27E68702-F467-4D3A-945A-6273D916260D}">
      <dgm:prSet/>
      <dgm:spPr/>
      <dgm:t>
        <a:bodyPr/>
        <a:lstStyle/>
        <a:p>
          <a:endParaRPr lang="en-US"/>
        </a:p>
      </dgm:t>
    </dgm:pt>
    <dgm:pt modelId="{18F130D7-7915-4601-8AE8-F8A9BFDCA5A5}" type="pres">
      <dgm:prSet presAssocID="{66E94591-5E83-4E49-A712-5018CCF23B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7C803-8BEA-4992-91C2-993D1494B0A4}" type="pres">
      <dgm:prSet presAssocID="{DC3A26AB-B313-40FE-A48B-3E8741DF0267}" presName="centerShape" presStyleLbl="node0" presStyleIdx="0" presStyleCnt="1" custScaleX="144451" custScaleY="140718"/>
      <dgm:spPr/>
      <dgm:t>
        <a:bodyPr/>
        <a:lstStyle/>
        <a:p>
          <a:endParaRPr lang="en-US"/>
        </a:p>
      </dgm:t>
    </dgm:pt>
    <dgm:pt modelId="{2F80E0A1-F73D-4DB8-A8AD-A0DF90E13F48}" type="pres">
      <dgm:prSet presAssocID="{1C2C8DFD-6744-45A0-8847-F83BA89E6EA6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AF360B1-B6F5-4AB2-ACF0-267780D5395D}" type="pres">
      <dgm:prSet presAssocID="{1C2C8DFD-6744-45A0-8847-F83BA89E6EA6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DBC32453-305B-4FEC-BC1C-8EA812FB6999}" type="pres">
      <dgm:prSet presAssocID="{AA885898-A685-49D2-9F45-9778A19BF0C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63208-CC34-4D90-8AB4-88E16543F59F}" type="pres">
      <dgm:prSet presAssocID="{71F5D963-BF5B-4A2B-859A-017745369276}" presName="parTrans" presStyleLbl="sibTrans2D1" presStyleIdx="1" presStyleCnt="9"/>
      <dgm:spPr/>
      <dgm:t>
        <a:bodyPr/>
        <a:lstStyle/>
        <a:p>
          <a:endParaRPr lang="en-US"/>
        </a:p>
      </dgm:t>
    </dgm:pt>
    <dgm:pt modelId="{9BFE512B-41C1-4363-A9AC-34FF66606134}" type="pres">
      <dgm:prSet presAssocID="{71F5D963-BF5B-4A2B-859A-01774536927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1EA32BF3-38F1-4459-902B-C419FE15FE7C}" type="pres">
      <dgm:prSet presAssocID="{9010EF78-8DDA-4954-B767-A4310FE08CB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8405-C6B0-414D-AD0E-3F561958AECF}" type="pres">
      <dgm:prSet presAssocID="{7BD750A7-8CA2-4BC2-AA7B-31D7F83FD0F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AE1BF5B-8417-47EB-8F0A-646116C0EAA4}" type="pres">
      <dgm:prSet presAssocID="{7BD750A7-8CA2-4BC2-AA7B-31D7F83FD0F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01AA98D5-85CC-44CB-BB23-A5449716F073}" type="pres">
      <dgm:prSet presAssocID="{D40F618E-E9CA-4E0F-B82A-1A268E1CA4A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1CEC8-49A1-4806-9939-24472BFAD1F1}" type="pres">
      <dgm:prSet presAssocID="{EACC046A-FD5F-474E-8B6A-E2BCC5724850}" presName="parTrans" presStyleLbl="sibTrans2D1" presStyleIdx="3" presStyleCnt="9"/>
      <dgm:spPr/>
      <dgm:t>
        <a:bodyPr/>
        <a:lstStyle/>
        <a:p>
          <a:endParaRPr lang="en-US"/>
        </a:p>
      </dgm:t>
    </dgm:pt>
    <dgm:pt modelId="{CC6DA24C-2F82-4784-BCAF-11710B839CE0}" type="pres">
      <dgm:prSet presAssocID="{EACC046A-FD5F-474E-8B6A-E2BCC5724850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8F0EE91C-12A1-474F-AAF3-FDBCACB1E1EB}" type="pres">
      <dgm:prSet presAssocID="{5E24431A-96AE-4BED-A73D-651BF4847E3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67DF8-8158-43E1-B824-82C964E48F07}" type="pres">
      <dgm:prSet presAssocID="{8E38C2C3-7620-4637-83E6-F21FE2CAA459}" presName="parTrans" presStyleLbl="sibTrans2D1" presStyleIdx="4" presStyleCnt="9"/>
      <dgm:spPr/>
      <dgm:t>
        <a:bodyPr/>
        <a:lstStyle/>
        <a:p>
          <a:endParaRPr lang="en-US"/>
        </a:p>
      </dgm:t>
    </dgm:pt>
    <dgm:pt modelId="{B492C264-5FE4-4D11-AAC5-FD7CAE8865D3}" type="pres">
      <dgm:prSet presAssocID="{8E38C2C3-7620-4637-83E6-F21FE2CAA459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2977A3F-B2F3-4E1B-A92F-2FAB2644626E}" type="pres">
      <dgm:prSet presAssocID="{51116ACA-F2C1-4885-9369-8F69527C15F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8E1BD-0C66-4B17-A387-8D58A39E8198}" type="pres">
      <dgm:prSet presAssocID="{31E7FCEB-2E7A-4E49-AF77-8A70D4573F08}" presName="parTrans" presStyleLbl="sibTrans2D1" presStyleIdx="5" presStyleCnt="9"/>
      <dgm:spPr/>
      <dgm:t>
        <a:bodyPr/>
        <a:lstStyle/>
        <a:p>
          <a:endParaRPr lang="en-US"/>
        </a:p>
      </dgm:t>
    </dgm:pt>
    <dgm:pt modelId="{B87FC297-6EC7-43DB-9B8D-7B93F8C1ED5A}" type="pres">
      <dgm:prSet presAssocID="{31E7FCEB-2E7A-4E49-AF77-8A70D4573F08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785D577-ED95-4CC7-B43F-9FC47E74CE4A}" type="pres">
      <dgm:prSet presAssocID="{ADDB95EF-6A9C-4F2B-80AF-E30CB08AFEB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346C5-17B3-43CA-9782-B4FF27A3F89A}" type="pres">
      <dgm:prSet presAssocID="{DECF18BF-F254-4DE1-9835-B866DE0972ED}" presName="parTrans" presStyleLbl="sibTrans2D1" presStyleIdx="6" presStyleCnt="9"/>
      <dgm:spPr/>
      <dgm:t>
        <a:bodyPr/>
        <a:lstStyle/>
        <a:p>
          <a:endParaRPr lang="en-US"/>
        </a:p>
      </dgm:t>
    </dgm:pt>
    <dgm:pt modelId="{FB784CC2-D3D2-40F7-8952-4A072B62EAAB}" type="pres">
      <dgm:prSet presAssocID="{DECF18BF-F254-4DE1-9835-B866DE0972ED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918ADA0-F52A-4F0C-88E9-03B3C8D96A9E}" type="pres">
      <dgm:prSet presAssocID="{A601386D-34DD-4446-B831-4E7ED5EC578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7981F-1E21-40F6-8FDB-7BE1F19B9466}" type="pres">
      <dgm:prSet presAssocID="{4E297331-82BB-4C18-BB2D-65199A66ED76}" presName="parTrans" presStyleLbl="sibTrans2D1" presStyleIdx="7" presStyleCnt="9"/>
      <dgm:spPr/>
      <dgm:t>
        <a:bodyPr/>
        <a:lstStyle/>
        <a:p>
          <a:endParaRPr lang="en-US"/>
        </a:p>
      </dgm:t>
    </dgm:pt>
    <dgm:pt modelId="{D401DABE-6CE8-4246-9A8A-0CAC8693D7A0}" type="pres">
      <dgm:prSet presAssocID="{4E297331-82BB-4C18-BB2D-65199A66ED76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3678540-4DA8-4710-B1EC-99979ACD31D9}" type="pres">
      <dgm:prSet presAssocID="{F5083131-6E01-4E78-8153-9B7EF99EF74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917E-D142-4879-B56C-E665206AABCC}" type="pres">
      <dgm:prSet presAssocID="{399FAC39-EF3C-450E-92F6-A8F79F4E8C3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EAC78D04-29FF-464D-BD62-1FDACE994FA6}" type="pres">
      <dgm:prSet presAssocID="{399FAC39-EF3C-450E-92F6-A8F79F4E8C3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C24561FE-5412-49DE-9761-80DD48B7C41E}" type="pres">
      <dgm:prSet presAssocID="{E11D1E1A-4CC8-496C-A917-9939D3649B0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90464-50EC-49D2-BAE2-A246440B2C64}" srcId="{DC3A26AB-B313-40FE-A48B-3E8741DF0267}" destId="{F5083131-6E01-4E78-8153-9B7EF99EF742}" srcOrd="7" destOrd="0" parTransId="{4E297331-82BB-4C18-BB2D-65199A66ED76}" sibTransId="{C67C76F3-1429-4493-9956-799DB6925B85}"/>
    <dgm:cxn modelId="{62654E6F-17E2-45F9-9963-61CA1C35C114}" type="presOf" srcId="{DC3A26AB-B313-40FE-A48B-3E8741DF0267}" destId="{C607C803-8BEA-4992-91C2-993D1494B0A4}" srcOrd="0" destOrd="0" presId="urn:microsoft.com/office/officeart/2005/8/layout/radial5"/>
    <dgm:cxn modelId="{0BF12C78-234D-46D9-A86B-B0533FBB3939}" type="presOf" srcId="{4E297331-82BB-4C18-BB2D-65199A66ED76}" destId="{A6D7981F-1E21-40F6-8FDB-7BE1F19B9466}" srcOrd="0" destOrd="0" presId="urn:microsoft.com/office/officeart/2005/8/layout/radial5"/>
    <dgm:cxn modelId="{4FE8908B-3AF8-4651-880C-DF4BEF4DEF77}" type="presOf" srcId="{F5083131-6E01-4E78-8153-9B7EF99EF742}" destId="{03678540-4DA8-4710-B1EC-99979ACD31D9}" srcOrd="0" destOrd="0" presId="urn:microsoft.com/office/officeart/2005/8/layout/radial5"/>
    <dgm:cxn modelId="{FC644980-097D-44CE-8203-F95019D34391}" type="presOf" srcId="{71F5D963-BF5B-4A2B-859A-017745369276}" destId="{9BFE512B-41C1-4363-A9AC-34FF66606134}" srcOrd="1" destOrd="0" presId="urn:microsoft.com/office/officeart/2005/8/layout/radial5"/>
    <dgm:cxn modelId="{418BD07F-F4C4-42AD-86C3-8713404AB92C}" srcId="{DC3A26AB-B313-40FE-A48B-3E8741DF0267}" destId="{AA885898-A685-49D2-9F45-9778A19BF0CA}" srcOrd="0" destOrd="0" parTransId="{1C2C8DFD-6744-45A0-8847-F83BA89E6EA6}" sibTransId="{C981468B-FD0C-473E-8EA8-69C701FDA5AE}"/>
    <dgm:cxn modelId="{C9BE9A4C-09A7-452D-916B-C4D6390463ED}" type="presOf" srcId="{71F5D963-BF5B-4A2B-859A-017745369276}" destId="{04163208-CC34-4D90-8AB4-88E16543F59F}" srcOrd="0" destOrd="0" presId="urn:microsoft.com/office/officeart/2005/8/layout/radial5"/>
    <dgm:cxn modelId="{659B5136-6990-4969-9940-168F0A03A2F4}" type="presOf" srcId="{7BD750A7-8CA2-4BC2-AA7B-31D7F83FD0FA}" destId="{6CD28405-C6B0-414D-AD0E-3F561958AECF}" srcOrd="0" destOrd="0" presId="urn:microsoft.com/office/officeart/2005/8/layout/radial5"/>
    <dgm:cxn modelId="{611831FF-3721-4573-AEE1-E3FDFFE99C2D}" srcId="{DC3A26AB-B313-40FE-A48B-3E8741DF0267}" destId="{E11D1E1A-4CC8-496C-A917-9939D3649B0C}" srcOrd="8" destOrd="0" parTransId="{399FAC39-EF3C-450E-92F6-A8F79F4E8C39}" sibTransId="{A328C1B0-AFDC-45A5-A957-DFB783DC716E}"/>
    <dgm:cxn modelId="{88593228-2A4E-4C0C-9A4F-0A504F0608C0}" type="presOf" srcId="{8E38C2C3-7620-4637-83E6-F21FE2CAA459}" destId="{04B67DF8-8158-43E1-B824-82C964E48F07}" srcOrd="0" destOrd="0" presId="urn:microsoft.com/office/officeart/2005/8/layout/radial5"/>
    <dgm:cxn modelId="{F398389E-E680-498C-AF1C-41C47444F3E1}" type="presOf" srcId="{DECF18BF-F254-4DE1-9835-B866DE0972ED}" destId="{DED346C5-17B3-43CA-9782-B4FF27A3F89A}" srcOrd="0" destOrd="0" presId="urn:microsoft.com/office/officeart/2005/8/layout/radial5"/>
    <dgm:cxn modelId="{678D3327-873D-41F8-97EE-987C63C435C8}" type="presOf" srcId="{66E94591-5E83-4E49-A712-5018CCF23BF8}" destId="{18F130D7-7915-4601-8AE8-F8A9BFDCA5A5}" srcOrd="0" destOrd="0" presId="urn:microsoft.com/office/officeart/2005/8/layout/radial5"/>
    <dgm:cxn modelId="{4284BF02-F358-46AB-9067-8C8811241CA3}" srcId="{DC3A26AB-B313-40FE-A48B-3E8741DF0267}" destId="{D40F618E-E9CA-4E0F-B82A-1A268E1CA4AA}" srcOrd="2" destOrd="0" parTransId="{7BD750A7-8CA2-4BC2-AA7B-31D7F83FD0FA}" sibTransId="{6B67D6A0-2D5C-486E-83E8-9ACDA5109B6D}"/>
    <dgm:cxn modelId="{5284ADAE-9394-44F5-AD3E-181E0809A566}" type="presOf" srcId="{51116ACA-F2C1-4885-9369-8F69527C15FF}" destId="{82977A3F-B2F3-4E1B-A92F-2FAB2644626E}" srcOrd="0" destOrd="0" presId="urn:microsoft.com/office/officeart/2005/8/layout/radial5"/>
    <dgm:cxn modelId="{369025B6-63F3-4CB6-80E2-5E7D3BFB49C6}" type="presOf" srcId="{1C2C8DFD-6744-45A0-8847-F83BA89E6EA6}" destId="{FAF360B1-B6F5-4AB2-ACF0-267780D5395D}" srcOrd="1" destOrd="0" presId="urn:microsoft.com/office/officeart/2005/8/layout/radial5"/>
    <dgm:cxn modelId="{BE56A40D-8ED8-4363-AD3A-D9A7C7B68734}" srcId="{DC3A26AB-B313-40FE-A48B-3E8741DF0267}" destId="{ADDB95EF-6A9C-4F2B-80AF-E30CB08AFEB3}" srcOrd="5" destOrd="0" parTransId="{31E7FCEB-2E7A-4E49-AF77-8A70D4573F08}" sibTransId="{2F9343CD-A979-4EA1-9998-11F37F8D8B88}"/>
    <dgm:cxn modelId="{37C2FF2F-308D-42FA-A5F2-26E858BC6F7C}" type="presOf" srcId="{ADDB95EF-6A9C-4F2B-80AF-E30CB08AFEB3}" destId="{A785D577-ED95-4CC7-B43F-9FC47E74CE4A}" srcOrd="0" destOrd="0" presId="urn:microsoft.com/office/officeart/2005/8/layout/radial5"/>
    <dgm:cxn modelId="{EA094554-D84D-4FD8-9441-B45AB85B5BA9}" type="presOf" srcId="{DECF18BF-F254-4DE1-9835-B866DE0972ED}" destId="{FB784CC2-D3D2-40F7-8952-4A072B62EAAB}" srcOrd="1" destOrd="0" presId="urn:microsoft.com/office/officeart/2005/8/layout/radial5"/>
    <dgm:cxn modelId="{B49EFFA8-9919-4A73-9A94-DB2F481865E6}" type="presOf" srcId="{AA885898-A685-49D2-9F45-9778A19BF0CA}" destId="{DBC32453-305B-4FEC-BC1C-8EA812FB6999}" srcOrd="0" destOrd="0" presId="urn:microsoft.com/office/officeart/2005/8/layout/radial5"/>
    <dgm:cxn modelId="{1EEFAEB6-E19E-4B5D-8B3D-BCDE55196FF2}" type="presOf" srcId="{5E24431A-96AE-4BED-A73D-651BF4847E34}" destId="{8F0EE91C-12A1-474F-AAF3-FDBCACB1E1EB}" srcOrd="0" destOrd="0" presId="urn:microsoft.com/office/officeart/2005/8/layout/radial5"/>
    <dgm:cxn modelId="{E9639AE4-852E-4C3F-8CB6-0C74264087A8}" type="presOf" srcId="{31E7FCEB-2E7A-4E49-AF77-8A70D4573F08}" destId="{3698E1BD-0C66-4B17-A387-8D58A39E8198}" srcOrd="0" destOrd="0" presId="urn:microsoft.com/office/officeart/2005/8/layout/radial5"/>
    <dgm:cxn modelId="{F8BECC77-02A1-437E-B533-5EAAF5CF5449}" type="presOf" srcId="{7BD750A7-8CA2-4BC2-AA7B-31D7F83FD0FA}" destId="{EAE1BF5B-8417-47EB-8F0A-646116C0EAA4}" srcOrd="1" destOrd="0" presId="urn:microsoft.com/office/officeart/2005/8/layout/radial5"/>
    <dgm:cxn modelId="{3753CCA0-DAAC-489E-A282-7822C9F6CECE}" type="presOf" srcId="{D40F618E-E9CA-4E0F-B82A-1A268E1CA4AA}" destId="{01AA98D5-85CC-44CB-BB23-A5449716F073}" srcOrd="0" destOrd="0" presId="urn:microsoft.com/office/officeart/2005/8/layout/radial5"/>
    <dgm:cxn modelId="{EE600284-0688-48B2-9298-187EE326269F}" srcId="{DC3A26AB-B313-40FE-A48B-3E8741DF0267}" destId="{9010EF78-8DDA-4954-B767-A4310FE08CB2}" srcOrd="1" destOrd="0" parTransId="{71F5D963-BF5B-4A2B-859A-017745369276}" sibTransId="{CBC5B589-B400-4C89-9665-D0FE38D3FB99}"/>
    <dgm:cxn modelId="{0E26E81C-6AEC-4CCE-AEEF-D10086DB48BD}" type="presOf" srcId="{9010EF78-8DDA-4954-B767-A4310FE08CB2}" destId="{1EA32BF3-38F1-4459-902B-C419FE15FE7C}" srcOrd="0" destOrd="0" presId="urn:microsoft.com/office/officeart/2005/8/layout/radial5"/>
    <dgm:cxn modelId="{18249EEA-34B1-435E-ACF7-7CF457A152BD}" type="presOf" srcId="{399FAC39-EF3C-450E-92F6-A8F79F4E8C39}" destId="{1024917E-D142-4879-B56C-E665206AABCC}" srcOrd="0" destOrd="0" presId="urn:microsoft.com/office/officeart/2005/8/layout/radial5"/>
    <dgm:cxn modelId="{E13AE718-BA37-4A2D-9AF5-922885F3965E}" type="presOf" srcId="{31E7FCEB-2E7A-4E49-AF77-8A70D4573F08}" destId="{B87FC297-6EC7-43DB-9B8D-7B93F8C1ED5A}" srcOrd="1" destOrd="0" presId="urn:microsoft.com/office/officeart/2005/8/layout/radial5"/>
    <dgm:cxn modelId="{C146F07C-7865-4A95-B81C-D84CA2BEF666}" srcId="{66E94591-5E83-4E49-A712-5018CCF23BF8}" destId="{10C7B7A6-1BC6-43BB-9733-585F8D4ECB6E}" srcOrd="2" destOrd="0" parTransId="{695B1C5B-4948-4C7D-9D0C-E1FD3295DE5F}" sibTransId="{EDDD6832-85F7-4353-9DFA-71E562F2A8F8}"/>
    <dgm:cxn modelId="{B2E83B48-2A2F-4B7F-99F4-B4F7C3D0FCA2}" srcId="{DC3A26AB-B313-40FE-A48B-3E8741DF0267}" destId="{5E24431A-96AE-4BED-A73D-651BF4847E34}" srcOrd="3" destOrd="0" parTransId="{EACC046A-FD5F-474E-8B6A-E2BCC5724850}" sibTransId="{9D7F69CB-F20F-4B0B-AC6C-9C5F7703EC9D}"/>
    <dgm:cxn modelId="{14F5AA52-B779-4152-94E3-572A47E67B4D}" type="presOf" srcId="{1C2C8DFD-6744-45A0-8847-F83BA89E6EA6}" destId="{2F80E0A1-F73D-4DB8-A8AD-A0DF90E13F48}" srcOrd="0" destOrd="0" presId="urn:microsoft.com/office/officeart/2005/8/layout/radial5"/>
    <dgm:cxn modelId="{27E68702-F467-4D3A-945A-6273D916260D}" srcId="{66E94591-5E83-4E49-A712-5018CCF23BF8}" destId="{46707806-1ACC-4E76-84A7-E79B80799AE0}" srcOrd="3" destOrd="0" parTransId="{05E1E3AE-9CC5-44D0-B349-F6CF3135BAB0}" sibTransId="{02626254-89F9-4CB0-ACB4-C2D68586ED58}"/>
    <dgm:cxn modelId="{2AB21C08-AE37-453D-B3CB-A09CAF6D0786}" type="presOf" srcId="{4E297331-82BB-4C18-BB2D-65199A66ED76}" destId="{D401DABE-6CE8-4246-9A8A-0CAC8693D7A0}" srcOrd="1" destOrd="0" presId="urn:microsoft.com/office/officeart/2005/8/layout/radial5"/>
    <dgm:cxn modelId="{2FEC6799-40A4-43ED-BFB8-CFD47DA81E2A}" type="presOf" srcId="{8E38C2C3-7620-4637-83E6-F21FE2CAA459}" destId="{B492C264-5FE4-4D11-AAC5-FD7CAE8865D3}" srcOrd="1" destOrd="0" presId="urn:microsoft.com/office/officeart/2005/8/layout/radial5"/>
    <dgm:cxn modelId="{CC2F37A8-09D8-445D-888C-2512F3CEE52A}" type="presOf" srcId="{399FAC39-EF3C-450E-92F6-A8F79F4E8C39}" destId="{EAC78D04-29FF-464D-BD62-1FDACE994FA6}" srcOrd="1" destOrd="0" presId="urn:microsoft.com/office/officeart/2005/8/layout/radial5"/>
    <dgm:cxn modelId="{1E4A4B11-EAD5-4295-AD5F-C18FD529B158}" srcId="{DC3A26AB-B313-40FE-A48B-3E8741DF0267}" destId="{A601386D-34DD-4446-B831-4E7ED5EC578D}" srcOrd="6" destOrd="0" parTransId="{DECF18BF-F254-4DE1-9835-B866DE0972ED}" sibTransId="{91381238-E370-414B-9CAD-7B0C148C2427}"/>
    <dgm:cxn modelId="{1B13B9D0-32EA-4AE9-BB76-30B402159A49}" srcId="{66E94591-5E83-4E49-A712-5018CCF23BF8}" destId="{3868C1D4-A237-4A0A-BD17-9E707BB30BFC}" srcOrd="1" destOrd="0" parTransId="{58F2F2B6-FE1D-42D7-901D-EBA8F0550FC4}" sibTransId="{C90E321B-DCC8-4949-BB58-98208A0899E3}"/>
    <dgm:cxn modelId="{56F10B75-2EDD-40F3-B4A9-6D36A8C497D6}" type="presOf" srcId="{E11D1E1A-4CC8-496C-A917-9939D3649B0C}" destId="{C24561FE-5412-49DE-9761-80DD48B7C41E}" srcOrd="0" destOrd="0" presId="urn:microsoft.com/office/officeart/2005/8/layout/radial5"/>
    <dgm:cxn modelId="{85BA10A4-16D2-4344-B296-4FCECC1E6449}" srcId="{66E94591-5E83-4E49-A712-5018CCF23BF8}" destId="{DC3A26AB-B313-40FE-A48B-3E8741DF0267}" srcOrd="0" destOrd="0" parTransId="{A96E7237-9C7D-42AC-98C4-63C78FA0CC58}" sibTransId="{154A7CCB-DE53-45CF-857B-F896579FF7A5}"/>
    <dgm:cxn modelId="{9E641147-A3E1-4E40-A0E3-BF66229DA456}" type="presOf" srcId="{A601386D-34DD-4446-B831-4E7ED5EC578D}" destId="{4918ADA0-F52A-4F0C-88E9-03B3C8D96A9E}" srcOrd="0" destOrd="0" presId="urn:microsoft.com/office/officeart/2005/8/layout/radial5"/>
    <dgm:cxn modelId="{01516B7C-AABB-49A8-B29D-09F48E42E30D}" type="presOf" srcId="{EACC046A-FD5F-474E-8B6A-E2BCC5724850}" destId="{CC6DA24C-2F82-4784-BCAF-11710B839CE0}" srcOrd="1" destOrd="0" presId="urn:microsoft.com/office/officeart/2005/8/layout/radial5"/>
    <dgm:cxn modelId="{8628205D-10BB-4858-98F1-729D4FB97811}" type="presOf" srcId="{EACC046A-FD5F-474E-8B6A-E2BCC5724850}" destId="{7CD1CEC8-49A1-4806-9939-24472BFAD1F1}" srcOrd="0" destOrd="0" presId="urn:microsoft.com/office/officeart/2005/8/layout/radial5"/>
    <dgm:cxn modelId="{382421A0-DB90-4F44-AF08-665314640DA8}" srcId="{DC3A26AB-B313-40FE-A48B-3E8741DF0267}" destId="{51116ACA-F2C1-4885-9369-8F69527C15FF}" srcOrd="4" destOrd="0" parTransId="{8E38C2C3-7620-4637-83E6-F21FE2CAA459}" sibTransId="{E3E32B11-4C12-45A9-A08B-7903A5B02625}"/>
    <dgm:cxn modelId="{753D62CF-1B98-4FB1-9561-01E98483FEC3}" type="presParOf" srcId="{18F130D7-7915-4601-8AE8-F8A9BFDCA5A5}" destId="{C607C803-8BEA-4992-91C2-993D1494B0A4}" srcOrd="0" destOrd="0" presId="urn:microsoft.com/office/officeart/2005/8/layout/radial5"/>
    <dgm:cxn modelId="{2E579FC8-0B14-4B27-92C4-9346C032EB07}" type="presParOf" srcId="{18F130D7-7915-4601-8AE8-F8A9BFDCA5A5}" destId="{2F80E0A1-F73D-4DB8-A8AD-A0DF90E13F48}" srcOrd="1" destOrd="0" presId="urn:microsoft.com/office/officeart/2005/8/layout/radial5"/>
    <dgm:cxn modelId="{531F4748-95A2-44B5-838D-4034251B028C}" type="presParOf" srcId="{2F80E0A1-F73D-4DB8-A8AD-A0DF90E13F48}" destId="{FAF360B1-B6F5-4AB2-ACF0-267780D5395D}" srcOrd="0" destOrd="0" presId="urn:microsoft.com/office/officeart/2005/8/layout/radial5"/>
    <dgm:cxn modelId="{0047BB0E-5B28-4CCF-AD30-9F7A999A2100}" type="presParOf" srcId="{18F130D7-7915-4601-8AE8-F8A9BFDCA5A5}" destId="{DBC32453-305B-4FEC-BC1C-8EA812FB6999}" srcOrd="2" destOrd="0" presId="urn:microsoft.com/office/officeart/2005/8/layout/radial5"/>
    <dgm:cxn modelId="{624CD2FB-04B7-438D-AE48-8634D12944FA}" type="presParOf" srcId="{18F130D7-7915-4601-8AE8-F8A9BFDCA5A5}" destId="{04163208-CC34-4D90-8AB4-88E16543F59F}" srcOrd="3" destOrd="0" presId="urn:microsoft.com/office/officeart/2005/8/layout/radial5"/>
    <dgm:cxn modelId="{E6C7B50C-94BB-4D6B-8B22-D46F4BCBDB41}" type="presParOf" srcId="{04163208-CC34-4D90-8AB4-88E16543F59F}" destId="{9BFE512B-41C1-4363-A9AC-34FF66606134}" srcOrd="0" destOrd="0" presId="urn:microsoft.com/office/officeart/2005/8/layout/radial5"/>
    <dgm:cxn modelId="{273494B6-05B0-497F-9E32-C5D3F534A53F}" type="presParOf" srcId="{18F130D7-7915-4601-8AE8-F8A9BFDCA5A5}" destId="{1EA32BF3-38F1-4459-902B-C419FE15FE7C}" srcOrd="4" destOrd="0" presId="urn:microsoft.com/office/officeart/2005/8/layout/radial5"/>
    <dgm:cxn modelId="{C488DAD4-6B51-4544-B592-0E136A476A14}" type="presParOf" srcId="{18F130D7-7915-4601-8AE8-F8A9BFDCA5A5}" destId="{6CD28405-C6B0-414D-AD0E-3F561958AECF}" srcOrd="5" destOrd="0" presId="urn:microsoft.com/office/officeart/2005/8/layout/radial5"/>
    <dgm:cxn modelId="{BFB6C5C5-4284-432A-9D92-FDBE7E5822EE}" type="presParOf" srcId="{6CD28405-C6B0-414D-AD0E-3F561958AECF}" destId="{EAE1BF5B-8417-47EB-8F0A-646116C0EAA4}" srcOrd="0" destOrd="0" presId="urn:microsoft.com/office/officeart/2005/8/layout/radial5"/>
    <dgm:cxn modelId="{DAAD3351-D52F-4115-8E5F-685F62333905}" type="presParOf" srcId="{18F130D7-7915-4601-8AE8-F8A9BFDCA5A5}" destId="{01AA98D5-85CC-44CB-BB23-A5449716F073}" srcOrd="6" destOrd="0" presId="urn:microsoft.com/office/officeart/2005/8/layout/radial5"/>
    <dgm:cxn modelId="{939F3AC3-A348-43AE-AF71-CD44EBB0B2E8}" type="presParOf" srcId="{18F130D7-7915-4601-8AE8-F8A9BFDCA5A5}" destId="{7CD1CEC8-49A1-4806-9939-24472BFAD1F1}" srcOrd="7" destOrd="0" presId="urn:microsoft.com/office/officeart/2005/8/layout/radial5"/>
    <dgm:cxn modelId="{B061A0AB-B876-4B82-AD72-08DF890931EA}" type="presParOf" srcId="{7CD1CEC8-49A1-4806-9939-24472BFAD1F1}" destId="{CC6DA24C-2F82-4784-BCAF-11710B839CE0}" srcOrd="0" destOrd="0" presId="urn:microsoft.com/office/officeart/2005/8/layout/radial5"/>
    <dgm:cxn modelId="{D940698C-24BA-466F-AD58-0515B31AD26B}" type="presParOf" srcId="{18F130D7-7915-4601-8AE8-F8A9BFDCA5A5}" destId="{8F0EE91C-12A1-474F-AAF3-FDBCACB1E1EB}" srcOrd="8" destOrd="0" presId="urn:microsoft.com/office/officeart/2005/8/layout/radial5"/>
    <dgm:cxn modelId="{B897D654-3A41-4C64-A6CE-769915B3BDF4}" type="presParOf" srcId="{18F130D7-7915-4601-8AE8-F8A9BFDCA5A5}" destId="{04B67DF8-8158-43E1-B824-82C964E48F07}" srcOrd="9" destOrd="0" presId="urn:microsoft.com/office/officeart/2005/8/layout/radial5"/>
    <dgm:cxn modelId="{F3114621-BAD9-4C9A-B9DA-FCC72EE85D95}" type="presParOf" srcId="{04B67DF8-8158-43E1-B824-82C964E48F07}" destId="{B492C264-5FE4-4D11-AAC5-FD7CAE8865D3}" srcOrd="0" destOrd="0" presId="urn:microsoft.com/office/officeart/2005/8/layout/radial5"/>
    <dgm:cxn modelId="{F7A1528B-F367-43B7-B4CD-CF4070B15C74}" type="presParOf" srcId="{18F130D7-7915-4601-8AE8-F8A9BFDCA5A5}" destId="{82977A3F-B2F3-4E1B-A92F-2FAB2644626E}" srcOrd="10" destOrd="0" presId="urn:microsoft.com/office/officeart/2005/8/layout/radial5"/>
    <dgm:cxn modelId="{4D40629F-2BA1-4E2B-9342-05985E4B13FC}" type="presParOf" srcId="{18F130D7-7915-4601-8AE8-F8A9BFDCA5A5}" destId="{3698E1BD-0C66-4B17-A387-8D58A39E8198}" srcOrd="11" destOrd="0" presId="urn:microsoft.com/office/officeart/2005/8/layout/radial5"/>
    <dgm:cxn modelId="{ACE24700-9C57-4945-B742-B58C9F2DAA42}" type="presParOf" srcId="{3698E1BD-0C66-4B17-A387-8D58A39E8198}" destId="{B87FC297-6EC7-43DB-9B8D-7B93F8C1ED5A}" srcOrd="0" destOrd="0" presId="urn:microsoft.com/office/officeart/2005/8/layout/radial5"/>
    <dgm:cxn modelId="{2F8B8E54-4355-407A-8C27-78456D61FE9B}" type="presParOf" srcId="{18F130D7-7915-4601-8AE8-F8A9BFDCA5A5}" destId="{A785D577-ED95-4CC7-B43F-9FC47E74CE4A}" srcOrd="12" destOrd="0" presId="urn:microsoft.com/office/officeart/2005/8/layout/radial5"/>
    <dgm:cxn modelId="{09C01C38-A8BB-4F06-80D6-2057BED17B99}" type="presParOf" srcId="{18F130D7-7915-4601-8AE8-F8A9BFDCA5A5}" destId="{DED346C5-17B3-43CA-9782-B4FF27A3F89A}" srcOrd="13" destOrd="0" presId="urn:microsoft.com/office/officeart/2005/8/layout/radial5"/>
    <dgm:cxn modelId="{DABD31D5-AB7F-4002-BB4B-3D00484723CE}" type="presParOf" srcId="{DED346C5-17B3-43CA-9782-B4FF27A3F89A}" destId="{FB784CC2-D3D2-40F7-8952-4A072B62EAAB}" srcOrd="0" destOrd="0" presId="urn:microsoft.com/office/officeart/2005/8/layout/radial5"/>
    <dgm:cxn modelId="{16054848-18B0-49D1-AB1A-7304FEE8DA62}" type="presParOf" srcId="{18F130D7-7915-4601-8AE8-F8A9BFDCA5A5}" destId="{4918ADA0-F52A-4F0C-88E9-03B3C8D96A9E}" srcOrd="14" destOrd="0" presId="urn:microsoft.com/office/officeart/2005/8/layout/radial5"/>
    <dgm:cxn modelId="{824F71FF-A56B-43AE-A9F4-5E2A3541D4D3}" type="presParOf" srcId="{18F130D7-7915-4601-8AE8-F8A9BFDCA5A5}" destId="{A6D7981F-1E21-40F6-8FDB-7BE1F19B9466}" srcOrd="15" destOrd="0" presId="urn:microsoft.com/office/officeart/2005/8/layout/radial5"/>
    <dgm:cxn modelId="{EE90A6C4-D1A6-488D-B656-3B88567ED405}" type="presParOf" srcId="{A6D7981F-1E21-40F6-8FDB-7BE1F19B9466}" destId="{D401DABE-6CE8-4246-9A8A-0CAC8693D7A0}" srcOrd="0" destOrd="0" presId="urn:microsoft.com/office/officeart/2005/8/layout/radial5"/>
    <dgm:cxn modelId="{A9336FC1-BBCA-4CDF-A289-77478AE5372C}" type="presParOf" srcId="{18F130D7-7915-4601-8AE8-F8A9BFDCA5A5}" destId="{03678540-4DA8-4710-B1EC-99979ACD31D9}" srcOrd="16" destOrd="0" presId="urn:microsoft.com/office/officeart/2005/8/layout/radial5"/>
    <dgm:cxn modelId="{4258AEA8-8D53-4FDD-88E9-07C8F4918016}" type="presParOf" srcId="{18F130D7-7915-4601-8AE8-F8A9BFDCA5A5}" destId="{1024917E-D142-4879-B56C-E665206AABCC}" srcOrd="17" destOrd="0" presId="urn:microsoft.com/office/officeart/2005/8/layout/radial5"/>
    <dgm:cxn modelId="{17847C34-12CA-4F05-9BCD-E8B7083CA444}" type="presParOf" srcId="{1024917E-D142-4879-B56C-E665206AABCC}" destId="{EAC78D04-29FF-464D-BD62-1FDACE994FA6}" srcOrd="0" destOrd="0" presId="urn:microsoft.com/office/officeart/2005/8/layout/radial5"/>
    <dgm:cxn modelId="{8DA60BBE-A466-4F9E-A443-21FC588F8227}" type="presParOf" srcId="{18F130D7-7915-4601-8AE8-F8A9BFDCA5A5}" destId="{C24561FE-5412-49DE-9761-80DD48B7C41E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7C803-8BEA-4992-91C2-993D1494B0A4}">
      <dsp:nvSpPr>
        <dsp:cNvPr id="0" name=""/>
        <dsp:cNvSpPr/>
      </dsp:nvSpPr>
      <dsp:spPr>
        <a:xfrm>
          <a:off x="1925558" y="1207607"/>
          <a:ext cx="1412702" cy="137619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2132443" y="1409146"/>
        <a:ext cx="998932" cy="973116"/>
      </dsp:txXfrm>
    </dsp:sp>
    <dsp:sp modelId="{2F80E0A1-F73D-4DB8-A8AD-A0DF90E13F48}">
      <dsp:nvSpPr>
        <dsp:cNvPr id="0" name=""/>
        <dsp:cNvSpPr/>
      </dsp:nvSpPr>
      <dsp:spPr>
        <a:xfrm rot="16200000">
          <a:off x="2523330" y="842630"/>
          <a:ext cx="217158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555904" y="941707"/>
        <a:ext cx="152011" cy="199507"/>
      </dsp:txXfrm>
    </dsp:sp>
    <dsp:sp modelId="{DBC32453-305B-4FEC-BC1C-8EA812FB6999}">
      <dsp:nvSpPr>
        <dsp:cNvPr id="0" name=""/>
        <dsp:cNvSpPr/>
      </dsp:nvSpPr>
      <dsp:spPr>
        <a:xfrm>
          <a:off x="2240717" y="15490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355294" y="130067"/>
        <a:ext cx="553230" cy="553230"/>
      </dsp:txXfrm>
    </dsp:sp>
    <dsp:sp modelId="{04163208-CC34-4D90-8AB4-88E16543F59F}">
      <dsp:nvSpPr>
        <dsp:cNvPr id="0" name=""/>
        <dsp:cNvSpPr/>
      </dsp:nvSpPr>
      <dsp:spPr>
        <a:xfrm rot="18600000">
          <a:off x="3097757" y="1047199"/>
          <a:ext cx="213253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109184" y="1138206"/>
        <a:ext cx="149277" cy="199507"/>
      </dsp:txXfrm>
    </dsp:sp>
    <dsp:sp modelId="{1EA32BF3-38F1-4459-902B-C419FE15FE7C}">
      <dsp:nvSpPr>
        <dsp:cNvPr id="0" name=""/>
        <dsp:cNvSpPr/>
      </dsp:nvSpPr>
      <dsp:spPr>
        <a:xfrm>
          <a:off x="3197842" y="363855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312419" y="478432"/>
        <a:ext cx="553230" cy="553230"/>
      </dsp:txXfrm>
    </dsp:sp>
    <dsp:sp modelId="{6CD28405-C6B0-414D-AD0E-3F561958AECF}">
      <dsp:nvSpPr>
        <dsp:cNvPr id="0" name=""/>
        <dsp:cNvSpPr/>
      </dsp:nvSpPr>
      <dsp:spPr>
        <a:xfrm rot="21000000">
          <a:off x="3410329" y="1573872"/>
          <a:ext cx="207787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10803" y="1645787"/>
        <a:ext cx="145451" cy="199507"/>
      </dsp:txXfrm>
    </dsp:sp>
    <dsp:sp modelId="{01AA98D5-85CC-44CB-BB23-A5449716F073}">
      <dsp:nvSpPr>
        <dsp:cNvPr id="0" name=""/>
        <dsp:cNvSpPr/>
      </dsp:nvSpPr>
      <dsp:spPr>
        <a:xfrm>
          <a:off x="3707118" y="1245946"/>
          <a:ext cx="782384" cy="78238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821695" y="1360523"/>
        <a:ext cx="553230" cy="553230"/>
      </dsp:txXfrm>
    </dsp:sp>
    <dsp:sp modelId="{7CD1CEC8-49A1-4806-9939-24472BFAD1F1}">
      <dsp:nvSpPr>
        <dsp:cNvPr id="0" name=""/>
        <dsp:cNvSpPr/>
      </dsp:nvSpPr>
      <dsp:spPr>
        <a:xfrm rot="1800000">
          <a:off x="3300974" y="2176347"/>
          <a:ext cx="209974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05194" y="2227102"/>
        <a:ext cx="146982" cy="199507"/>
      </dsp:txXfrm>
    </dsp:sp>
    <dsp:sp modelId="{8F0EE91C-12A1-474F-AAF3-FDBCACB1E1EB}">
      <dsp:nvSpPr>
        <dsp:cNvPr id="0" name=""/>
        <dsp:cNvSpPr/>
      </dsp:nvSpPr>
      <dsp:spPr>
        <a:xfrm>
          <a:off x="3530248" y="2249024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644825" y="2363601"/>
        <a:ext cx="553230" cy="553230"/>
      </dsp:txXfrm>
    </dsp:sp>
    <dsp:sp modelId="{04B67DF8-8158-43E1-B824-82C964E48F07}">
      <dsp:nvSpPr>
        <dsp:cNvPr id="0" name=""/>
        <dsp:cNvSpPr/>
      </dsp:nvSpPr>
      <dsp:spPr>
        <a:xfrm rot="4200000">
          <a:off x="2827549" y="2563782"/>
          <a:ext cx="216065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848874" y="2599830"/>
        <a:ext cx="151246" cy="199507"/>
      </dsp:txXfrm>
    </dsp:sp>
    <dsp:sp modelId="{82977A3F-B2F3-4E1B-A92F-2FAB2644626E}">
      <dsp:nvSpPr>
        <dsp:cNvPr id="0" name=""/>
        <dsp:cNvSpPr/>
      </dsp:nvSpPr>
      <dsp:spPr>
        <a:xfrm>
          <a:off x="2749993" y="2903736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864570" y="3018313"/>
        <a:ext cx="553230" cy="553230"/>
      </dsp:txXfrm>
    </dsp:sp>
    <dsp:sp modelId="{3698E1BD-0C66-4B17-A387-8D58A39E8198}">
      <dsp:nvSpPr>
        <dsp:cNvPr id="0" name=""/>
        <dsp:cNvSpPr/>
      </dsp:nvSpPr>
      <dsp:spPr>
        <a:xfrm rot="6600000">
          <a:off x="2220203" y="2563782"/>
          <a:ext cx="216065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263697" y="2599830"/>
        <a:ext cx="151246" cy="199507"/>
      </dsp:txXfrm>
    </dsp:sp>
    <dsp:sp modelId="{A785D577-ED95-4CC7-B43F-9FC47E74CE4A}">
      <dsp:nvSpPr>
        <dsp:cNvPr id="0" name=""/>
        <dsp:cNvSpPr/>
      </dsp:nvSpPr>
      <dsp:spPr>
        <a:xfrm>
          <a:off x="1731441" y="2903736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846018" y="3018313"/>
        <a:ext cx="553230" cy="553230"/>
      </dsp:txXfrm>
    </dsp:sp>
    <dsp:sp modelId="{DED346C5-17B3-43CA-9782-B4FF27A3F89A}">
      <dsp:nvSpPr>
        <dsp:cNvPr id="0" name=""/>
        <dsp:cNvSpPr/>
      </dsp:nvSpPr>
      <dsp:spPr>
        <a:xfrm rot="9000000">
          <a:off x="1752869" y="2176347"/>
          <a:ext cx="209974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811641" y="2227102"/>
        <a:ext cx="146982" cy="199507"/>
      </dsp:txXfrm>
    </dsp:sp>
    <dsp:sp modelId="{4918ADA0-F52A-4F0C-88E9-03B3C8D96A9E}">
      <dsp:nvSpPr>
        <dsp:cNvPr id="0" name=""/>
        <dsp:cNvSpPr/>
      </dsp:nvSpPr>
      <dsp:spPr>
        <a:xfrm>
          <a:off x="951185" y="2249024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065762" y="2363601"/>
        <a:ext cx="553230" cy="553230"/>
      </dsp:txXfrm>
    </dsp:sp>
    <dsp:sp modelId="{A6D7981F-1E21-40F6-8FDB-7BE1F19B9466}">
      <dsp:nvSpPr>
        <dsp:cNvPr id="0" name=""/>
        <dsp:cNvSpPr/>
      </dsp:nvSpPr>
      <dsp:spPr>
        <a:xfrm rot="11400000">
          <a:off x="1645702" y="1573872"/>
          <a:ext cx="207787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707564" y="1645787"/>
        <a:ext cx="145451" cy="199507"/>
      </dsp:txXfrm>
    </dsp:sp>
    <dsp:sp modelId="{03678540-4DA8-4710-B1EC-99979ACD31D9}">
      <dsp:nvSpPr>
        <dsp:cNvPr id="0" name=""/>
        <dsp:cNvSpPr/>
      </dsp:nvSpPr>
      <dsp:spPr>
        <a:xfrm>
          <a:off x="774316" y="1245946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888893" y="1360523"/>
        <a:ext cx="553230" cy="553230"/>
      </dsp:txXfrm>
    </dsp:sp>
    <dsp:sp modelId="{1024917E-D142-4879-B56C-E665206AABCC}">
      <dsp:nvSpPr>
        <dsp:cNvPr id="0" name=""/>
        <dsp:cNvSpPr/>
      </dsp:nvSpPr>
      <dsp:spPr>
        <a:xfrm rot="13800000">
          <a:off x="1952808" y="1047199"/>
          <a:ext cx="213253" cy="33251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005357" y="1138206"/>
        <a:ext cx="149277" cy="199507"/>
      </dsp:txXfrm>
    </dsp:sp>
    <dsp:sp modelId="{C24561FE-5412-49DE-9761-80DD48B7C41E}">
      <dsp:nvSpPr>
        <dsp:cNvPr id="0" name=""/>
        <dsp:cNvSpPr/>
      </dsp:nvSpPr>
      <dsp:spPr>
        <a:xfrm>
          <a:off x="1283592" y="363855"/>
          <a:ext cx="782384" cy="782384"/>
        </a:xfrm>
        <a:prstGeom prst="ellipse">
          <a:avLst/>
        </a:prstGeom>
        <a:blipFill dpi="0" rotWithShape="0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1398169" y="478432"/>
        <a:ext cx="553230" cy="55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CB80-A9F1-4D4C-AEE9-5C381D7CFAE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5C29-6DAF-4AC7-9752-D36FC296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65C29-6DAF-4AC7-9752-D36FC2966A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8F7E-E341-4F65-919E-8A33DAC6718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F6F0-9B30-4DF5-BA47-44B58B6DC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jpe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5"/>
          <p:cNvGrpSpPr/>
          <p:nvPr/>
        </p:nvGrpSpPr>
        <p:grpSpPr>
          <a:xfrm>
            <a:off x="6552714" y="4515599"/>
            <a:ext cx="2223891" cy="2201778"/>
            <a:chOff x="1354862" y="1607311"/>
            <a:chExt cx="3223474" cy="3578834"/>
          </a:xfrm>
        </p:grpSpPr>
        <p:sp>
          <p:nvSpPr>
            <p:cNvPr id="264" name="Isosceles Triangle 263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5" name="Isosceles Triangle 264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6" name="Isosceles Triangle 265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7" name="Isosceles Triangle 266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8" name="Isosceles Triangle 267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9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093420" y="4504536"/>
            <a:ext cx="2223891" cy="2201778"/>
            <a:chOff x="1354862" y="1607311"/>
            <a:chExt cx="3223474" cy="3578834"/>
          </a:xfrm>
        </p:grpSpPr>
        <p:sp>
          <p:nvSpPr>
            <p:cNvPr id="271" name="Isosceles Triangle 270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2" name="Isosceles Triangle 271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3" name="Isosceles Triangle 272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4" name="Isosceles Triangle 273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5" name="Isosceles Triangle 274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6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3634749" y="4511347"/>
            <a:ext cx="2223891" cy="2201778"/>
            <a:chOff x="1354862" y="1607311"/>
            <a:chExt cx="3223474" cy="3578834"/>
          </a:xfrm>
        </p:grpSpPr>
        <p:sp>
          <p:nvSpPr>
            <p:cNvPr id="278" name="Isosceles Triangle 277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9" name="Isosceles Triangle 278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0" name="Isosceles Triangle 279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1" name="Isosceles Triangle 280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2" name="Isosceles Triangle 281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3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6FCEB1E3-F87A-4CA1-8979-9D4CF81EA01D}"/>
              </a:ext>
            </a:extLst>
          </p:cNvPr>
          <p:cNvSpPr txBox="1"/>
          <p:nvPr/>
        </p:nvSpPr>
        <p:spPr>
          <a:xfrm>
            <a:off x="3378929" y="4005201"/>
            <a:ext cx="5688872" cy="277659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9000">
                <a:schemeClr val="bg1"/>
              </a:gs>
              <a:gs pos="0">
                <a:schemeClr val="bg1"/>
              </a:gs>
            </a:gsLst>
            <a:lin ang="5400000" scaled="1"/>
          </a:gra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525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ad rage" pitchFamily="50" charset="0"/>
              <a:cs typeface="NikoshBAN" panose="02000000000000000000" pitchFamily="2" charset="0"/>
            </a:endParaRPr>
          </a:p>
        </p:txBody>
      </p:sp>
      <p:cxnSp>
        <p:nvCxnSpPr>
          <p:cNvPr id="107" name="Straight Connector 106"/>
          <p:cNvCxnSpPr>
            <a:stCxn id="254" idx="3"/>
          </p:cNvCxnSpPr>
          <p:nvPr/>
        </p:nvCxnSpPr>
        <p:spPr>
          <a:xfrm>
            <a:off x="1731870" y="1777841"/>
            <a:ext cx="3792" cy="38743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/>
          <p:cNvSpPr/>
          <p:nvPr/>
        </p:nvSpPr>
        <p:spPr>
          <a:xfrm flipH="1">
            <a:off x="1725707" y="2929607"/>
            <a:ext cx="1835861" cy="4658149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2" name="Group 61"/>
          <p:cNvGrpSpPr/>
          <p:nvPr/>
        </p:nvGrpSpPr>
        <p:grpSpPr>
          <a:xfrm>
            <a:off x="-49329" y="3061051"/>
            <a:ext cx="2483737" cy="1946300"/>
            <a:chOff x="1900072" y="2139112"/>
            <a:chExt cx="3311649" cy="2595067"/>
          </a:xfrm>
        </p:grpSpPr>
        <p:grpSp>
          <p:nvGrpSpPr>
            <p:cNvPr id="28" name="Group 27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26" name="Arc 25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Arc 26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33" name="Straight Connector 32"/>
            <p:cNvCxnSpPr>
              <a:stCxn id="27" idx="2"/>
              <a:endCxn id="27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6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Arc 3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Arc 4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Arc 4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Arc 4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Arc 4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Arc 4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Arc 4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6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flipH="1">
            <a:off x="956783" y="2905925"/>
            <a:ext cx="2647959" cy="2233779"/>
            <a:chOff x="1900072" y="2139112"/>
            <a:chExt cx="3311649" cy="2595067"/>
          </a:xfrm>
          <a:noFill/>
        </p:grpSpPr>
        <p:grpSp>
          <p:nvGrpSpPr>
            <p:cNvPr id="64" name="Group 63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81" name="Arc 80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Arc 81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65" name="Straight Connector 64"/>
            <p:cNvCxnSpPr>
              <a:stCxn id="82" idx="2"/>
              <a:endCxn id="82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81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Arc 67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Arc 68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Arc 69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Arc 70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Arc 71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Arc 72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Arc 73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1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2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rc 82"/>
          <p:cNvSpPr/>
          <p:nvPr/>
        </p:nvSpPr>
        <p:spPr>
          <a:xfrm>
            <a:off x="-112987" y="2826251"/>
            <a:ext cx="1837658" cy="4658149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5" name="Group 84"/>
          <p:cNvGrpSpPr/>
          <p:nvPr/>
        </p:nvGrpSpPr>
        <p:grpSpPr>
          <a:xfrm>
            <a:off x="195695" y="2118108"/>
            <a:ext cx="1223388" cy="1408655"/>
            <a:chOff x="3898161" y="922030"/>
            <a:chExt cx="3043355" cy="3419571"/>
          </a:xfrm>
        </p:grpSpPr>
        <p:sp>
          <p:nvSpPr>
            <p:cNvPr id="86" name="Isosceles Triangle 85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Isosceles Triangle 86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Isosceles Triangle 89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Isosceles Triangle 90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2" name="Group 91"/>
          <p:cNvGrpSpPr/>
          <p:nvPr/>
        </p:nvGrpSpPr>
        <p:grpSpPr>
          <a:xfrm flipH="1">
            <a:off x="1928346" y="2201879"/>
            <a:ext cx="1282126" cy="1408655"/>
            <a:chOff x="3898161" y="922030"/>
            <a:chExt cx="3043355" cy="3419571"/>
          </a:xfrm>
        </p:grpSpPr>
        <p:sp>
          <p:nvSpPr>
            <p:cNvPr id="93" name="Isosceles Triangle 92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Isosceles Triangle 94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  <a:solidFill>
              <a:srgbClr val="FF33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Isosceles Triangle 96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Isosceles Triangle 97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8" name="Group 107"/>
          <p:cNvGrpSpPr/>
          <p:nvPr/>
        </p:nvGrpSpPr>
        <p:grpSpPr>
          <a:xfrm flipH="1">
            <a:off x="1250097" y="1113861"/>
            <a:ext cx="862441" cy="968047"/>
            <a:chOff x="3898161" y="922030"/>
            <a:chExt cx="3043355" cy="3419571"/>
          </a:xfrm>
        </p:grpSpPr>
        <p:sp>
          <p:nvSpPr>
            <p:cNvPr id="109" name="Isosceles Triangle 108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Isosceles Triangle 109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Isosceles Triangle 110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Isosceles Triangle 112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Isosceles Triangle 113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5" name="Group 114"/>
          <p:cNvGrpSpPr/>
          <p:nvPr/>
        </p:nvGrpSpPr>
        <p:grpSpPr>
          <a:xfrm flipH="1">
            <a:off x="1251551" y="4163357"/>
            <a:ext cx="1500623" cy="1059471"/>
            <a:chOff x="1900072" y="2139112"/>
            <a:chExt cx="3311649" cy="2595067"/>
          </a:xfrm>
          <a:noFill/>
        </p:grpSpPr>
        <p:grpSp>
          <p:nvGrpSpPr>
            <p:cNvPr id="116" name="Group 115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133" name="Arc 132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Arc 133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17" name="Straight Connector 116"/>
            <p:cNvCxnSpPr>
              <a:stCxn id="134" idx="2"/>
              <a:endCxn id="134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33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Arc 11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Arc 11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Arc 12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Arc 12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Arc 12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Arc 12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Arc 12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Arc 12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3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4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638317" y="4127722"/>
            <a:ext cx="1567988" cy="1085654"/>
            <a:chOff x="1900072" y="2139112"/>
            <a:chExt cx="3311649" cy="2595067"/>
          </a:xfrm>
        </p:grpSpPr>
        <p:grpSp>
          <p:nvGrpSpPr>
            <p:cNvPr id="136" name="Group 135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153" name="Arc 152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Arc 153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37" name="Straight Connector 136"/>
            <p:cNvCxnSpPr>
              <a:stCxn id="154" idx="2"/>
              <a:endCxn id="154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endCxn id="153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Arc 13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Arc 13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Arc 14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Arc 14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Arc 14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Arc 14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Arc 14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Arc 14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3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 rot="611156">
            <a:off x="776231" y="3218570"/>
            <a:ext cx="1219467" cy="895188"/>
            <a:chOff x="1900072" y="2139112"/>
            <a:chExt cx="3311649" cy="2595067"/>
          </a:xfrm>
          <a:noFill/>
        </p:grpSpPr>
        <p:grpSp>
          <p:nvGrpSpPr>
            <p:cNvPr id="163" name="Group 16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180" name="Arc 17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Arc 18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4" name="Straight Connector 163"/>
            <p:cNvCxnSpPr>
              <a:stCxn id="181" idx="2"/>
              <a:endCxn id="18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endCxn id="18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Arc 16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Arc 16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Arc 16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Arc 16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Arc 16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Arc 17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Arc 17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Arc 17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 rot="21094307" flipH="1">
            <a:off x="1395247" y="3552780"/>
            <a:ext cx="964184" cy="771924"/>
            <a:chOff x="1900072" y="2139112"/>
            <a:chExt cx="3311649" cy="2595067"/>
          </a:xfrm>
        </p:grpSpPr>
        <p:grpSp>
          <p:nvGrpSpPr>
            <p:cNvPr id="223" name="Group 22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240" name="Arc 23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Arc 24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24" name="Straight Connector 223"/>
            <p:cNvCxnSpPr>
              <a:stCxn id="241" idx="2"/>
              <a:endCxn id="24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endCxn id="24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Arc 22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7" name="Arc 22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8" name="Arc 22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Arc 22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0" name="Arc 22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1" name="Arc 23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2" name="Arc 23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3" name="Arc 23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4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4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615794" y="2652680"/>
            <a:ext cx="348437" cy="356571"/>
            <a:chOff x="1192228" y="5118003"/>
            <a:chExt cx="464582" cy="475428"/>
          </a:xfrm>
        </p:grpSpPr>
        <p:grpSp>
          <p:nvGrpSpPr>
            <p:cNvPr id="247" name="Group 246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42" name="7-Point Star 24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4" name="7-Point Star 24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7-Point Star 24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48" name="Oval 247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1562692" y="1405601"/>
            <a:ext cx="348437" cy="356571"/>
            <a:chOff x="1192228" y="5118003"/>
            <a:chExt cx="464582" cy="475428"/>
          </a:xfrm>
        </p:grpSpPr>
        <p:grpSp>
          <p:nvGrpSpPr>
            <p:cNvPr id="251" name="Group 250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53" name="7-Point Star 252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4" name="7-Point Star 25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5" name="7-Point Star 25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2" name="Oval 251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430447" y="2753984"/>
            <a:ext cx="348437" cy="356571"/>
            <a:chOff x="1192228" y="5118003"/>
            <a:chExt cx="464582" cy="475428"/>
          </a:xfrm>
        </p:grpSpPr>
        <p:grpSp>
          <p:nvGrpSpPr>
            <p:cNvPr id="257" name="Group 256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59" name="7-Point Star 258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7-Point Star 259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7-Point Star 260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1247526" y="5153839"/>
            <a:ext cx="1017737" cy="855948"/>
          </a:xfrm>
          <a:custGeom>
            <a:avLst/>
            <a:gdLst>
              <a:gd name="connsiteX0" fmla="*/ 0 w 1281827"/>
              <a:gd name="connsiteY0" fmla="*/ 0 h 1021752"/>
              <a:gd name="connsiteX1" fmla="*/ 1281827 w 1281827"/>
              <a:gd name="connsiteY1" fmla="*/ 0 h 1021752"/>
              <a:gd name="connsiteX2" fmla="*/ 1281827 w 1281827"/>
              <a:gd name="connsiteY2" fmla="*/ 1021752 h 1021752"/>
              <a:gd name="connsiteX3" fmla="*/ 0 w 1281827"/>
              <a:gd name="connsiteY3" fmla="*/ 1021752 h 1021752"/>
              <a:gd name="connsiteX4" fmla="*/ 0 w 1281827"/>
              <a:gd name="connsiteY4" fmla="*/ 0 h 1021752"/>
              <a:gd name="connsiteX0" fmla="*/ 0 w 1331931"/>
              <a:gd name="connsiteY0" fmla="*/ 75156 h 1096908"/>
              <a:gd name="connsiteX1" fmla="*/ 1331931 w 1331931"/>
              <a:gd name="connsiteY1" fmla="*/ 0 h 1096908"/>
              <a:gd name="connsiteX2" fmla="*/ 1281827 w 1331931"/>
              <a:gd name="connsiteY2" fmla="*/ 1096908 h 1096908"/>
              <a:gd name="connsiteX3" fmla="*/ 0 w 1331931"/>
              <a:gd name="connsiteY3" fmla="*/ 1096908 h 1096908"/>
              <a:gd name="connsiteX4" fmla="*/ 0 w 1331931"/>
              <a:gd name="connsiteY4" fmla="*/ 75156 h 1096908"/>
              <a:gd name="connsiteX0" fmla="*/ 0 w 1356983"/>
              <a:gd name="connsiteY0" fmla="*/ 12526 h 1096908"/>
              <a:gd name="connsiteX1" fmla="*/ 1356983 w 1356983"/>
              <a:gd name="connsiteY1" fmla="*/ 0 h 1096908"/>
              <a:gd name="connsiteX2" fmla="*/ 1306879 w 1356983"/>
              <a:gd name="connsiteY2" fmla="*/ 1096908 h 1096908"/>
              <a:gd name="connsiteX3" fmla="*/ 25052 w 1356983"/>
              <a:gd name="connsiteY3" fmla="*/ 1096908 h 1096908"/>
              <a:gd name="connsiteX4" fmla="*/ 0 w 1356983"/>
              <a:gd name="connsiteY4" fmla="*/ 12526 h 1096908"/>
              <a:gd name="connsiteX0" fmla="*/ 0 w 1356983"/>
              <a:gd name="connsiteY0" fmla="*/ 12526 h 1096908"/>
              <a:gd name="connsiteX1" fmla="*/ 1356983 w 1356983"/>
              <a:gd name="connsiteY1" fmla="*/ 0 h 1096908"/>
              <a:gd name="connsiteX2" fmla="*/ 1306879 w 1356983"/>
              <a:gd name="connsiteY2" fmla="*/ 1096908 h 1096908"/>
              <a:gd name="connsiteX3" fmla="*/ 25052 w 1356983"/>
              <a:gd name="connsiteY3" fmla="*/ 1096908 h 1096908"/>
              <a:gd name="connsiteX4" fmla="*/ 0 w 1356983"/>
              <a:gd name="connsiteY4" fmla="*/ 12526 h 1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983" h="1096908">
                <a:moveTo>
                  <a:pt x="0" y="12526"/>
                </a:moveTo>
                <a:cubicBezTo>
                  <a:pt x="677796" y="146137"/>
                  <a:pt x="904655" y="4175"/>
                  <a:pt x="1356983" y="0"/>
                </a:cubicBezTo>
                <a:lnTo>
                  <a:pt x="1306879" y="1096908"/>
                </a:lnTo>
                <a:lnTo>
                  <a:pt x="25052" y="1096908"/>
                </a:lnTo>
                <a:lnTo>
                  <a:pt x="0" y="12526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82" name="Group 181"/>
          <p:cNvGrpSpPr/>
          <p:nvPr/>
        </p:nvGrpSpPr>
        <p:grpSpPr>
          <a:xfrm rot="16411347" flipH="1">
            <a:off x="984301" y="2523205"/>
            <a:ext cx="1113374" cy="924057"/>
            <a:chOff x="1900072" y="2139112"/>
            <a:chExt cx="3311649" cy="2595067"/>
          </a:xfrm>
          <a:noFill/>
        </p:grpSpPr>
        <p:grpSp>
          <p:nvGrpSpPr>
            <p:cNvPr id="183" name="Group 18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200" name="Arc 19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Arc 20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84" name="Straight Connector 183"/>
            <p:cNvCxnSpPr>
              <a:stCxn id="201" idx="2"/>
              <a:endCxn id="20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20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Arc 18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Arc 18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Arc 18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Arc 18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Arc 18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Arc 19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Arc 19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Arc 19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0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0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 rot="20472268" flipH="1">
            <a:off x="1285003" y="3093823"/>
            <a:ext cx="1227773" cy="745509"/>
            <a:chOff x="1900072" y="2139112"/>
            <a:chExt cx="3311649" cy="2595067"/>
          </a:xfrm>
          <a:noFill/>
        </p:grpSpPr>
        <p:grpSp>
          <p:nvGrpSpPr>
            <p:cNvPr id="203" name="Group 20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220" name="Arc 21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Arc 22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04" name="Straight Connector 203"/>
            <p:cNvCxnSpPr>
              <a:stCxn id="221" idx="2"/>
              <a:endCxn id="22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endCxn id="22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rc 20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Arc 20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Arc 20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Arc 20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Arc 20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Arc 21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Arc 21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Arc 21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2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2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269177" y="4216071"/>
            <a:ext cx="58951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আজকের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কার্যক্রমে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3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কে</a:t>
            </a:r>
            <a:r>
              <a:rPr lang="en-US" sz="33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grpSp>
        <p:nvGrpSpPr>
          <p:cNvPr id="263" name="Group 262"/>
          <p:cNvGrpSpPr/>
          <p:nvPr/>
        </p:nvGrpSpPr>
        <p:grpSpPr>
          <a:xfrm>
            <a:off x="8222909" y="5847364"/>
            <a:ext cx="783458" cy="765068"/>
            <a:chOff x="1192228" y="5118003"/>
            <a:chExt cx="464582" cy="475428"/>
          </a:xfrm>
        </p:grpSpPr>
        <p:grpSp>
          <p:nvGrpSpPr>
            <p:cNvPr id="284" name="Group 283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86" name="7-Point Star 285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7" name="7-Point Star 286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8" name="7-Point Star 287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85" name="Oval 284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043640" y="6057910"/>
            <a:ext cx="348437" cy="356571"/>
            <a:chOff x="1192228" y="5118003"/>
            <a:chExt cx="464582" cy="475428"/>
          </a:xfrm>
        </p:grpSpPr>
        <p:grpSp>
          <p:nvGrpSpPr>
            <p:cNvPr id="290" name="Group 289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92" name="7-Point Star 29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3" name="7-Point Star 292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4" name="7-Point Star 293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91" name="Oval 290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4585648" y="6061200"/>
            <a:ext cx="348437" cy="356571"/>
            <a:chOff x="1192228" y="5118003"/>
            <a:chExt cx="464582" cy="475428"/>
          </a:xfrm>
        </p:grpSpPr>
        <p:grpSp>
          <p:nvGrpSpPr>
            <p:cNvPr id="296" name="Group 295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98" name="7-Point Star 297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9" name="7-Point Star 298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0" name="7-Point Star 299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97" name="Oval 296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5481460" y="5963543"/>
            <a:ext cx="527268" cy="543146"/>
            <a:chOff x="1192228" y="5118003"/>
            <a:chExt cx="464582" cy="475428"/>
          </a:xfrm>
        </p:grpSpPr>
        <p:grpSp>
          <p:nvGrpSpPr>
            <p:cNvPr id="302" name="Group 301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04" name="7-Point Star 303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5" name="7-Point Star 304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6" name="7-Point Star 305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03" name="Oval 302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080855" y="5958398"/>
            <a:ext cx="595194" cy="583850"/>
            <a:chOff x="1192228" y="5118003"/>
            <a:chExt cx="464582" cy="475428"/>
          </a:xfrm>
        </p:grpSpPr>
        <p:grpSp>
          <p:nvGrpSpPr>
            <p:cNvPr id="308" name="Group 307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10" name="7-Point Star 309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1" name="7-Point Star 310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2" name="7-Point Star 311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764993" y="5956494"/>
            <a:ext cx="626874" cy="568994"/>
            <a:chOff x="1192228" y="5118003"/>
            <a:chExt cx="464582" cy="475428"/>
          </a:xfrm>
        </p:grpSpPr>
        <p:grpSp>
          <p:nvGrpSpPr>
            <p:cNvPr id="314" name="Group 313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16" name="7-Point Star 315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7" name="7-Point Star 316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8" name="7-Point Star 317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15" name="Oval 314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7521457" y="5892967"/>
            <a:ext cx="643814" cy="692818"/>
            <a:chOff x="1192228" y="5118003"/>
            <a:chExt cx="464582" cy="475428"/>
          </a:xfrm>
        </p:grpSpPr>
        <p:grpSp>
          <p:nvGrpSpPr>
            <p:cNvPr id="320" name="Group 319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22" name="7-Point Star 32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3" name="7-Point Star 322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4" name="7-Point Star 323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21" name="Oval 320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232831" y="6091240"/>
            <a:ext cx="252734" cy="292388"/>
            <a:chOff x="1192228" y="5118003"/>
            <a:chExt cx="464582" cy="475428"/>
          </a:xfrm>
        </p:grpSpPr>
        <p:grpSp>
          <p:nvGrpSpPr>
            <p:cNvPr id="333" name="Group 332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35" name="7-Point Star 334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6" name="7-Point Star 335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7" name="7-Point Star 336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34" name="Oval 333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3885439" y="6100428"/>
            <a:ext cx="252734" cy="292388"/>
            <a:chOff x="1192228" y="5118003"/>
            <a:chExt cx="464582" cy="475428"/>
          </a:xfrm>
        </p:grpSpPr>
        <p:grpSp>
          <p:nvGrpSpPr>
            <p:cNvPr id="339" name="Group 338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41" name="7-Point Star 340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2" name="7-Point Star 341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3" name="7-Point Star 342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40" name="Oval 339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3518899" y="6118694"/>
            <a:ext cx="257778" cy="240878"/>
            <a:chOff x="1192228" y="5118003"/>
            <a:chExt cx="464582" cy="475428"/>
          </a:xfrm>
        </p:grpSpPr>
        <p:grpSp>
          <p:nvGrpSpPr>
            <p:cNvPr id="345" name="Group 344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47" name="7-Point Star 346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8" name="7-Point Star 347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9" name="7-Point Star 348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46" name="Oval 345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3291801" y="6150370"/>
            <a:ext cx="180450" cy="182220"/>
            <a:chOff x="1192228" y="5118003"/>
            <a:chExt cx="464582" cy="475428"/>
          </a:xfrm>
        </p:grpSpPr>
        <p:grpSp>
          <p:nvGrpSpPr>
            <p:cNvPr id="351" name="Group 350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53" name="7-Point Star 352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4" name="7-Point Star 35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5" name="7-Point Star 35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52" name="Oval 351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5390" y="487583"/>
            <a:ext cx="3189590" cy="2183625"/>
            <a:chOff x="1277160" y="-3881329"/>
            <a:chExt cx="3189590" cy="2183625"/>
          </a:xfrm>
        </p:grpSpPr>
        <p:grpSp>
          <p:nvGrpSpPr>
            <p:cNvPr id="325" name="Group 324"/>
            <p:cNvGrpSpPr/>
            <p:nvPr/>
          </p:nvGrpSpPr>
          <p:grpSpPr>
            <a:xfrm>
              <a:off x="1277160" y="-3881329"/>
              <a:ext cx="1198591" cy="1236478"/>
              <a:chOff x="-816925" y="828675"/>
              <a:chExt cx="5760412" cy="5061349"/>
            </a:xfrm>
          </p:grpSpPr>
          <p:pic>
            <p:nvPicPr>
              <p:cNvPr id="326" name="Picture 3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828675"/>
                <a:ext cx="4343400" cy="36671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000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27" name="TextBox 326"/>
              <p:cNvSpPr txBox="1"/>
              <p:nvPr/>
            </p:nvSpPr>
            <p:spPr>
              <a:xfrm rot="21201406">
                <a:off x="-816925" y="4630182"/>
                <a:ext cx="5760412" cy="12598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বৈদ্যুতিক তার 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3503627" y="-3880393"/>
              <a:ext cx="963123" cy="1243206"/>
              <a:chOff x="4648200" y="819150"/>
              <a:chExt cx="4628755" cy="5088893"/>
            </a:xfrm>
          </p:grpSpPr>
          <p:pic>
            <p:nvPicPr>
              <p:cNvPr id="329" name="Picture 3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9" r="3551"/>
              <a:stretch/>
            </p:blipFill>
            <p:spPr>
              <a:xfrm>
                <a:off x="4648200" y="819150"/>
                <a:ext cx="4343400" cy="36671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000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30" name="TextBox 329"/>
              <p:cNvSpPr txBox="1"/>
              <p:nvPr/>
            </p:nvSpPr>
            <p:spPr>
              <a:xfrm rot="21164592">
                <a:off x="5009754" y="4648200"/>
                <a:ext cx="4267201" cy="12598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সোনার গহনা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2400329" y="-2948318"/>
              <a:ext cx="1254472" cy="1250614"/>
              <a:chOff x="145884" y="142875"/>
              <a:chExt cx="5239701" cy="4667121"/>
            </a:xfrm>
          </p:grpSpPr>
          <p:pic>
            <p:nvPicPr>
              <p:cNvPr id="356" name="Picture 35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" t="11601" b="17599"/>
              <a:stretch/>
            </p:blipFill>
            <p:spPr>
              <a:xfrm>
                <a:off x="146588" y="142875"/>
                <a:ext cx="4349212" cy="34385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FF000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57" name="TextBox 356"/>
              <p:cNvSpPr txBox="1"/>
              <p:nvPr/>
            </p:nvSpPr>
            <p:spPr>
              <a:xfrm rot="21200814">
                <a:off x="145884" y="3661414"/>
                <a:ext cx="5239701" cy="11485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এলুমিনিয়ামের পাত্র 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742318" y="1946320"/>
            <a:ext cx="3028342" cy="2307011"/>
            <a:chOff x="5860874" y="-263689"/>
            <a:chExt cx="3028342" cy="2307011"/>
          </a:xfrm>
        </p:grpSpPr>
        <p:grpSp>
          <p:nvGrpSpPr>
            <p:cNvPr id="358" name="Group 357"/>
            <p:cNvGrpSpPr/>
            <p:nvPr/>
          </p:nvGrpSpPr>
          <p:grpSpPr>
            <a:xfrm>
              <a:off x="7938320" y="640165"/>
              <a:ext cx="950896" cy="1356399"/>
              <a:chOff x="4761238" y="551084"/>
              <a:chExt cx="4185684" cy="3951168"/>
            </a:xfrm>
          </p:grpSpPr>
          <p:sp>
            <p:nvSpPr>
              <p:cNvPr id="359" name="Rectangle 358"/>
              <p:cNvSpPr/>
              <p:nvPr/>
            </p:nvSpPr>
            <p:spPr>
              <a:xfrm rot="21105455">
                <a:off x="6172201" y="3516050"/>
                <a:ext cx="2407560" cy="986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1600" dirty="0" smtClean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60" name="Picture 35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0" t="2222" r="4416" b="2222"/>
              <a:stretch/>
            </p:blipFill>
            <p:spPr>
              <a:xfrm>
                <a:off x="4761238" y="551084"/>
                <a:ext cx="4185684" cy="2743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00B05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grpSp>
          <p:nvGrpSpPr>
            <p:cNvPr id="361" name="Group 360"/>
            <p:cNvGrpSpPr/>
            <p:nvPr/>
          </p:nvGrpSpPr>
          <p:grpSpPr>
            <a:xfrm>
              <a:off x="6811037" y="-263689"/>
              <a:ext cx="1109258" cy="1355422"/>
              <a:chOff x="181429" y="3657600"/>
              <a:chExt cx="4161971" cy="3982030"/>
            </a:xfrm>
          </p:grpSpPr>
          <p:sp>
            <p:nvSpPr>
              <p:cNvPr id="362" name="Rectangle 361"/>
              <p:cNvSpPr/>
              <p:nvPr/>
            </p:nvSpPr>
            <p:spPr>
              <a:xfrm rot="21196019">
                <a:off x="181429" y="6645008"/>
                <a:ext cx="4161971" cy="994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1600" dirty="0" smtClean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সালফার</a:t>
                </a:r>
                <a:endParaRPr lang="as-IN" sz="1600" b="0" i="0" dirty="0">
                  <a:solidFill>
                    <a:srgbClr val="333333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63" name="Picture 36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62" b="4640"/>
              <a:stretch/>
            </p:blipFill>
            <p:spPr>
              <a:xfrm>
                <a:off x="181429" y="3657600"/>
                <a:ext cx="4161971" cy="27431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00B05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grpSp>
          <p:nvGrpSpPr>
            <p:cNvPr id="364" name="Group 363"/>
            <p:cNvGrpSpPr/>
            <p:nvPr/>
          </p:nvGrpSpPr>
          <p:grpSpPr>
            <a:xfrm>
              <a:off x="5860874" y="667184"/>
              <a:ext cx="1008661" cy="1376138"/>
              <a:chOff x="196701" y="457200"/>
              <a:chExt cx="4439959" cy="4007555"/>
            </a:xfrm>
          </p:grpSpPr>
          <p:pic>
            <p:nvPicPr>
              <p:cNvPr id="365" name="Picture 36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00" b="12222"/>
              <a:stretch/>
            </p:blipFill>
            <p:spPr>
              <a:xfrm>
                <a:off x="196701" y="457200"/>
                <a:ext cx="4191000" cy="275983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00B050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66" name="Rectangle 365"/>
              <p:cNvSpPr/>
              <p:nvPr/>
            </p:nvSpPr>
            <p:spPr>
              <a:xfrm rot="21221575">
                <a:off x="445660" y="3478826"/>
                <a:ext cx="4191000" cy="985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1600" dirty="0" smtClean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হিরক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2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6588" y="533401"/>
            <a:ext cx="4349212" cy="3819525"/>
            <a:chOff x="146588" y="142875"/>
            <a:chExt cx="4349212" cy="3819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" t="11601" b="17599"/>
            <a:stretch/>
          </p:blipFill>
          <p:spPr>
            <a:xfrm>
              <a:off x="146588" y="142875"/>
              <a:ext cx="4349212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6588" y="3593068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পাত্র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533400"/>
            <a:ext cx="4400550" cy="3813722"/>
            <a:chOff x="4667250" y="142874"/>
            <a:chExt cx="4400550" cy="38137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0"/>
            <a:stretch/>
          </p:blipFill>
          <p:spPr>
            <a:xfrm>
              <a:off x="4667250" y="142874"/>
              <a:ext cx="4339687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718588" y="3587264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লোহার কড়াই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5666909"/>
            <a:ext cx="8077200" cy="990600"/>
            <a:chOff x="1447800" y="5819775"/>
            <a:chExt cx="6172200" cy="990600"/>
          </a:xfrm>
        </p:grpSpPr>
        <p:sp>
          <p:nvSpPr>
            <p:cNvPr id="12" name="Rounded Rectangle 11"/>
            <p:cNvSpPr/>
            <p:nvPr/>
          </p:nvSpPr>
          <p:spPr>
            <a:xfrm>
              <a:off x="1447800" y="5819775"/>
              <a:ext cx="6172200" cy="990600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ধাতুর আরেকটি বৈশিষ্ট্য হলো এরা তাপ পরিবহন করে,  </a:t>
              </a:r>
            </a:p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তাই এদের কে তাপ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সুপরিবাহী বলে । 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44090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রান্নার কাজে এলুমিনিয়ামের পাত্র, লোহার কড়াই ব্যবহার করি কেন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6303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 পাত্র, লোহার </a:t>
            </a: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কড়াই চুলার আগুন থেকে তাপ পরিবহন করে রান্নার মূল উপাদানে পৌঁছে দেয়,  যার ফলে রান্নার উপাদান গুলো সিদ্ধ হয়।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200" y="76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554542"/>
            <a:ext cx="4343400" cy="4141173"/>
            <a:chOff x="76200" y="828675"/>
            <a:chExt cx="4343400" cy="41411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14300" y="4508183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তামার তার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250" y="554542"/>
            <a:ext cx="4371975" cy="4134131"/>
            <a:chOff x="95250" y="408920"/>
            <a:chExt cx="4371975" cy="41341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408920"/>
              <a:ext cx="4371975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5250" y="4081386"/>
              <a:ext cx="4371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7905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পরিবহনে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ব্যবহার করার কারণ কী ?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202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তামার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বিদ্যুৎ সুপরিবাহী।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5715000"/>
            <a:ext cx="7696200" cy="914400"/>
            <a:chOff x="1447800" y="5819775"/>
            <a:chExt cx="6172200" cy="657225"/>
          </a:xfrm>
        </p:grpSpPr>
        <p:sp>
          <p:nvSpPr>
            <p:cNvPr id="15" name="Rounded Rectangle 14"/>
            <p:cNvSpPr/>
            <p:nvPr/>
          </p:nvSpPr>
          <p:spPr>
            <a:xfrm>
              <a:off x="1447800" y="5819775"/>
              <a:ext cx="617220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ধাতুর আরেকটি বৈশিষ্ট্য হলো 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সুপরিবাহী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endPara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62200" y="46056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9" b="-1"/>
          <a:stretch/>
        </p:blipFill>
        <p:spPr>
          <a:xfrm flipH="1">
            <a:off x="152399" y="545274"/>
            <a:ext cx="4267200" cy="3036126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362200" y="76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2058960">
            <a:off x="3283432" y="442755"/>
            <a:ext cx="1384303" cy="1571292"/>
            <a:chOff x="5930897" y="1741714"/>
            <a:chExt cx="1384303" cy="1571292"/>
          </a:xfrm>
        </p:grpSpPr>
        <p:sp>
          <p:nvSpPr>
            <p:cNvPr id="6" name="Arc 5"/>
            <p:cNvSpPr/>
            <p:nvPr/>
          </p:nvSpPr>
          <p:spPr>
            <a:xfrm>
              <a:off x="6286500" y="1775361"/>
              <a:ext cx="990600" cy="1219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6553200" y="1741714"/>
              <a:ext cx="7620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6057900" y="1814946"/>
              <a:ext cx="1104900" cy="1213262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21339785">
              <a:off x="5930897" y="1927552"/>
              <a:ext cx="1104900" cy="1385454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28" y="545274"/>
            <a:ext cx="4195946" cy="303612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52399" y="3974068"/>
            <a:ext cx="875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বিদ্যালয়ের দপ্তরী ঘন্টা বাজালে কেমন শব্দ হয়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99" y="4343400"/>
            <a:ext cx="8758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ধাতুকে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পিটিয়ে 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করা হয়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360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. দপ্তরী ঘন্টা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বাজালে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ঝনঝন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ধাতুকে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পিটিয়ে</a:t>
            </a:r>
            <a:r>
              <a:rPr lang="bn-BD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 </a:t>
            </a:r>
            <a:r>
              <a:rPr lang="as-IN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0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20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5715000"/>
            <a:ext cx="8529575" cy="914400"/>
            <a:chOff x="1203356" y="5819775"/>
            <a:chExt cx="6840550" cy="657225"/>
          </a:xfrm>
        </p:grpSpPr>
        <p:sp>
          <p:nvSpPr>
            <p:cNvPr id="17" name="Rounded Rectangle 16"/>
            <p:cNvSpPr/>
            <p:nvPr/>
          </p:nvSpPr>
          <p:spPr>
            <a:xfrm>
              <a:off x="1203356" y="5819775"/>
              <a:ext cx="684055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ধাতুর </a:t>
              </a:r>
              <a:r>
                <a:rPr lang="bn-BD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আরেকটি বৈশিষ্ট্য হলো </a:t>
              </a:r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as-IN" b="1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আঘাত করলে ঝনঝন শব্দ </a:t>
              </a:r>
              <a:r>
                <a:rPr lang="as-IN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bn-BD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এবং </a:t>
              </a:r>
              <a:r>
                <a:rPr lang="as-IN" b="1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পিটিয়ে </a:t>
              </a:r>
              <a:r>
                <a:rPr lang="as-IN" b="1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 করা যায়</a:t>
              </a:r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”।  </a:t>
              </a:r>
              <a:endPara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689" y="6005512"/>
              <a:ext cx="571500" cy="2857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399" y="3562290"/>
            <a:ext cx="4267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ঘন্টা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বাজানো  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714628" y="3596493"/>
            <a:ext cx="4195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ধাতুকে </a:t>
            </a:r>
            <a:r>
              <a:rPr lang="as-IN" sz="24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bn-BD" sz="24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ানো</a:t>
            </a:r>
            <a:r>
              <a:rPr lang="as-IN" sz="2400" b="1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77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70883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ধাতু ৩ টি বৈশিষ্ট্য লিখো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4" y="4419600"/>
            <a:ext cx="4291956" cy="1085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28775" y="5415068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ধাতু ৩ টি বৈশিষ্ট্য হলো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3175" y="585739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১। দেখতে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চকচকে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175" y="6157414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২। তাপ পরিবহন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404" y="6447679"/>
            <a:ext cx="3515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বিদ্যুৎ সুপরিবাহী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280638"/>
            <a:ext cx="5943600" cy="3310487"/>
            <a:chOff x="1371600" y="145911"/>
            <a:chExt cx="6400800" cy="37140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692881"/>
              <a:ext cx="6400800" cy="3167103"/>
            </a:xfrm>
            <a:prstGeom prst="rect">
              <a:avLst/>
            </a:prstGeom>
            <a:ln w="28575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350700" y="145911"/>
              <a:ext cx="2421700" cy="5345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/>
                <a:t>জোড়ায়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কাজ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57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64847">
            <a:off x="229854" y="211564"/>
            <a:ext cx="132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45159" y="580896"/>
            <a:ext cx="4000201" cy="2933260"/>
            <a:chOff x="4761238" y="551084"/>
            <a:chExt cx="4385616" cy="3205887"/>
          </a:xfrm>
        </p:grpSpPr>
        <p:sp>
          <p:nvSpPr>
            <p:cNvPr id="20" name="Rectangle 19"/>
            <p:cNvSpPr/>
            <p:nvPr/>
          </p:nvSpPr>
          <p:spPr>
            <a:xfrm rot="21289540">
              <a:off x="5761816" y="3353312"/>
              <a:ext cx="3385038" cy="403659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অধাতু </a:t>
              </a:r>
              <a:r>
                <a:rPr lang="as-IN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হালকা হয়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2222" r="4416" b="2222"/>
            <a:stretch/>
          </p:blipFill>
          <p:spPr>
            <a:xfrm>
              <a:off x="4761238" y="551084"/>
              <a:ext cx="4185684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00B05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364309" y="3681840"/>
            <a:ext cx="3955862" cy="2909631"/>
            <a:chOff x="181429" y="3657600"/>
            <a:chExt cx="4337002" cy="3180062"/>
          </a:xfrm>
        </p:grpSpPr>
        <p:sp>
          <p:nvSpPr>
            <p:cNvPr id="23" name="Rectangle 22"/>
            <p:cNvSpPr/>
            <p:nvPr/>
          </p:nvSpPr>
          <p:spPr>
            <a:xfrm rot="21233617">
              <a:off x="1139257" y="6434003"/>
              <a:ext cx="3379174" cy="403659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অধাতুকে পিটিয়ে পাত করা যায় না।</a:t>
              </a:r>
              <a:endParaRPr lang="as-IN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181429" y="3657600"/>
              <a:ext cx="4161971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00B05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5" name="Group 24"/>
          <p:cNvGrpSpPr/>
          <p:nvPr/>
        </p:nvGrpSpPr>
        <p:grpSpPr>
          <a:xfrm>
            <a:off x="380312" y="560914"/>
            <a:ext cx="3964046" cy="2936511"/>
            <a:chOff x="196701" y="457200"/>
            <a:chExt cx="4345975" cy="32094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196701" y="457200"/>
              <a:ext cx="4191000" cy="27598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000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 rot="21270009">
              <a:off x="1164605" y="3262982"/>
              <a:ext cx="3378071" cy="40365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তাপ </a:t>
              </a:r>
              <a:r>
                <a:rPr lang="as-IN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বিদ্যুৎ পরিবাহী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45688" y="3706867"/>
            <a:ext cx="3999827" cy="2944322"/>
            <a:chOff x="4761238" y="3681920"/>
            <a:chExt cx="4385203" cy="3217976"/>
          </a:xfrm>
        </p:grpSpPr>
        <p:sp>
          <p:nvSpPr>
            <p:cNvPr id="29" name="Rectangle 28"/>
            <p:cNvSpPr/>
            <p:nvPr/>
          </p:nvSpPr>
          <p:spPr>
            <a:xfrm rot="21229752">
              <a:off x="5497643" y="6496237"/>
              <a:ext cx="3648798" cy="40365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as-IN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অধাতুকে </a:t>
              </a:r>
              <a:r>
                <a:rPr lang="as-IN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আঘাত করলে শব্দ হয় না।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238" y="3681920"/>
              <a:ext cx="4197707" cy="27598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000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301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400" y="28194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ফলঃ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পরিক্ষার সাহায্যে ধাতু এবং অধাতুর তাপ ও বিদ্যৎ পরিবাহিতা নির্ণয় করতে পারবে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91649" y="659840"/>
            <a:ext cx="3809999" cy="1274325"/>
            <a:chOff x="1595416" y="1259004"/>
            <a:chExt cx="6324600" cy="596326"/>
          </a:xfrm>
        </p:grpSpPr>
        <p:sp>
          <p:nvSpPr>
            <p:cNvPr id="23" name="Rounded Rectangle 22"/>
            <p:cNvSpPr/>
            <p:nvPr/>
          </p:nvSpPr>
          <p:spPr>
            <a:xfrm>
              <a:off x="1595416" y="1259004"/>
              <a:ext cx="6324600" cy="550518"/>
            </a:xfrm>
            <a:prstGeom prst="roundRect">
              <a:avLst>
                <a:gd name="adj" fmla="val 17576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5416" y="1264826"/>
              <a:ext cx="6324600" cy="59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r>
                <a:rPr lang="bn-BD" sz="1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পদার্থের তাপ পরিবাহিতা পর্যবেক্ষণ </a:t>
              </a:r>
              <a:endPara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9000"/>
          <a:stretch/>
        </p:blipFill>
        <p:spPr>
          <a:xfrm>
            <a:off x="112554" y="101726"/>
            <a:ext cx="5108891" cy="19879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01081" y="5615212"/>
            <a:ext cx="39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চামচ থেকে সবার আগে মূদ্রা আলাদা হলো 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186218" y="2146633"/>
            <a:ext cx="3815430" cy="3396736"/>
          </a:xfrm>
          <a:prstGeom prst="roundRect">
            <a:avLst>
              <a:gd name="adj" fmla="val 8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দিয়াশলাই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চামচের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বসাও । এবার মূদ্রাগুলো চাপ দিয়ে চামচের হাতলার সাথে লাগাও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চামচ গুলো বিকারে রাখ এবং স্পিটল্যম্প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জ্বালিয়ে বিকারে থাকা পানি তাপ দিয়ে গরম করতে থাকো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070399333"/>
              </p:ext>
            </p:extLst>
          </p:nvPr>
        </p:nvGraphicFramePr>
        <p:xfrm>
          <a:off x="131026" y="2394388"/>
          <a:ext cx="5263819" cy="370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5109" y="6400800"/>
            <a:ext cx="510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বিভিন্ন পদার্থের তাপ পরিবাহিতা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6629" y="3056598"/>
            <a:ext cx="1077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৩ টি ১ টাকার মূদ্রা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6629" y="4115075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মোম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3422" y="5512256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স্পিট ল্যাম্প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40957" y="6131912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দিয়াশলাই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7357" y="6123801"/>
            <a:ext cx="667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থামা ঘড়ি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57600" y="5401359"/>
            <a:ext cx="1311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১ টি ৬০০ মি.লি. বিকার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99626" y="4392074"/>
            <a:ext cx="1208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এলুমিনিয়ানমের চামচ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6680" y="2993812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 চামচ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86185" y="2119682"/>
            <a:ext cx="786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কাচের চামচ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1131" y="2286000"/>
            <a:ext cx="157146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উপকরনঃ </a:t>
            </a:r>
            <a:endParaRPr lang="en-US" b="1" u="sng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81601" y="5955268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২। মূদ্রাগুলো আলাদাই বা হলো কেন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6" grpId="0"/>
      <p:bldP spid="27" grpId="0" animBg="1"/>
      <p:bldGraphic spid="28" grpId="0">
        <p:bldAsOne/>
      </p:bldGraphic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13330"/>
            <a:ext cx="2133600" cy="28194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59588" y="5867400"/>
            <a:ext cx="702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বিদ্যুৎ পরিবাহিতা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286000" y="685800"/>
            <a:ext cx="0" cy="35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69525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5" name="Straight Arrow Connector 54"/>
          <p:cNvCxnSpPr>
            <a:endCxn id="56" idx="0"/>
          </p:cNvCxnSpPr>
          <p:nvPr/>
        </p:nvCxnSpPr>
        <p:spPr>
          <a:xfrm>
            <a:off x="1691796" y="5551302"/>
            <a:ext cx="18762" cy="36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86658" y="592100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তার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2469664"/>
            <a:ext cx="926275" cy="1683061"/>
            <a:chOff x="1828800" y="2469664"/>
            <a:chExt cx="926275" cy="1683061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828800" y="3276600"/>
              <a:ext cx="568376" cy="2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5400000">
              <a:off x="1728878" y="3126529"/>
              <a:ext cx="168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ব্যটারি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77867" y="3123854"/>
            <a:ext cx="1862394" cy="2056018"/>
            <a:chOff x="3627325" y="2819400"/>
            <a:chExt cx="2177984" cy="272759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38" b="91705" l="15484" r="865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3" t="2221" r="13851" b="4445"/>
            <a:stretch/>
          </p:blipFill>
          <p:spPr>
            <a:xfrm>
              <a:off x="3627325" y="3089681"/>
              <a:ext cx="2177984" cy="2457311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3733800" y="2819400"/>
              <a:ext cx="2009321" cy="999573"/>
              <a:chOff x="5438482" y="1888011"/>
              <a:chExt cx="1602809" cy="1004677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438482" y="1888011"/>
                <a:ext cx="822624" cy="1004677"/>
                <a:chOff x="5438482" y="1888011"/>
                <a:chExt cx="822624" cy="1004677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 flipV="1">
                  <a:off x="5552768" y="224994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 flipV="1">
                  <a:off x="5825827" y="2044434"/>
                  <a:ext cx="203786" cy="41101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 flipV="1">
                  <a:off x="6022684" y="1931100"/>
                  <a:ext cx="141442" cy="46310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 flipV="1">
                  <a:off x="6234846" y="1888011"/>
                  <a:ext cx="26260" cy="4820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 flipV="1">
                  <a:off x="5658126" y="2129055"/>
                  <a:ext cx="266129" cy="38100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5486227" y="238492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 flipV="1">
                  <a:off x="5438482" y="2551831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 flipH="1">
                <a:off x="6312107" y="1888011"/>
                <a:ext cx="729184" cy="1004677"/>
                <a:chOff x="5438482" y="1888011"/>
                <a:chExt cx="822624" cy="1004677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5552768" y="224994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5825827" y="2044434"/>
                  <a:ext cx="203786" cy="41101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 flipV="1">
                  <a:off x="6022684" y="1931100"/>
                  <a:ext cx="141442" cy="46310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 flipV="1">
                  <a:off x="6234846" y="1888011"/>
                  <a:ext cx="26260" cy="4820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 flipV="1">
                  <a:off x="5658126" y="2129055"/>
                  <a:ext cx="266129" cy="38100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 flipV="1">
                  <a:off x="5486227" y="2384923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 flipV="1">
                  <a:off x="5438482" y="2551831"/>
                  <a:ext cx="286925" cy="340857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5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55000"/>
          <a:stretch/>
        </p:blipFill>
        <p:spPr>
          <a:xfrm>
            <a:off x="3682542" y="3049077"/>
            <a:ext cx="2126360" cy="223826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/>
          <a:srcRect b="41952"/>
          <a:stretch/>
        </p:blipFill>
        <p:spPr>
          <a:xfrm>
            <a:off x="3657600" y="4869197"/>
            <a:ext cx="2043320" cy="8458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70290" y="1271882"/>
            <a:ext cx="6515671" cy="808291"/>
            <a:chOff x="-1411953" y="-1211214"/>
            <a:chExt cx="7192710" cy="961346"/>
          </a:xfrm>
        </p:grpSpPr>
        <p:sp>
          <p:nvSpPr>
            <p:cNvPr id="103" name="Rounded Rectangle 102"/>
            <p:cNvSpPr/>
            <p:nvPr/>
          </p:nvSpPr>
          <p:spPr>
            <a:xfrm>
              <a:off x="-1233666" y="-1211214"/>
              <a:ext cx="6639062" cy="961346"/>
            </a:xfrm>
            <a:prstGeom prst="roundRect">
              <a:avLst>
                <a:gd name="adj" fmla="val 41607"/>
              </a:avLst>
            </a:prstGeom>
            <a:gradFill>
              <a:gsLst>
                <a:gs pos="0">
                  <a:srgbClr val="FF0000"/>
                </a:gs>
                <a:gs pos="100000">
                  <a:srgbClr val="00B050"/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-1411953" y="-1155639"/>
              <a:ext cx="719271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ধাতব তার দিয়ে সংযোগ দেওয়ার ফলে বৈদ্যুতিক বাল্বটি জ্বলছে  ।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ফলাফলঃ ধাতব তার বিদ্যুৎ সুপরিবাহী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457" y="976188"/>
            <a:ext cx="7697959" cy="4997209"/>
            <a:chOff x="464457" y="976188"/>
            <a:chExt cx="7697959" cy="4997209"/>
          </a:xfrm>
        </p:grpSpPr>
        <p:grpSp>
          <p:nvGrpSpPr>
            <p:cNvPr id="74" name="Group 73"/>
            <p:cNvGrpSpPr/>
            <p:nvPr/>
          </p:nvGrpSpPr>
          <p:grpSpPr>
            <a:xfrm>
              <a:off x="692646" y="976188"/>
              <a:ext cx="7469770" cy="4997209"/>
              <a:chOff x="692646" y="976188"/>
              <a:chExt cx="7469770" cy="499720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040005" y="976188"/>
                <a:ext cx="7122411" cy="4815012"/>
                <a:chOff x="1040005" y="976188"/>
                <a:chExt cx="7122411" cy="4815012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1040005" y="976188"/>
                  <a:ext cx="7122411" cy="4662612"/>
                  <a:chOff x="1040005" y="976188"/>
                  <a:chExt cx="7122411" cy="4662612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1040005" y="976188"/>
                    <a:ext cx="6949799" cy="964397"/>
                    <a:chOff x="1040005" y="976188"/>
                    <a:chExt cx="6949799" cy="964397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1052923" y="976188"/>
                      <a:ext cx="6936881" cy="448724"/>
                      <a:chOff x="1064119" y="938116"/>
                      <a:chExt cx="6936881" cy="448724"/>
                    </a:xfrm>
                  </p:grpSpPr>
                  <p:pic>
                    <p:nvPicPr>
                      <p:cNvPr id="109" name="Picture 10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ackgroundRemoval t="23400" b="32000" l="0" r="958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400" b="66800"/>
                      <a:stretch/>
                    </p:blipFill>
                    <p:spPr>
                      <a:xfrm>
                        <a:off x="1064119" y="938116"/>
                        <a:ext cx="6350000" cy="30154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0" name="Picture 10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ackgroundRemoval t="23400" b="32000" l="0" r="958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400" r="35809" b="61847"/>
                      <a:stretch/>
                    </p:blipFill>
                    <p:spPr>
                      <a:xfrm>
                        <a:off x="5269077" y="946996"/>
                        <a:ext cx="2731923" cy="43984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8" name="Picture 107"/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ackgroundRemoval t="23400" b="32000" l="0" r="958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5687" r="51338" b="66800"/>
                    <a:stretch/>
                  </p:blipFill>
                  <p:spPr>
                    <a:xfrm rot="16200000">
                      <a:off x="695594" y="1386386"/>
                      <a:ext cx="898610" cy="20978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23400" b="32000" l="0" r="958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400" r="29473" b="66655"/>
                  <a:stretch/>
                </p:blipFill>
                <p:spPr>
                  <a:xfrm rot="5400000">
                    <a:off x="5705880" y="3182265"/>
                    <a:ext cx="4599255" cy="31381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3400" b="32000" l="0" r="95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93" t="20926" r="24707" b="65429"/>
                <a:stretch/>
              </p:blipFill>
              <p:spPr>
                <a:xfrm>
                  <a:off x="5410200" y="5410200"/>
                  <a:ext cx="914400" cy="38100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3400" b="32000" l="0" r="95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93" t="20926" r="24707" b="65429"/>
                <a:stretch/>
              </p:blipFill>
              <p:spPr>
                <a:xfrm rot="10800000">
                  <a:off x="7171561" y="5404344"/>
                  <a:ext cx="914400" cy="381000"/>
                </a:xfrm>
                <a:prstGeom prst="rect">
                  <a:avLst/>
                </a:prstGeom>
              </p:spPr>
            </p:pic>
          </p:grpSp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7200" b="44600" l="200" r="86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13" t="36000" r="29925" b="51889"/>
              <a:stretch/>
            </p:blipFill>
            <p:spPr>
              <a:xfrm rot="166729">
                <a:off x="1016585" y="5204367"/>
                <a:ext cx="2975233" cy="76903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7200" b="44600" l="200" r="86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12" t="36000" r="51591" b="51889"/>
              <a:stretch/>
            </p:blipFill>
            <p:spPr>
              <a:xfrm rot="5622298">
                <a:off x="477183" y="4658656"/>
                <a:ext cx="1199955" cy="76903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4718" b="93023" l="21927" r="3039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3" t="84690" r="69300" b="7196"/>
            <a:stretch/>
          </p:blipFill>
          <p:spPr>
            <a:xfrm rot="5400000">
              <a:off x="21117" y="2709970"/>
              <a:ext cx="2152970" cy="12662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5"/>
          <a:stretch/>
        </p:blipFill>
        <p:spPr>
          <a:xfrm>
            <a:off x="2830286" y="2416642"/>
            <a:ext cx="3840942" cy="27436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23858" y="5360941"/>
            <a:ext cx="1735343" cy="1314720"/>
            <a:chOff x="5823858" y="5360941"/>
            <a:chExt cx="1735343" cy="1314720"/>
          </a:xfrm>
        </p:grpSpPr>
        <p:sp>
          <p:nvSpPr>
            <p:cNvPr id="49" name="Down Arrow 48"/>
            <p:cNvSpPr/>
            <p:nvPr/>
          </p:nvSpPr>
          <p:spPr>
            <a:xfrm>
              <a:off x="6612166" y="5685973"/>
              <a:ext cx="156943" cy="552510"/>
            </a:xfrm>
            <a:prstGeom prst="downArrow">
              <a:avLst>
                <a:gd name="adj1" fmla="val 50000"/>
                <a:gd name="adj2" fmla="val 18891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823858" y="6229966"/>
              <a:ext cx="1735343" cy="445695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33901" y="6229350"/>
              <a:ext cx="1694776" cy="319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ধাতব তার </a:t>
              </a:r>
              <a:endParaRPr lang="en-US" sz="32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2280" b="60920" l="74120" r="942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0" t="51200" r="3200" b="38000"/>
            <a:stretch/>
          </p:blipFill>
          <p:spPr>
            <a:xfrm rot="283716">
              <a:off x="6153432" y="5360941"/>
              <a:ext cx="1191801" cy="559480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5870656" y="3413883"/>
            <a:ext cx="1593086" cy="2265906"/>
            <a:chOff x="9846646" y="958116"/>
            <a:chExt cx="1593086" cy="2265906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15"/>
            <a:srcRect t="54565" r="48175" b="39044"/>
            <a:stretch/>
          </p:blipFill>
          <p:spPr>
            <a:xfrm>
              <a:off x="9884647" y="3088316"/>
              <a:ext cx="1519549" cy="135706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9846646" y="958116"/>
              <a:ext cx="1593086" cy="2115198"/>
              <a:chOff x="2087094" y="-1675037"/>
              <a:chExt cx="2818718" cy="3165102"/>
            </a:xfrm>
          </p:grpSpPr>
          <p:sp>
            <p:nvSpPr>
              <p:cNvPr id="114" name="Down Arrow 113"/>
              <p:cNvSpPr/>
              <p:nvPr/>
            </p:nvSpPr>
            <p:spPr>
              <a:xfrm>
                <a:off x="3276600" y="-1154927"/>
                <a:ext cx="381000" cy="2644992"/>
              </a:xfrm>
              <a:prstGeom prst="downArrow">
                <a:avLst>
                  <a:gd name="adj1" fmla="val 50000"/>
                  <a:gd name="adj2" fmla="val 18891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2087094" y="-1675037"/>
                <a:ext cx="2818718" cy="55404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প্লাস্টিকের টুকরা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16" name="Rounded Rectangle 115"/>
          <p:cNvSpPr/>
          <p:nvPr/>
        </p:nvSpPr>
        <p:spPr>
          <a:xfrm>
            <a:off x="1871916" y="1225140"/>
            <a:ext cx="5729510" cy="990601"/>
          </a:xfrm>
          <a:prstGeom prst="roundRect">
            <a:avLst>
              <a:gd name="adj" fmla="val 416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টুকরা দিয়ে সংযোগদেওয়ার ফলে বৈদ্যুতিক বাল্বটি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জ্বলছে না 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 প্লাস্টিকের টুকরা  বিদ্যুৎ অপরিবাহী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6765"/>
          <a:stretch/>
        </p:blipFill>
        <p:spPr>
          <a:xfrm>
            <a:off x="330685" y="1287578"/>
            <a:ext cx="1075703" cy="6598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b="20623"/>
          <a:stretch/>
        </p:blipFill>
        <p:spPr>
          <a:xfrm>
            <a:off x="7598963" y="1287578"/>
            <a:ext cx="1094443" cy="541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b="20220"/>
          <a:stretch/>
        </p:blipFill>
        <p:spPr>
          <a:xfrm>
            <a:off x="3782357" y="1370075"/>
            <a:ext cx="1094443" cy="6193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b="23035"/>
          <a:stretch/>
        </p:blipFill>
        <p:spPr>
          <a:xfrm>
            <a:off x="203249" y="2085163"/>
            <a:ext cx="1330573" cy="605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b="23960"/>
          <a:stretch/>
        </p:blipFill>
        <p:spPr>
          <a:xfrm>
            <a:off x="5715000" y="2116027"/>
            <a:ext cx="1094443" cy="6028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b="22224"/>
          <a:stretch/>
        </p:blipFill>
        <p:spPr>
          <a:xfrm>
            <a:off x="1883537" y="1297458"/>
            <a:ext cx="1469263" cy="640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b="19328"/>
          <a:stretch/>
        </p:blipFill>
        <p:spPr>
          <a:xfrm>
            <a:off x="5422314" y="1302829"/>
            <a:ext cx="1536325" cy="525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11245" b="20932"/>
          <a:stretch/>
        </p:blipFill>
        <p:spPr>
          <a:xfrm>
            <a:off x="3509595" y="2185454"/>
            <a:ext cx="1639966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b="28072"/>
          <a:stretch/>
        </p:blipFill>
        <p:spPr>
          <a:xfrm>
            <a:off x="7418722" y="2120514"/>
            <a:ext cx="1268078" cy="499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b="23593"/>
          <a:stretch/>
        </p:blipFill>
        <p:spPr>
          <a:xfrm>
            <a:off x="1989280" y="2057400"/>
            <a:ext cx="1237595" cy="66145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6200" y="140712"/>
            <a:ext cx="89886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শ্রেণি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u="sng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মূল্যায়ন</a:t>
            </a:r>
            <a:endParaRPr lang="en-US" sz="4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16" y="789497"/>
            <a:ext cx="645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নিন্মের কোন কোন পদার্থে বিদ্যুৎ </a:t>
            </a:r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সুপরিবাহী</a:t>
            </a:r>
            <a:r>
              <a:rPr lang="en-US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অপরিবাহী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তালিকা করো ?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01173" y="2743200"/>
            <a:ext cx="6416958" cy="1117966"/>
            <a:chOff x="1101173" y="2888159"/>
            <a:chExt cx="6416958" cy="1166462"/>
          </a:xfrm>
          <a:pattFill prst="pct25">
            <a:fgClr>
              <a:srgbClr val="00B050"/>
            </a:fgClr>
            <a:bgClr>
              <a:srgbClr val="FFFF00"/>
            </a:bgClr>
          </a:pattFill>
        </p:grpSpPr>
        <p:sp>
          <p:nvSpPr>
            <p:cNvPr id="36" name="Rectangle 35"/>
            <p:cNvSpPr/>
            <p:nvPr/>
          </p:nvSpPr>
          <p:spPr>
            <a:xfrm>
              <a:off x="1101173" y="3669268"/>
              <a:ext cx="2408421" cy="385353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</a:t>
              </a:r>
              <a:r>
                <a:rPr lang="bn-BD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সুপরিবাহী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6800" y="3669268"/>
              <a:ext cx="2641331" cy="385353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অপরিবাহী </a:t>
              </a:r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87629" y="2888159"/>
              <a:ext cx="3211135" cy="769441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মিলিয়ে নাউ</a:t>
              </a:r>
              <a:endPara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9" y="1254862"/>
            <a:ext cx="8746968" cy="146104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014990" y="3985437"/>
            <a:ext cx="3014786" cy="2643963"/>
            <a:chOff x="3014990" y="3985437"/>
            <a:chExt cx="3014786" cy="2643963"/>
          </a:xfrm>
        </p:grpSpPr>
        <p:grpSp>
          <p:nvGrpSpPr>
            <p:cNvPr id="48" name="Group 47"/>
            <p:cNvGrpSpPr/>
            <p:nvPr/>
          </p:nvGrpSpPr>
          <p:grpSpPr>
            <a:xfrm>
              <a:off x="3014990" y="4114800"/>
              <a:ext cx="2547610" cy="2514600"/>
              <a:chOff x="3014990" y="4114800"/>
              <a:chExt cx="2547610" cy="251460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9594" y="4114800"/>
                <a:ext cx="2053006" cy="2362200"/>
              </a:xfrm>
              <a:prstGeom prst="rect">
                <a:avLst/>
              </a:prstGeom>
            </p:spPr>
          </p:pic>
          <p:sp>
            <p:nvSpPr>
              <p:cNvPr id="46" name="Right Brace 45"/>
              <p:cNvSpPr/>
              <p:nvPr/>
            </p:nvSpPr>
            <p:spPr>
              <a:xfrm>
                <a:off x="3048000" y="4114800"/>
                <a:ext cx="461594" cy="2514600"/>
              </a:xfrm>
              <a:prstGeom prst="rightBrace">
                <a:avLst>
                  <a:gd name="adj1" fmla="val 8333"/>
                  <a:gd name="adj2" fmla="val 495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2700801" y="5165094"/>
                <a:ext cx="88998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BD" sz="105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বিদ্যুৎ সুপরিবাহী</a:t>
                </a:r>
                <a:endParaRPr lang="en-US" sz="1050" dirty="0"/>
              </a:p>
            </p:txBody>
          </p:sp>
        </p:grpSp>
        <p:sp>
          <p:nvSpPr>
            <p:cNvPr id="49" name="Right Brace 48"/>
            <p:cNvSpPr/>
            <p:nvPr/>
          </p:nvSpPr>
          <p:spPr>
            <a:xfrm flipH="1">
              <a:off x="5580815" y="3985437"/>
              <a:ext cx="443379" cy="2514600"/>
            </a:xfrm>
            <a:prstGeom prst="rightBrace">
              <a:avLst>
                <a:gd name="adj1" fmla="val 8333"/>
                <a:gd name="adj2" fmla="val 495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5429932" y="5111930"/>
              <a:ext cx="9380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05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অপরিবাহী </a:t>
              </a:r>
              <a:endParaRPr lang="en-US" sz="1050" dirty="0"/>
            </a:p>
          </p:txBody>
        </p:sp>
      </p:grpSp>
      <p:sp>
        <p:nvSpPr>
          <p:cNvPr id="53" name="Explosion 1 52"/>
          <p:cNvSpPr/>
          <p:nvPr/>
        </p:nvSpPr>
        <p:spPr>
          <a:xfrm>
            <a:off x="3394227" y="5626593"/>
            <a:ext cx="125925" cy="228600"/>
          </a:xfrm>
          <a:prstGeom prst="irregularSeal1">
            <a:avLst/>
          </a:prstGeom>
          <a:solidFill>
            <a:srgbClr val="FE0202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 1 53"/>
          <p:cNvSpPr/>
          <p:nvPr/>
        </p:nvSpPr>
        <p:spPr>
          <a:xfrm>
            <a:off x="5512320" y="4850905"/>
            <a:ext cx="125925" cy="228600"/>
          </a:xfrm>
          <a:prstGeom prst="irregularSeal1">
            <a:avLst/>
          </a:prstGeom>
          <a:solidFill>
            <a:srgbClr val="FE0202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827922" y="5113958"/>
            <a:ext cx="353678" cy="363881"/>
            <a:chOff x="7391400" y="-533400"/>
            <a:chExt cx="353678" cy="36388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391400" y="-533400"/>
              <a:ext cx="353678" cy="304800"/>
            </a:xfrm>
            <a:prstGeom prst="line">
              <a:avLst/>
            </a:prstGeom>
            <a:ln>
              <a:solidFill>
                <a:srgbClr val="FE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418722" y="-484496"/>
              <a:ext cx="277478" cy="314977"/>
            </a:xfrm>
            <a:prstGeom prst="line">
              <a:avLst/>
            </a:prstGeom>
            <a:ln>
              <a:solidFill>
                <a:srgbClr val="FE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15" y="4012019"/>
            <a:ext cx="3009205" cy="27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255 L 0.6184 0.37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3628 0.3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5312 0.45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42691 0.46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486 L -0.1658 0.537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083E-17 4.44444E-6 L 0.61337 0.496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02691 0.4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1511 0.520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2795 0.591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63056 0.598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36 -0.09931 L 0.22552 -0.225 L 0.22552 -0.22639 " pathEditMode="relative" ptsTypes="AAAA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0.03403 L -0.05 0.03403 " pathEditMode="relative" ptsTypes="AAA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3772" y="1536509"/>
            <a:ext cx="8800532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* তোমরা </a:t>
            </a:r>
            <a:r>
              <a:rPr lang="bn-BD" sz="2800" dirty="0" smtClean="0">
                <a:solidFill>
                  <a:srgbClr val="FF000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কাঠের টুকরা, </a:t>
            </a:r>
            <a:r>
              <a:rPr lang="bn-BD" sz="2800" dirty="0" smtClean="0">
                <a:solidFill>
                  <a:srgbClr val="00B05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প্লাস্টিকের টুকরা, </a:t>
            </a:r>
            <a:r>
              <a:rPr lang="bn-BD" sz="2800" dirty="0" smtClean="0">
                <a:solidFill>
                  <a:srgbClr val="C0000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তামার পয়সা, </a:t>
            </a:r>
            <a:r>
              <a:rPr lang="bn-BD" sz="2800" dirty="0" smtClean="0">
                <a:solidFill>
                  <a:srgbClr val="00B0F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ধাতব চামচ, </a:t>
            </a:r>
            <a:r>
              <a:rPr lang="bn-BD" sz="2800" dirty="0" smtClean="0">
                <a:solidFill>
                  <a:srgbClr val="00206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প্লাস্টিকের চামচ, </a:t>
            </a:r>
            <a:r>
              <a:rPr lang="bn-BD" sz="2800" dirty="0" smtClean="0">
                <a:solidFill>
                  <a:srgbClr val="7030A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রাবার,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কাঠের স্কেল,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agara Solid" panose="04020502070702020202" pitchFamily="82" charset="0"/>
                <a:cs typeface="NikoshBAN" panose="02000000000000000000" pitchFamily="2" charset="0"/>
              </a:rPr>
              <a:t>স্টিলের স্কেল </a:t>
            </a:r>
            <a:r>
              <a:rPr lang="bn-BD" sz="2800" dirty="0" smtClean="0">
                <a:latin typeface="Niagara Solid" panose="04020502070702020202" pitchFamily="82" charset="0"/>
                <a:cs typeface="NikoshBAN" panose="02000000000000000000" pitchFamily="2" charset="0"/>
              </a:rPr>
              <a:t>একএক করে রোদে রাখ ও ভালোভাবে লক্ষ কর কোনটি চকচক করে কোনটি করে না এবং নিন্মের ছকে লিপিবদ্ধ কর। </a:t>
            </a:r>
            <a:endParaRPr lang="en-US" sz="2800" dirty="0"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962400" y="3322320"/>
            <a:ext cx="1309048" cy="38100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anose="04020502070702020202" pitchFamily="82" charset="0"/>
                <a:cs typeface="NikoshBAN" panose="02000000000000000000" pitchFamily="2" charset="0"/>
              </a:rPr>
              <a:t>ছক </a:t>
            </a:r>
            <a:endParaRPr lang="en-US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agara Solid" panose="040205020707020202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20121"/>
              </p:ext>
            </p:extLst>
          </p:nvPr>
        </p:nvGraphicFramePr>
        <p:xfrm>
          <a:off x="685800" y="3779520"/>
          <a:ext cx="79248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495"/>
                <a:gridCol w="6526305"/>
              </a:tblGrid>
              <a:tr h="25569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পদার্থের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বৈশিষ্ট্য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55693">
                <a:tc>
                  <a:txBody>
                    <a:bodyPr/>
                    <a:lstStyle/>
                    <a:p>
                      <a:endParaRPr lang="en-US" sz="11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57200" y="228600"/>
            <a:ext cx="8153400" cy="1200329"/>
            <a:chOff x="457200" y="228600"/>
            <a:chExt cx="8153400" cy="1200329"/>
          </a:xfrm>
        </p:grpSpPr>
        <p:sp>
          <p:nvSpPr>
            <p:cNvPr id="6" name="Title 3"/>
            <p:cNvSpPr txBox="1">
              <a:spLocks/>
            </p:cNvSpPr>
            <p:nvPr/>
          </p:nvSpPr>
          <p:spPr>
            <a:xfrm>
              <a:off x="1981200" y="242248"/>
              <a:ext cx="5105400" cy="1066800"/>
            </a:xfrm>
            <a:prstGeom prst="round2DiagRect">
              <a:avLst>
                <a:gd name="adj1" fmla="val 50000"/>
                <a:gd name="adj2" fmla="val 5000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eaLnBrk="1" hangingPunct="1"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BD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anose="04020502070702020202" pitchFamily="8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228600"/>
              <a:ext cx="815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agara Solid" panose="04020502070702020202" pitchFamily="82" charset="0"/>
                  <a:cs typeface="NikoshBAN" panose="02000000000000000000" pitchFamily="2" charset="0"/>
                </a:rPr>
                <a:t>বাড়ির</a:t>
              </a:r>
              <a:r>
                <a: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agara Solid" panose="04020502070702020202" pitchFamily="8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agara Solid" panose="04020502070702020202" pitchFamily="8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anose="04020502070702020202" pitchFamily="8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8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225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ধন্যবাদ সবাইকে 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1105" y="1295400"/>
            <a:ext cx="6705600" cy="2176154"/>
            <a:chOff x="1576450" y="1369621"/>
            <a:chExt cx="6705600" cy="2176154"/>
          </a:xfrm>
        </p:grpSpPr>
        <p:sp>
          <p:nvSpPr>
            <p:cNvPr id="6" name="Rounded Rectangle 5"/>
            <p:cNvSpPr/>
            <p:nvPr/>
          </p:nvSpPr>
          <p:spPr>
            <a:xfrm>
              <a:off x="1576450" y="3046151"/>
              <a:ext cx="6705600" cy="49962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81200" y="1369621"/>
              <a:ext cx="5867400" cy="1678379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1595500" y="3429000"/>
            <a:ext cx="6705600" cy="2133600"/>
            <a:chOff x="1576450" y="1412175"/>
            <a:chExt cx="6705600" cy="2133600"/>
          </a:xfrm>
        </p:grpSpPr>
        <p:sp>
          <p:nvSpPr>
            <p:cNvPr id="9" name="Rounded Rectangle 8"/>
            <p:cNvSpPr/>
            <p:nvPr/>
          </p:nvSpPr>
          <p:spPr>
            <a:xfrm>
              <a:off x="1576450" y="3012375"/>
              <a:ext cx="6705600" cy="53340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86100" y="1412175"/>
              <a:ext cx="5791200" cy="160218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6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751"/>
            <a:ext cx="8991600" cy="66284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24400" y="2743200"/>
            <a:ext cx="4495800" cy="1846659"/>
            <a:chOff x="4806503" y="3207365"/>
            <a:chExt cx="4979733" cy="1846659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5481721" y="3207365"/>
              <a:ext cx="3629297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6503" y="3207365"/>
              <a:ext cx="497973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মোঃ নুরুল ইসলাম 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b="1" dirty="0">
                  <a:latin typeface="Shonar Bangla" pitchFamily="34" charset="0"/>
                  <a:cs typeface="Shonar Bangla" pitchFamily="34" charset="0"/>
                </a:rPr>
                <a:t>সহকারী </a:t>
              </a:r>
              <a:r>
                <a:rPr lang="bn-BD" b="1" dirty="0" smtClean="0">
                  <a:latin typeface="Shonar Bangla" pitchFamily="34" charset="0"/>
                  <a:cs typeface="Shonar Bangla" pitchFamily="34" charset="0"/>
                </a:rPr>
                <a:t>শিক্ষক (কৃষি)</a:t>
              </a:r>
              <a:endParaRPr lang="bn-BD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জালদিয়া উচ্চ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বিদ্যালয়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রাজবাড়ী সাদর, রাজবাড়ী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মোবাঃ 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01711  515476</a:t>
              </a:r>
              <a:endParaRPr lang="bn-BD" sz="16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E-mail: 26kesloy@gmail.com</a:t>
              </a:r>
              <a:endParaRPr lang="bn-BD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685800" y="2725341"/>
            <a:ext cx="3171624" cy="18466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326944"/>
            <a:ext cx="3171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343090"/>
            <a:ext cx="317162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5028" y="2770763"/>
            <a:ext cx="474881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শ্রেণীঃ </a:t>
            </a:r>
            <a:r>
              <a:rPr lang="bn-BD" sz="2000" b="1" dirty="0" smtClean="0">
                <a:latin typeface="Shonar Bangla" pitchFamily="34" charset="0"/>
                <a:cs typeface="Shonar Bangla" pitchFamily="34" charset="0"/>
              </a:rPr>
              <a:t>৬ষ্ঠ </a:t>
            </a:r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বিষয়ঃ </a:t>
            </a:r>
            <a:r>
              <a:rPr lang="bn-BD" sz="2400" b="1" dirty="0" smtClean="0">
                <a:latin typeface="Shonar Bangla" pitchFamily="34" charset="0"/>
                <a:cs typeface="Shonar Bangla" pitchFamily="34" charset="0"/>
              </a:rPr>
              <a:t>বিজ্ঞান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অধ্যায়ঃ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৭ম  </a:t>
            </a: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পাঠঃ ৪-৮ </a:t>
            </a: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সময়ঃ ৪০ মিনিট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৫/০১/২০২১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খ্রীঃ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" t="3360" r="3531" b="2111"/>
          <a:stretch/>
        </p:blipFill>
        <p:spPr>
          <a:xfrm>
            <a:off x="1219200" y="4599384"/>
            <a:ext cx="2057400" cy="211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199"/>
            <a:ext cx="19812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8919" y="167155"/>
            <a:ext cx="4064462" cy="2648870"/>
            <a:chOff x="248919" y="160524"/>
            <a:chExt cx="3741572" cy="2648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229" b="-1"/>
            <a:stretch/>
          </p:blipFill>
          <p:spPr>
            <a:xfrm flipH="1">
              <a:off x="248919" y="160524"/>
              <a:ext cx="3741571" cy="2325846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881526" y="2440062"/>
              <a:ext cx="31089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চিত্র-১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 rot="12058960">
            <a:off x="3230981" y="-236444"/>
            <a:ext cx="1554350" cy="1735430"/>
            <a:chOff x="5930897" y="1741714"/>
            <a:chExt cx="1384303" cy="1571292"/>
          </a:xfrm>
        </p:grpSpPr>
        <p:sp>
          <p:nvSpPr>
            <p:cNvPr id="7" name="Arc 6"/>
            <p:cNvSpPr/>
            <p:nvPr/>
          </p:nvSpPr>
          <p:spPr>
            <a:xfrm>
              <a:off x="6286500" y="1775361"/>
              <a:ext cx="990600" cy="1219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6553200" y="1741714"/>
              <a:ext cx="7620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6057900" y="1814946"/>
              <a:ext cx="1104900" cy="1213262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c 9"/>
            <p:cNvSpPr/>
            <p:nvPr/>
          </p:nvSpPr>
          <p:spPr>
            <a:xfrm rot="21339785">
              <a:off x="5930897" y="1927552"/>
              <a:ext cx="1104900" cy="1385454"/>
            </a:xfrm>
            <a:prstGeom prst="arc">
              <a:avLst>
                <a:gd name="adj1" fmla="val 16200000"/>
                <a:gd name="adj2" fmla="val 9995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3534431"/>
            <a:ext cx="4082784" cy="2635150"/>
            <a:chOff x="304800" y="3534431"/>
            <a:chExt cx="4082784" cy="26351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323123" y="3534431"/>
              <a:ext cx="4064461" cy="2256769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04800" y="5800249"/>
              <a:ext cx="220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চিত্র-৩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8729" y="3534431"/>
            <a:ext cx="4074111" cy="2716747"/>
            <a:chOff x="4798729" y="3534431"/>
            <a:chExt cx="4074111" cy="27167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4798729" y="3534431"/>
              <a:ext cx="4074111" cy="2290894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5945136" y="5881846"/>
              <a:ext cx="29277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চিত্র-৪ 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23932" y="187773"/>
            <a:ext cx="4048908" cy="2674560"/>
            <a:chOff x="5029200" y="256709"/>
            <a:chExt cx="3276600" cy="2325405"/>
          </a:xfrm>
        </p:grpSpPr>
        <p:sp>
          <p:nvSpPr>
            <p:cNvPr id="21" name="Rectangle 20"/>
            <p:cNvSpPr/>
            <p:nvPr/>
          </p:nvSpPr>
          <p:spPr>
            <a:xfrm>
              <a:off x="6096000" y="2260997"/>
              <a:ext cx="2209800" cy="321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চিত্র-২</a:t>
              </a:r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5029200" y="256709"/>
              <a:ext cx="3276600" cy="19884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1" name="Rounded Rectangle 50"/>
          <p:cNvSpPr/>
          <p:nvPr/>
        </p:nvSpPr>
        <p:spPr>
          <a:xfrm>
            <a:off x="4762499" y="5834742"/>
            <a:ext cx="4292328" cy="797439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চিত্র-৪,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হিরক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বিদ্যুৎ পরিবাহী নয়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2400" y="5818442"/>
            <a:ext cx="4456398" cy="80647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চিত্র-৩, সালফার কে</a:t>
            </a:r>
            <a:r>
              <a:rPr lang="as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পিটিয়ে পাত করা যায় না।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491723" y="5868931"/>
            <a:ext cx="4268306" cy="749099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চিত্র-২, সোনার গহনা দেখতে চকচকে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4600" y="5828904"/>
            <a:ext cx="4267200" cy="785547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চিত্র-১, ঘন্টা বাজালে </a:t>
            </a:r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হয়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25 L -0.26145 -0.483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5 L 0.23976 -0.487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1774"/>
            <a:ext cx="9067800" cy="5029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5116286"/>
            <a:ext cx="8839200" cy="1513113"/>
          </a:xfrm>
          <a:prstGeom prst="roundRect">
            <a:avLst>
              <a:gd name="adj" fmla="val 36571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 সব পরির্বতন হয় কেনো 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114" y="5228772"/>
            <a:ext cx="8686800" cy="1299028"/>
          </a:xfrm>
          <a:prstGeom prst="roundRect">
            <a:avLst>
              <a:gd name="adj" fmla="val 40476"/>
            </a:avLst>
          </a:prstGeom>
          <a:solidFill>
            <a:srgbClr val="FE020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ধাতু ও অধাতুর বৈশিষ্ট্যর কারনে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6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225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ধাতু এবং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153686"/>
            <a:ext cx="8077200" cy="2330533"/>
            <a:chOff x="1633600" y="1215242"/>
            <a:chExt cx="6705600" cy="2330533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1633600" y="2674127"/>
              <a:ext cx="6705600" cy="871648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81200" y="1215242"/>
              <a:ext cx="5867400" cy="1458885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</a:t>
              </a:r>
              <a:r>
                <a:rPr lang="bn-BD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533400" y="3484217"/>
            <a:ext cx="8077200" cy="2611782"/>
            <a:chOff x="1504949" y="1107376"/>
            <a:chExt cx="6705600" cy="2438399"/>
          </a:xfrm>
        </p:grpSpPr>
        <p:sp>
          <p:nvSpPr>
            <p:cNvPr id="9" name="Rounded Rectangle 8"/>
            <p:cNvSpPr/>
            <p:nvPr/>
          </p:nvSpPr>
          <p:spPr>
            <a:xfrm>
              <a:off x="1504949" y="2783775"/>
              <a:ext cx="6705600" cy="762000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86100" y="1107376"/>
              <a:ext cx="5791200" cy="1602184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9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1038285"/>
            <a:ext cx="8782179" cy="4524315"/>
            <a:chOff x="165119" y="1570038"/>
            <a:chExt cx="8782179" cy="4106983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0698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BD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248400"/>
            <a:ext cx="987638" cy="4816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3104242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১। মৌলিক পদার্থের  প্রকার বলতে পারবে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3579255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ধাতু এবং অধাতুর বৈশিষ্ট্য বর্ননা করতে পারবে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400021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পরিক্ষার সাহায্যে ধাতু এবং অধাতুর তাপ ও বিদ্যৎ পরিবাহিতা নির্ণয় করতে পারবে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255006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পাঠ শেষে তোমরা......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647884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ফলঃ 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4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0" y="285811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মৌলিক পদার্থের  প্রকার বলতে 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170544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dirty="0">
                <a:solidFill>
                  <a:srgbClr val="222222"/>
                </a:solidFill>
                <a:latin typeface="NikoshBAN" panose="02000000000000000000"/>
              </a:rPr>
              <a:t>যেসব পদার্থ একটিমাত্র উপাদান দিয়ে তৈরি তাদেরকে মৌলিক পদার্থ বলে</a:t>
            </a:r>
            <a:r>
              <a:rPr lang="as-IN" dirty="0" smtClean="0">
                <a:solidFill>
                  <a:srgbClr val="222222"/>
                </a:solidFill>
                <a:latin typeface="NikoshBAN" panose="02000000000000000000"/>
              </a:rPr>
              <a:t>।</a:t>
            </a:r>
            <a:r>
              <a:rPr lang="en-US" b="1" dirty="0" smtClean="0">
                <a:latin typeface="NikoshBAN" panose="02000000000000000000"/>
                <a:cs typeface="NikoshBAN" pitchFamily="2" charset="0"/>
              </a:rPr>
              <a:t/>
            </a:r>
            <a:br>
              <a:rPr lang="en-US" b="1" dirty="0" smtClean="0">
                <a:latin typeface="NikoshBAN" panose="02000000000000000000"/>
                <a:cs typeface="NikoshBAN" pitchFamily="2" charset="0"/>
              </a:rPr>
            </a:br>
            <a:r>
              <a:rPr lang="bn-BD" b="1" dirty="0" smtClean="0">
                <a:latin typeface="NikoshBAN" panose="02000000000000000000"/>
                <a:cs typeface="NikoshBAN" pitchFamily="2" charset="0"/>
              </a:rPr>
              <a:t>বিভিন্ন  </a:t>
            </a:r>
            <a:r>
              <a:rPr lang="bn-BD" b="1" dirty="0" smtClean="0">
                <a:latin typeface="NikoshBAN" panose="02000000000000000000"/>
                <a:cs typeface="NikoshBAN" pitchFamily="2" charset="0"/>
              </a:rPr>
              <a:t>বৈশিষ্ট্য উপর ভিত্তি করে মৌলিক পদার্থকে ২ ভাগে ভাগ করা হয়েছে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85800" y="779880"/>
            <a:ext cx="7658100" cy="1810597"/>
            <a:chOff x="762000" y="1066800"/>
            <a:chExt cx="7658100" cy="1810597"/>
          </a:xfrm>
        </p:grpSpPr>
        <p:sp>
          <p:nvSpPr>
            <p:cNvPr id="41" name="Rectangle 40"/>
            <p:cNvSpPr/>
            <p:nvPr/>
          </p:nvSpPr>
          <p:spPr>
            <a:xfrm>
              <a:off x="2253150" y="1545266"/>
              <a:ext cx="5229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b="1" dirty="0" smtClean="0">
                  <a:latin typeface="NikoshBAN" panose="02000000000000000000" pitchFamily="2" charset="0"/>
                  <a:cs typeface="NikoshBAN" pitchFamily="2" charset="0"/>
                </a:rPr>
                <a:t>ধাতু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00800" y="1534633"/>
              <a:ext cx="9144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অধাতু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295900" y="1903965"/>
              <a:ext cx="3124200" cy="9627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প্রধানত তাপ ও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অপরিবাহী মৌলসমুহকে অধাতু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62000" y="1914598"/>
              <a:ext cx="3505200" cy="9627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ধাতু 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মৌলিক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 বোঝায় যেগুলো খুব দ্রুত 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আয়ন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করে এবং যেগুলোতে ধাতব বন্ধন রয়েছে।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514600" y="1066800"/>
              <a:ext cx="4343400" cy="457200"/>
              <a:chOff x="2514600" y="1066800"/>
              <a:chExt cx="4343400" cy="457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962400" y="1066800"/>
                <a:ext cx="121860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মৌলিক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পদার্থ </a:t>
                </a:r>
                <a:endParaRPr lang="en-US" dirty="0"/>
              </a:p>
            </p:txBody>
          </p:sp>
          <p:cxnSp>
            <p:nvCxnSpPr>
              <p:cNvPr id="47" name="Straight Connector 46"/>
              <p:cNvCxnSpPr>
                <a:stCxn id="46" idx="1"/>
              </p:cNvCxnSpPr>
              <p:nvPr/>
            </p:nvCxnSpPr>
            <p:spPr>
              <a:xfrm flipH="1">
                <a:off x="2514600" y="1251466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410200" y="1251099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14600" y="1251466"/>
                <a:ext cx="0" cy="2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858000" y="1251099"/>
                <a:ext cx="0" cy="2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424350" y="2684880"/>
            <a:ext cx="1752600" cy="1907222"/>
            <a:chOff x="76200" y="828675"/>
            <a:chExt cx="4343400" cy="418951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114300" y="464885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464981" y="2684880"/>
            <a:ext cx="1752600" cy="1911260"/>
            <a:chOff x="4648200" y="819150"/>
            <a:chExt cx="4343400" cy="419838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4648200" y="819150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6" name="TextBox 55"/>
            <p:cNvSpPr txBox="1"/>
            <p:nvPr/>
          </p:nvSpPr>
          <p:spPr>
            <a:xfrm>
              <a:off x="4724400" y="46482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সোনার গহনা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09700" y="4798378"/>
            <a:ext cx="2019300" cy="1907222"/>
            <a:chOff x="146588" y="142875"/>
            <a:chExt cx="4349212" cy="381952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" t="11601" b="17599"/>
            <a:stretch/>
          </p:blipFill>
          <p:spPr>
            <a:xfrm>
              <a:off x="146588" y="142875"/>
              <a:ext cx="4349212" cy="3438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146588" y="3593068"/>
              <a:ext cx="434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এলুমিনিয়ামের পাত্র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894539" y="2635225"/>
            <a:ext cx="1844032" cy="2163152"/>
            <a:chOff x="4761238" y="551084"/>
            <a:chExt cx="4185684" cy="3381483"/>
          </a:xfrm>
        </p:grpSpPr>
        <p:sp>
          <p:nvSpPr>
            <p:cNvPr id="61" name="Rectangle 60"/>
            <p:cNvSpPr/>
            <p:nvPr/>
          </p:nvSpPr>
          <p:spPr>
            <a:xfrm>
              <a:off x="6172200" y="3308499"/>
              <a:ext cx="1441607" cy="6240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0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কার্বন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2222" r="4416" b="2222"/>
            <a:stretch/>
          </p:blipFill>
          <p:spPr>
            <a:xfrm>
              <a:off x="4761238" y="551084"/>
              <a:ext cx="4185684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3" name="Group 62"/>
          <p:cNvGrpSpPr/>
          <p:nvPr/>
        </p:nvGrpSpPr>
        <p:grpSpPr>
          <a:xfrm>
            <a:off x="6000118" y="4798376"/>
            <a:ext cx="2151139" cy="2140094"/>
            <a:chOff x="181429" y="3657600"/>
            <a:chExt cx="4161971" cy="3374000"/>
          </a:xfrm>
        </p:grpSpPr>
        <p:sp>
          <p:nvSpPr>
            <p:cNvPr id="64" name="Rectangle 63"/>
            <p:cNvSpPr/>
            <p:nvPr/>
          </p:nvSpPr>
          <p:spPr>
            <a:xfrm>
              <a:off x="181429" y="6400800"/>
              <a:ext cx="4161971" cy="630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সালফার</a:t>
              </a:r>
              <a:endParaRPr lang="as-IN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62" b="4640"/>
            <a:stretch/>
          </p:blipFill>
          <p:spPr>
            <a:xfrm>
              <a:off x="181429" y="3657600"/>
              <a:ext cx="4161971" cy="2743200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4853908" y="2642590"/>
            <a:ext cx="1851838" cy="2155787"/>
            <a:chOff x="184299" y="457200"/>
            <a:chExt cx="4203402" cy="336903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12222"/>
            <a:stretch/>
          </p:blipFill>
          <p:spPr>
            <a:xfrm>
              <a:off x="196701" y="457200"/>
              <a:ext cx="4191000" cy="2759831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8" name="Rectangle 67"/>
            <p:cNvSpPr/>
            <p:nvPr/>
          </p:nvSpPr>
          <p:spPr>
            <a:xfrm>
              <a:off x="184299" y="3202169"/>
              <a:ext cx="4191000" cy="624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3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676400" y="152400"/>
            <a:ext cx="57912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8300" y="2743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মৌলিক পদার্থকে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ভাগে ভাগ করা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581400"/>
            <a:ext cx="4291956" cy="1085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469338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মৌলিক পদার্থকে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250663"/>
            <a:ext cx="5905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১. </a:t>
            </a:r>
            <a:r>
              <a:rPr lang="bn-BD" sz="2000" b="1" dirty="0" smtClean="0">
                <a:latin typeface="NikoshBAN" panose="02000000000000000000" pitchFamily="2" charset="0"/>
                <a:cs typeface="NikoshBAN" pitchFamily="2" charset="0"/>
              </a:rPr>
              <a:t>ধাতু</a:t>
            </a:r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যেমনঃ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সোনার গহনা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এলুমিনিয়ামের </a:t>
            </a:r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২. </a:t>
            </a:r>
            <a:r>
              <a:rPr lang="bn-BD" sz="2000" b="1" dirty="0" smtClean="0">
                <a:latin typeface="NikoshBAN" panose="02000000000000000000" pitchFamily="2" charset="0"/>
                <a:cs typeface="NikoshBAN" pitchFamily="2" charset="0"/>
              </a:rPr>
              <a:t>অধাতু</a:t>
            </a:r>
            <a:r>
              <a:rPr lang="en-US" sz="2000" b="1" dirty="0" smtClean="0">
                <a:latin typeface="NikoshBAN" panose="02000000000000000000" pitchFamily="2" charset="0"/>
                <a:cs typeface="NikoshBAN" pitchFamily="2" charset="0"/>
              </a:rPr>
              <a:t>, 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যেমনঃ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হিরক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as-IN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4621" y="1524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ধাতুর </a:t>
            </a:r>
            <a:r>
              <a:rPr lang="bn-BD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70914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bn-BD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ফলঃ</a:t>
            </a:r>
            <a:endParaRPr lang="en-US" sz="4400" b="1" u="sng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ধাতু এবং অধাতুর বৈশিষ্ট্য বর্ননা করতে পারবে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7972" y="839688"/>
            <a:ext cx="4343400" cy="4189512"/>
            <a:chOff x="76200" y="828675"/>
            <a:chExt cx="4343400" cy="418951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28675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114300" y="464885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69972" y="830163"/>
            <a:ext cx="4343400" cy="4198382"/>
            <a:chOff x="4648200" y="819150"/>
            <a:chExt cx="4343400" cy="419838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" r="3551"/>
            <a:stretch/>
          </p:blipFill>
          <p:spPr>
            <a:xfrm>
              <a:off x="4648200" y="819150"/>
              <a:ext cx="4343400" cy="3667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724400" y="464820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সোনার গহনা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772" y="51932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তার ও সোনার গহনা দেখতে কেমন ?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772" y="55361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চকচকে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69572" y="5972175"/>
            <a:ext cx="6172200" cy="657225"/>
            <a:chOff x="1447800" y="5819775"/>
            <a:chExt cx="6172200" cy="657225"/>
          </a:xfrm>
        </p:grpSpPr>
        <p:sp>
          <p:nvSpPr>
            <p:cNvPr id="37" name="Rounded Rectangle 36"/>
            <p:cNvSpPr/>
            <p:nvPr/>
          </p:nvSpPr>
          <p:spPr>
            <a:xfrm>
              <a:off x="1447800" y="5819775"/>
              <a:ext cx="6172200" cy="657225"/>
            </a:xfrm>
            <a:prstGeom prst="roundRect">
              <a:avLst>
                <a:gd name="adj" fmla="val 3985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বেশির ভাগ ধাতুর একটি সাধণ বৈশিষ্ট্য হলো “চকচকে” । 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6005512"/>
              <a:ext cx="571500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4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681</Words>
  <Application>Microsoft Office PowerPoint</Application>
  <PresentationFormat>On-screen Show (4:3)</PresentationFormat>
  <Paragraphs>158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Niagara Solid</vt:lpstr>
      <vt:lpstr>NikoshBAN</vt:lpstr>
      <vt:lpstr>Road rage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</dc:creator>
  <cp:lastModifiedBy>Nusrat</cp:lastModifiedBy>
  <cp:revision>350</cp:revision>
  <dcterms:created xsi:type="dcterms:W3CDTF">2019-12-14T04:44:44Z</dcterms:created>
  <dcterms:modified xsi:type="dcterms:W3CDTF">2021-01-25T14:45:47Z</dcterms:modified>
</cp:coreProperties>
</file>