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84" r:id="rId7"/>
    <p:sldId id="261" r:id="rId8"/>
    <p:sldId id="280" r:id="rId9"/>
    <p:sldId id="262" r:id="rId10"/>
    <p:sldId id="263" r:id="rId11"/>
    <p:sldId id="282" r:id="rId12"/>
    <p:sldId id="285" r:id="rId13"/>
    <p:sldId id="266" r:id="rId14"/>
    <p:sldId id="269" r:id="rId15"/>
    <p:sldId id="260" r:id="rId16"/>
    <p:sldId id="264" r:id="rId17"/>
    <p:sldId id="267" r:id="rId18"/>
    <p:sldId id="275" r:id="rId19"/>
    <p:sldId id="276" r:id="rId20"/>
    <p:sldId id="277" r:id="rId21"/>
    <p:sldId id="279" r:id="rId22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6"/>
        <p:sld r:id="rId11"/>
        <p:sld r:id="rId17"/>
        <p:sld r:id="rId14"/>
        <p:sld r:id="rId18"/>
        <p:sld r:id="rId15"/>
        <p:sld r:id="rId19"/>
        <p:sld r:id="rId20"/>
        <p:sld r:id="rId21"/>
        <p:sld r:id="rId22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B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456" y="18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125504"/>
            <a:ext cx="15885458" cy="8839201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476326"/>
            <a:ext cx="11367347" cy="1179642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882" y="3083859"/>
            <a:ext cx="11151966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626" y="458228"/>
            <a:ext cx="7512424" cy="110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</a:t>
                </a:r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বিউটাইন-১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1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1530" y="2346709"/>
                <a:ext cx="910442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হেক্সাইন-২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30" y="2346709"/>
                <a:ext cx="9104424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260" y="4377978"/>
                <a:ext cx="991496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হেক্সাইন-৩ 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0" y="4377978"/>
                <a:ext cx="9914964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458" y="6409247"/>
                <a:ext cx="11885341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হেক্সাইন-৩ 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58" y="6409247"/>
                <a:ext cx="11885341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18626" y="458228"/>
            <a:ext cx="7512424" cy="11079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3404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6100" y="469359"/>
            <a:ext cx="5752345" cy="10156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043" y="1616552"/>
            <a:ext cx="1429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কার্বাইডের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381" y="4686623"/>
            <a:ext cx="14883275" cy="3988529"/>
            <a:chOff x="635381" y="4686623"/>
            <a:chExt cx="14883275" cy="3988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91" y="7815050"/>
              <a:ext cx="1858611" cy="8601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91" y="7815050"/>
              <a:ext cx="1858611" cy="860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𝑪𝒂𝑪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 </m:t>
                        </m:r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𝐂𝐇</m:t>
                        </m:r>
                        <m:r>
                          <a:rPr lang="en-US" sz="6000" b="1" spc="5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6000" b="1" spc="50" dirty="0" smtClean="0">
                    <a:ln w="0"/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884043" y="6117784"/>
              <a:ext cx="323972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ক্যালসিয়াম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কার্বাইড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38039" y="6117784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739384" y="394447"/>
            <a:ext cx="6520286" cy="1344705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224" y="2832847"/>
            <a:ext cx="1321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94" y="1219200"/>
            <a:ext cx="1468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অ্যালকিনে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কার্বন-কার্বন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বিক্রিয়ায়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উপ্সথিতিতে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উত্তপ্ত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ইথেন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groupCh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08659" y="6962586"/>
            <a:ext cx="1882588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2345" y="6962587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138" y="1429727"/>
            <a:ext cx="146304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দ্রবণের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টেট্রা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ব্রোমো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9891" y="4992593"/>
            <a:ext cx="13742894" cy="1882587"/>
            <a:chOff x="1169891" y="4992593"/>
            <a:chExt cx="13742894" cy="1882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→</m:t>
                        </m:r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5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615933" y="6283509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19876" y="6283509"/>
              <a:ext cx="316304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টেট্রা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ব্রোমো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5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ইথাইনের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সালফিউরিক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এসিড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মারকিয়রিক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সালফেট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দ্রবণ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করলে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ইথান্যাল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অ্যালডিহাইড</m:t>
                      </m:r>
                    </m:oMath>
                  </m:oMathPara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।</a:t>
                </a:r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𝑯𝒈𝑺𝑶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groupCh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53267" y="418690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880" y="6964825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4286" y="6964826"/>
            <a:ext cx="20775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6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581046" y="161364"/>
            <a:ext cx="5943519" cy="161364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693" y="3047999"/>
            <a:ext cx="1403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1693" y="1219200"/>
            <a:ext cx="2832847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9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38" y="1667434"/>
            <a:ext cx="1029148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9176" y="2908550"/>
            <a:ext cx="11790855" cy="820768"/>
            <a:chOff x="1479176" y="2908550"/>
            <a:chExt cx="11790855" cy="820768"/>
          </a:xfrm>
        </p:grpSpPr>
        <p:sp>
          <p:nvSpPr>
            <p:cNvPr id="6" name="Oval 5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183339" y="4104376"/>
            <a:ext cx="919779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9176" y="5261149"/>
            <a:ext cx="11790855" cy="820768"/>
            <a:chOff x="1479176" y="2908550"/>
            <a:chExt cx="11790855" cy="820768"/>
          </a:xfrm>
        </p:grpSpPr>
        <p:sp>
          <p:nvSpPr>
            <p:cNvPr id="18" name="Oval 17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/>
          <p:nvPr/>
        </p:nvSpPr>
        <p:spPr>
          <a:xfrm>
            <a:off x="4549631" y="5288375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50545" y="2935776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5575" y="518823"/>
            <a:ext cx="15404731" cy="8049659"/>
            <a:chOff x="265575" y="518823"/>
            <a:chExt cx="15404731" cy="8049659"/>
          </a:xfrm>
        </p:grpSpPr>
        <p:grpSp>
          <p:nvGrpSpPr>
            <p:cNvPr id="2" name="Group 1"/>
            <p:cNvGrpSpPr/>
            <p:nvPr/>
          </p:nvGrpSpPr>
          <p:grpSpPr>
            <a:xfrm>
              <a:off x="265575" y="1703293"/>
              <a:ext cx="15261296" cy="6865189"/>
              <a:chOff x="140364" y="1623326"/>
              <a:chExt cx="15382016" cy="515442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" y="1623326"/>
                <a:ext cx="15382016" cy="2563399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" y="518823"/>
              <a:ext cx="15132424" cy="13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32058" y="0"/>
            <a:ext cx="5943519" cy="161364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541" y="3352799"/>
            <a:ext cx="1461247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23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953" y="430306"/>
            <a:ext cx="15204142" cy="8283388"/>
            <a:chOff x="704024" y="504851"/>
            <a:chExt cx="14833970" cy="8094192"/>
          </a:xfrm>
        </p:grpSpPr>
        <p:grpSp>
          <p:nvGrpSpPr>
            <p:cNvPr id="5" name="Group 4"/>
            <p:cNvGrpSpPr/>
            <p:nvPr/>
          </p:nvGrpSpPr>
          <p:grpSpPr>
            <a:xfrm>
              <a:off x="1255459" y="3010056"/>
              <a:ext cx="13722644" cy="3404282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" y="6414338"/>
              <a:ext cx="2695759" cy="21847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60329" y="6326194"/>
              <a:ext cx="2777665" cy="21847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58583" y="504851"/>
              <a:ext cx="3038647" cy="2085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842235" y="504852"/>
              <a:ext cx="2695759" cy="218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83355" y="-2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337190" y="2622167"/>
            <a:ext cx="14249679" cy="3941032"/>
            <a:chOff x="1337190" y="2622167"/>
            <a:chExt cx="14249679" cy="3941032"/>
          </a:xfrm>
        </p:grpSpPr>
        <p:sp>
          <p:nvSpPr>
            <p:cNvPr id="24" name="TextBox 23"/>
            <p:cNvSpPr txBox="1"/>
            <p:nvPr/>
          </p:nvSpPr>
          <p:spPr>
            <a:xfrm>
              <a:off x="8345978" y="2622167"/>
              <a:ext cx="7240891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37190" y="2745859"/>
              <a:ext cx="698495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তাহমিনা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আক্তার</a:t>
              </a:r>
              <a:endPara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সহকারী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শিক্ষক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বিজ্ঞান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just"/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হবিগঞ্জ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হাই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স্কুল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এন্ড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কলেজ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।</a:t>
              </a:r>
              <a:endPara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98" y="268941"/>
            <a:ext cx="1611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কার্বন ও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1340" y="1038382"/>
            <a:ext cx="724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7789" y="2348752"/>
            <a:ext cx="13518776" cy="3621741"/>
            <a:chOff x="1210235" y="2984482"/>
            <a:chExt cx="12003740" cy="203422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9610166" y="3539532"/>
              <a:ext cx="1407460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2" name="Equal 11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7996517" y="3189907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611" y="482570"/>
            <a:ext cx="8857130" cy="9233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31539" y="2229599"/>
            <a:ext cx="10479661" cy="4761752"/>
            <a:chOff x="3198843" y="2322694"/>
            <a:chExt cx="11503274" cy="4761752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7144872" y="3921399"/>
              <a:ext cx="2653556" cy="1595717"/>
              <a:chOff x="7942729" y="3863788"/>
              <a:chExt cx="914401" cy="1326873"/>
            </a:xfrm>
            <a:grpFill/>
          </p:grpSpPr>
          <p:sp>
            <p:nvSpPr>
              <p:cNvPr id="9" name="Equal 8"/>
              <p:cNvSpPr/>
              <p:nvPr/>
            </p:nvSpPr>
            <p:spPr>
              <a:xfrm>
                <a:off x="7942730" y="4276261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Minus 9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3907" y="2688809"/>
            <a:ext cx="14008517" cy="3608308"/>
            <a:chOff x="133535" y="2994214"/>
            <a:chExt cx="14805561" cy="2026683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9502585" y="3546971"/>
              <a:ext cx="1407460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1" name="Equal 10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2" name="Minus 11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7879976" y="3189907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08611" y="482570"/>
            <a:ext cx="8857130" cy="92333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53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4" y="501150"/>
            <a:ext cx="6777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2717141"/>
            <a:ext cx="14397317" cy="4790139"/>
            <a:chOff x="2241177" y="2322694"/>
            <a:chExt cx="12460940" cy="4790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144871" y="3921398"/>
              <a:ext cx="2653553" cy="1649506"/>
              <a:chOff x="7942729" y="3863788"/>
              <a:chExt cx="914400" cy="1371600"/>
            </a:xfrm>
            <a:solidFill>
              <a:srgbClr val="FF3399"/>
            </a:solidFill>
          </p:grpSpPr>
          <p:sp>
            <p:nvSpPr>
              <p:cNvPr id="4" name="Equal 3"/>
              <p:cNvSpPr/>
              <p:nvPr/>
            </p:nvSpPr>
            <p:spPr>
              <a:xfrm>
                <a:off x="7942729" y="4320988"/>
                <a:ext cx="914400" cy="914400"/>
              </a:xfrm>
              <a:prstGeom prst="mathEqual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8" name="Minus 7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091" y="1807740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5419" y="2864004"/>
            <a:ext cx="12183570" cy="42473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538" y="316178"/>
            <a:ext cx="9224604" cy="13234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অ্যালকাইনঃ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(Alkynes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কার্বন-কার্বন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ত্রি-বন্ধন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অ্যাসিটিলিন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𝐂𝐇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(প্রোপাইন-১)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(বিউটাইন-২)  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1533</TotalTime>
  <Words>808</Words>
  <Application>Microsoft Office PowerPoint</Application>
  <PresentationFormat>Custom</PresentationFormat>
  <Paragraphs>116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RASEL AHMED</cp:lastModifiedBy>
  <cp:revision>280</cp:revision>
  <dcterms:created xsi:type="dcterms:W3CDTF">2019-11-16T00:14:51Z</dcterms:created>
  <dcterms:modified xsi:type="dcterms:W3CDTF">2021-01-25T05:03:08Z</dcterms:modified>
</cp:coreProperties>
</file>