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58" r:id="rId5"/>
    <p:sldId id="261" r:id="rId6"/>
    <p:sldId id="262" r:id="rId7"/>
    <p:sldId id="263" r:id="rId8"/>
    <p:sldId id="264" r:id="rId9"/>
    <p:sldId id="289" r:id="rId10"/>
    <p:sldId id="265" r:id="rId11"/>
    <p:sldId id="287" r:id="rId12"/>
    <p:sldId id="266" r:id="rId13"/>
    <p:sldId id="290" r:id="rId14"/>
    <p:sldId id="267" r:id="rId15"/>
    <p:sldId id="291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047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74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42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92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2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3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7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8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AB79-2DF7-4EEB-A366-4863CDE332D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6F8DBA-47B0-403B-A5B3-D52C802D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8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1" y="1751528"/>
            <a:ext cx="11384924" cy="52223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03031" y="0"/>
            <a:ext cx="11397802" cy="2292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b="1" dirty="0" err="1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স্বাগতম</a:t>
            </a:r>
            <a:r>
              <a:rPr lang="en-US" sz="11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11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96" y="0"/>
            <a:ext cx="7263465" cy="6343122"/>
          </a:xfr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সরু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গর্তযুক্ত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ভেসেল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প্রোটোজাইলেম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</a:t>
            </a:r>
          </a:p>
          <a:p>
            <a:pPr>
              <a:lnSpc>
                <a:spcPct val="170000"/>
              </a:lnSpc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প্রোটোজাইলেমের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গর্তযুক্ত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ভেসেল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মেটাজাইলেম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7" b="8238"/>
          <a:stretch/>
        </p:blipFill>
        <p:spPr>
          <a:xfrm>
            <a:off x="7686261" y="821635"/>
            <a:ext cx="3217984" cy="458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484" y="0"/>
            <a:ext cx="9033336" cy="60413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এন্ডার্ক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মেটাজাইলেম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প্রোটোজাইলেম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</a:pP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এক্সার্ক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মেটাজাইলেম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প্রোটোজাইলেম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মেসার্ক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মেটাজাইলেম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প্রোটোজাইলেম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9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09" y="263770"/>
            <a:ext cx="3868616" cy="6365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1" y="263770"/>
            <a:ext cx="3903785" cy="636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3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2408349"/>
            <a:ext cx="4984124" cy="2936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১।প্রোটোজাইলেম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84124" y="2408349"/>
            <a:ext cx="5035639" cy="2936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২।পরিবহন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গুচ্ছের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47472"/>
            <a:ext cx="9207879" cy="146304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96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96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endParaRPr lang="en-US" sz="96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855588"/>
            <a:ext cx="8010144" cy="4297681"/>
          </a:xfrm>
          <a:blipFill>
            <a:blip r:embed="rId3"/>
            <a:tile tx="0" ty="0" sx="100000" sy="100000" flip="none" algn="tl"/>
          </a:blipFill>
          <a:scene3d>
            <a:camera prst="perspectiveFront"/>
            <a:lightRig rig="threePt" dir="t"/>
          </a:scene3d>
        </p:spPr>
        <p:txBody>
          <a:bodyPr>
            <a:no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সীভনল,সঙ্গীকোষ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প্যারেনকাইমা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সীভনলে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</a:t>
            </a: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টিস্যুতে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সঙ্গীকোষ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সেকেণ্ডারি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পাটের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আঁশ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810512"/>
            <a:ext cx="3206839" cy="429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206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43184" cy="13208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43184" cy="274626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আঁশ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7" y="1446550"/>
            <a:ext cx="8937938" cy="50108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6366" y="0"/>
            <a:ext cx="8937938" cy="14465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3" y="3002071"/>
            <a:ext cx="2748070" cy="2573866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5712" y="0"/>
            <a:ext cx="9144000" cy="22795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6712" y="2734732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8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697" y="1446550"/>
            <a:ext cx="8673606" cy="48936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7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6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697" y="0"/>
            <a:ext cx="8664969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4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7" y="1235417"/>
            <a:ext cx="4820790" cy="4345770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805" y="939202"/>
            <a:ext cx="3386666" cy="578984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84259" y="0"/>
            <a:ext cx="6619741" cy="1120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0952"/>
            <a:ext cx="9285668" cy="1579097"/>
          </a:xfrm>
          <a:blipFill>
            <a:blip r:embed="rId2"/>
            <a:tile tx="0" ty="0" sx="100000" sy="100000" flip="none" algn="tl"/>
          </a:blipFill>
          <a:scene3d>
            <a:camera prst="perspective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n-US" sz="9600" b="1" dirty="0" smtClean="0"/>
              <a:t>        </a:t>
            </a:r>
            <a:r>
              <a:rPr lang="en-US" sz="9600" b="1" dirty="0" smtClean="0">
                <a:solidFill>
                  <a:srgbClr val="7030A0"/>
                </a:solidFill>
              </a:rPr>
              <a:t>পাঠ </a:t>
            </a:r>
            <a:r>
              <a:rPr lang="en-US" sz="9600" b="1" dirty="0" err="1" smtClean="0">
                <a:solidFill>
                  <a:srgbClr val="7030A0"/>
                </a:solidFill>
              </a:rPr>
              <a:t>শিরোনাম</a:t>
            </a:r>
            <a:endParaRPr lang="en-US" sz="9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50049"/>
            <a:ext cx="9285669" cy="1811866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9600" b="1" dirty="0" smtClean="0">
                <a:solidFill>
                  <a:schemeClr val="tx1"/>
                </a:solidFill>
              </a:rPr>
              <a:t>   </a:t>
            </a:r>
            <a:r>
              <a:rPr lang="en-US" sz="9600" b="1" dirty="0" err="1" smtClean="0">
                <a:solidFill>
                  <a:srgbClr val="FF0000"/>
                </a:solidFill>
              </a:rPr>
              <a:t>ভাস্কুলার</a:t>
            </a:r>
            <a:r>
              <a:rPr lang="bn-IN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>
                <a:solidFill>
                  <a:srgbClr val="FF0000"/>
                </a:solidFill>
              </a:rPr>
              <a:t>টিস্যুতন্ত্র</a:t>
            </a:r>
            <a:r>
              <a:rPr lang="en-US" sz="9600" b="1" dirty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3" y="3661915"/>
            <a:ext cx="9002746" cy="231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2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940397"/>
            <a:ext cx="8953440" cy="1482319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9600" b="1" dirty="0" smtClean="0"/>
              <a:t>      </a:t>
            </a:r>
            <a:r>
              <a:rPr lang="en-US" sz="11500" b="1" dirty="0" err="1" smtClean="0">
                <a:solidFill>
                  <a:srgbClr val="7030A0"/>
                </a:solidFill>
              </a:rPr>
              <a:t>শিখনফল</a:t>
            </a:r>
            <a:endParaRPr lang="en-US" sz="115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525747"/>
            <a:ext cx="8953440" cy="2922017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।ভাস্কুলার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টিস্যুতন্ত্র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b="1" smtClean="0"/>
              <a:t> </a:t>
            </a:r>
            <a:r>
              <a:rPr lang="en-US" sz="2400" b="1" smtClean="0"/>
              <a:t>                                                                                                            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758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62" y="493776"/>
            <a:ext cx="9165895" cy="14081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</a:rPr>
              <a:t> </a:t>
            </a:r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62" y="1901952"/>
            <a:ext cx="9165895" cy="4033148"/>
          </a:xfrm>
          <a:solidFill>
            <a:schemeClr val="accent3">
              <a:lumMod val="60000"/>
              <a:lumOff val="40000"/>
            </a:schemeClr>
          </a:solidFill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ভাস্কুলার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বান্ডলের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ফ্যাসিকুলার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টিস্যুতন্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ত্রও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 হয় 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দ্বিবীজপত্রী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কাণ্ডের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ফ্লোয়েম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ক্যাম্বিয়াম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257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46516" cy="129149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IN" sz="9600" b="1" dirty="0" smtClean="0"/>
              <a:t> </a:t>
            </a:r>
            <a:r>
              <a:rPr lang="en-US" sz="9600" b="1" dirty="0" smtClean="0"/>
              <a:t>     </a:t>
            </a:r>
            <a:r>
              <a:rPr lang="en-US" sz="8000" b="1" dirty="0" err="1" smtClean="0">
                <a:solidFill>
                  <a:schemeClr val="accent4">
                    <a:lumMod val="75000"/>
                  </a:schemeClr>
                </a:solidFill>
              </a:rPr>
              <a:t>জাইলেম</a:t>
            </a:r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8000" b="1" dirty="0" err="1" smtClean="0">
                <a:solidFill>
                  <a:schemeClr val="accent4">
                    <a:lumMod val="75000"/>
                  </a:schemeClr>
                </a:solidFill>
              </a:rPr>
              <a:t>টিস্যু</a:t>
            </a:r>
            <a:endParaRPr lang="en-US" sz="8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291493"/>
            <a:ext cx="6979834" cy="444437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ট্রাকিড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ভেসেল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প্যারেনকাইমা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সজীব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প্যারেনকাইমা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ফাইবারকে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উড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ফার্ণবর্গীয়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জাইলেম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ভেসেল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90" y="2116642"/>
            <a:ext cx="3117880" cy="36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2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6721"/>
            <a:ext cx="8596668" cy="1320800"/>
          </a:xfr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51899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১।ক্যাম্বিয়াম </a:t>
            </a: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২।উড </a:t>
            </a: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ফাইবার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304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NikoshBAN</vt:lpstr>
      <vt:lpstr>SutonnyOMJ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        পাঠ শিরোনাম</vt:lpstr>
      <vt:lpstr>      শিখনফল</vt:lpstr>
      <vt:lpstr>  ভাস্কুলার টিস্যু পরিচিতি</vt:lpstr>
      <vt:lpstr>      জাইলেম টিস্যু</vt:lpstr>
      <vt:lpstr>একক কাজ</vt:lpstr>
      <vt:lpstr>PowerPoint Presentation</vt:lpstr>
      <vt:lpstr>PowerPoint Presentation</vt:lpstr>
      <vt:lpstr>PowerPoint Presentation</vt:lpstr>
      <vt:lpstr>দলীয় কাজ</vt:lpstr>
      <vt:lpstr>              ফ্লোয়েম টিস্যু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120</cp:revision>
  <dcterms:created xsi:type="dcterms:W3CDTF">2021-01-23T14:25:33Z</dcterms:created>
  <dcterms:modified xsi:type="dcterms:W3CDTF">2021-01-26T02:01:59Z</dcterms:modified>
</cp:coreProperties>
</file>