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7041-9E21-46F4-8B56-42A174A14D3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3561-AF50-4E1E-98A1-E722F99AA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72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7041-9E21-46F4-8B56-42A174A14D3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3561-AF50-4E1E-98A1-E722F99AA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7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7041-9E21-46F4-8B56-42A174A14D3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3561-AF50-4E1E-98A1-E722F99AA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78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7041-9E21-46F4-8B56-42A174A14D3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3561-AF50-4E1E-98A1-E722F99AA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1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7041-9E21-46F4-8B56-42A174A14D3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3561-AF50-4E1E-98A1-E722F99AA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81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7041-9E21-46F4-8B56-42A174A14D3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3561-AF50-4E1E-98A1-E722F99AA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90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7041-9E21-46F4-8B56-42A174A14D3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3561-AF50-4E1E-98A1-E722F99AA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44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7041-9E21-46F4-8B56-42A174A14D3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3561-AF50-4E1E-98A1-E722F99AA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73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7041-9E21-46F4-8B56-42A174A14D3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3561-AF50-4E1E-98A1-E722F99AA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97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7041-9E21-46F4-8B56-42A174A14D3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3561-AF50-4E1E-98A1-E722F99AA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6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7041-9E21-46F4-8B56-42A174A14D3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3561-AF50-4E1E-98A1-E722F99AA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79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07041-9E21-46F4-8B56-42A174A14D3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83561-AF50-4E1E-98A1-E722F99AA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2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"/>
            <a:ext cx="8686800" cy="65532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447800" y="685800"/>
            <a:ext cx="6248400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94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990600" y="806908"/>
            <a:ext cx="3124200" cy="1066800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4724400" y="827690"/>
            <a:ext cx="3429000" cy="1066800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85800" y="1981200"/>
            <a:ext cx="3581400" cy="40386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24400" y="1981200"/>
            <a:ext cx="3429000" cy="40386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4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85800"/>
            <a:ext cx="8001000" cy="5257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0163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2286001" y="459828"/>
            <a:ext cx="4572000" cy="987972"/>
          </a:xfrm>
          <a:prstGeom prst="ribbon2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54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28701" y="2022231"/>
            <a:ext cx="2514600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ইহূদি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75948" y="3505200"/>
            <a:ext cx="251460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আমির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28701" y="5022269"/>
            <a:ext cx="251460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ধবল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052031" y="22860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3" y="3703637"/>
            <a:ext cx="9445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4" y="5151437"/>
            <a:ext cx="9445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360276" y="2138855"/>
            <a:ext cx="3276600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হষরত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মুসা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(আ)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প্রবর্তিত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অনুসারী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38800" y="3703637"/>
            <a:ext cx="2998076" cy="86836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ধনবান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38800" y="5151437"/>
            <a:ext cx="3124200" cy="86836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কুষ্ঠরোগ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19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2057400" y="533400"/>
            <a:ext cx="5562600" cy="1295400"/>
          </a:xfrm>
          <a:prstGeom prst="ribbon2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219200" y="4191000"/>
            <a:ext cx="7467600" cy="2514600"/>
          </a:xfrm>
          <a:prstGeom prst="horizontalScroll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স্বর্গীয়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কতজন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ইহুদিকে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করেছিলেন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সুততার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অন্ধ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09800" y="1981200"/>
            <a:ext cx="4800600" cy="23622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6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2286000" y="609600"/>
            <a:ext cx="5410200" cy="12192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66800" y="2362200"/>
            <a:ext cx="7772400" cy="3276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ফেরেস্তা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ব্যাক্তির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দুঃখ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সততা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ব্যক্তিত্বকে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বিকশিত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03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2590800" y="609600"/>
            <a:ext cx="4495800" cy="12954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" y="2362200"/>
            <a:ext cx="8610600" cy="3886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সততার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ইহুদি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বৈশিষ্ঠ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দূতের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গাভী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চাইল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937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0" y="554421"/>
            <a:ext cx="47244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95400" y="2438400"/>
            <a:ext cx="6934200" cy="3581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just">
              <a:buFont typeface="+mj-lt"/>
              <a:buAutoNum type="arabicPeriod"/>
            </a:pP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ইহুদি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অন্ধত্ব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টাকওয়ালা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85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2209800" y="381001"/>
            <a:ext cx="5638800" cy="12192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38200" y="5105400"/>
            <a:ext cx="78486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সততা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ব্যক্তিত্বকে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বিকশিত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05000"/>
            <a:ext cx="6019800" cy="279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9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0" y="2819400"/>
            <a:ext cx="6705600" cy="2819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6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399" y="457200"/>
            <a:ext cx="2514601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029200" y="723900"/>
            <a:ext cx="2286000" cy="5715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129982" y="1295400"/>
            <a:ext cx="2133600" cy="2438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81000" y="3962400"/>
            <a:ext cx="3276600" cy="228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রিপা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আকতার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দেউলিয়া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-ই-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বদলগাছী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নওগাঁ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29200" y="4114800"/>
            <a:ext cx="3124200" cy="2133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শ্রেনিঃ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৬ষ্ঠ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চারুপাঠ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494532"/>
            <a:ext cx="1888700" cy="2467867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09999" y="304800"/>
            <a:ext cx="115679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3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828801"/>
            <a:ext cx="4419600" cy="42672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828801"/>
            <a:ext cx="4038600" cy="426719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1219200" y="533400"/>
            <a:ext cx="6553200" cy="99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করিঃ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42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18" y="1489364"/>
            <a:ext cx="5943600" cy="3276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2590800" y="381000"/>
            <a:ext cx="4495800" cy="838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81200" y="4953001"/>
            <a:ext cx="5562600" cy="8381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সততার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048000" y="5867400"/>
            <a:ext cx="57912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ডক্টর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মুহম্মদ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শহীদুল্লাহ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30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81200" y="381000"/>
            <a:ext cx="4724400" cy="838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228600"/>
            <a:ext cx="8305800" cy="6172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মুহম্মদ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মূল্যবোধের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অনৈতিক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মূল্যবোধের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সাদৃশ্য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বৈসাদৃশ্য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77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733800" y="1219200"/>
            <a:ext cx="2390530" cy="3104528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62000" y="2521526"/>
            <a:ext cx="2819400" cy="13646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পেশাঃ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বিশ্ববিদ্যালয়ে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বিভাগে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অধ্যাপনা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2000" y="4045526"/>
            <a:ext cx="2819400" cy="15932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মৃত্যুঃ</a:t>
            </a:r>
            <a:r>
              <a:rPr lang="en-US" dirty="0" smtClean="0">
                <a:solidFill>
                  <a:schemeClr val="tx1"/>
                </a:solidFill>
              </a:rPr>
              <a:t> ১৩ </a:t>
            </a:r>
            <a:r>
              <a:rPr lang="en-US" dirty="0" err="1" smtClean="0">
                <a:solidFill>
                  <a:schemeClr val="tx1"/>
                </a:solidFill>
              </a:rPr>
              <a:t>জুলাই</a:t>
            </a:r>
            <a:r>
              <a:rPr lang="en-US" dirty="0" smtClean="0">
                <a:solidFill>
                  <a:schemeClr val="tx1"/>
                </a:solidFill>
              </a:rPr>
              <a:t> ১৯৬৯ </a:t>
            </a:r>
            <a:r>
              <a:rPr lang="en-US" dirty="0" err="1" smtClean="0">
                <a:solidFill>
                  <a:schemeClr val="tx1"/>
                </a:solidFill>
              </a:rPr>
              <a:t>খ্রিষ্টাব্দে</a:t>
            </a:r>
            <a:r>
              <a:rPr lang="en-US" dirty="0" smtClean="0">
                <a:solidFill>
                  <a:schemeClr val="tx1"/>
                </a:solidFill>
              </a:rPr>
              <a:t>।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35832" y="1219200"/>
            <a:ext cx="2400300" cy="17525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শিক্ষাঃ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১৯১০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বি,এ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১৯১২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এম.এ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পাস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করেন।তিনি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প্যারিসের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সোরবন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ডক্টর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লিটারেচার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করান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24330" y="3173668"/>
            <a:ext cx="2714870" cy="229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কর্মঃ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ব্যাকরণ,বাংলা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ইতিবৃত্ত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নবীর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সন্ধানে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অমিয়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শতক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পদ্মাবতী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62000" y="1219200"/>
            <a:ext cx="281940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জন্মঃ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জুলাই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১৮৮৫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খ্রিষ্টাব্দ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52800" y="381000"/>
            <a:ext cx="3352800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মুহম্মদ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শহীদুল্লাহ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59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533401"/>
            <a:ext cx="5410200" cy="1219199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981200"/>
            <a:ext cx="8458200" cy="4419600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just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সাধুরীতিতে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রচিত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হাদিসের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কাহিনি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বর্ণিত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বাণী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মানূষকে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সৎলোককে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যথাযথ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লোককে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ফেরেস্তা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পাঠান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ধবলরোগী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টাকওয়ালা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আরেকজন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অন্ধ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ফেরেশ্তার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অনুগ্রহে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জনেরই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ত্রূটি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হলো।তিন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মানূষের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চেহারা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76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362200" y="762000"/>
            <a:ext cx="4038600" cy="121920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447800" y="2209800"/>
            <a:ext cx="6172200" cy="2971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143000" y="5410200"/>
            <a:ext cx="7620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পাস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762999" cy="659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1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341</Words>
  <Application>Microsoft Office PowerPoint</Application>
  <PresentationFormat>On-screen Show (4:3)</PresentationFormat>
  <Paragraphs>58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গল্প পরিচিতিঃ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আজকের ক্লাশে শুভেচ্ছা</dc:title>
  <dc:creator>ismail - [2010]</dc:creator>
  <cp:lastModifiedBy>ismail - [2010]</cp:lastModifiedBy>
  <cp:revision>43</cp:revision>
  <dcterms:created xsi:type="dcterms:W3CDTF">2021-01-10T15:22:19Z</dcterms:created>
  <dcterms:modified xsi:type="dcterms:W3CDTF">2021-01-26T16:08:10Z</dcterms:modified>
</cp:coreProperties>
</file>