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  <p:sldId id="268" r:id="rId12"/>
    <p:sldId id="267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77724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87284"/>
            <a:ext cx="3200400" cy="242965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5" name="Rectangle 14"/>
          <p:cNvSpPr/>
          <p:nvPr/>
        </p:nvSpPr>
        <p:spPr>
          <a:xfrm>
            <a:off x="3943350" y="1583294"/>
            <a:ext cx="133350" cy="47841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75" y="1447800"/>
            <a:ext cx="4048125" cy="50551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25" y="4509597"/>
            <a:ext cx="25050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13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863447"/>
            <a:ext cx="7239000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পুনরালোচনা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432" y="2521527"/>
            <a:ext cx="6659336" cy="372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8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60198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ল্যা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য় 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438400"/>
            <a:ext cx="60198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নীচের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প্রশ্নগুলোর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236" y="3810000"/>
            <a:ext cx="8077200" cy="175432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pPr marL="342900" indent="-342900">
              <a:buAutoNum type="arabicParenR"/>
            </a:pP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?  </a:t>
            </a:r>
          </a:p>
          <a:p>
            <a:pPr marL="342900" indent="-342900">
              <a:buAutoNum type="arabicParenR"/>
            </a:pP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বেড়ে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47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971800"/>
            <a:ext cx="7238999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762000"/>
            <a:ext cx="67056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59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8200" y="5029200"/>
            <a:ext cx="7467600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19279" y="516236"/>
            <a:ext cx="2013030" cy="14695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4181"/>
            <a:ext cx="3352800" cy="38821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42254">
            <a:off x="5613468" y="1749490"/>
            <a:ext cx="1977445" cy="14436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42254">
            <a:off x="7085729" y="2933851"/>
            <a:ext cx="1835010" cy="133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4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953000" y="916586"/>
            <a:ext cx="3733800" cy="1015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" y="2514600"/>
            <a:ext cx="4495800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মাহবুবুল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জুয়েল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হাটফাজিলপুর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শৈলকুপা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ঝিনাইদহ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2514600"/>
            <a:ext cx="3886200" cy="35394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বিশ্বপরিচয়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৫ম,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৬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2800" smtClean="0">
                <a:latin typeface="NikoshBAN" pitchFamily="2" charset="0"/>
                <a:cs typeface="NikoshBAN" pitchFamily="2" charset="0"/>
              </a:rPr>
              <a:t>  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দুর্যোগ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 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স্থানের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স্বল্প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…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 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6587"/>
            <a:ext cx="4114800" cy="10156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4779818" y="2223655"/>
            <a:ext cx="114300" cy="4191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0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762000"/>
            <a:ext cx="6172200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590800"/>
            <a:ext cx="7467600" cy="3539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১০,১,১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১০,১,২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১০,১,৩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১০,১,৪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সৃষ্ট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দুর্যোগ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56986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577334"/>
            <a:ext cx="7924800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পূর্বজ্ঞান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পূবর্ক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799" y="2373868"/>
            <a:ext cx="792479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চারপাশের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দেখছ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   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68263" y="4571800"/>
            <a:ext cx="3435212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কুয়াশা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চারদিকে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322815"/>
            <a:ext cx="5909760" cy="332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32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2400" y="228600"/>
            <a:ext cx="8852865" cy="6629401"/>
            <a:chOff x="152400" y="228600"/>
            <a:chExt cx="8852865" cy="6629401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956912"/>
              <a:ext cx="3624239" cy="4558145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4470" y="228600"/>
              <a:ext cx="5060795" cy="3415061"/>
            </a:xfrm>
            <a:prstGeom prst="rect">
              <a:avLst/>
            </a:prstGeom>
          </p:spPr>
        </p:pic>
        <p:pic>
          <p:nvPicPr>
            <p:cNvPr id="6" name="Picture 5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4470" y="3615169"/>
              <a:ext cx="4738067" cy="3242832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152400" y="762000"/>
            <a:ext cx="362423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01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228600"/>
            <a:ext cx="5554931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53225"/>
            <a:ext cx="3365764" cy="29194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172691"/>
            <a:ext cx="5321751" cy="27809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755102" y="2562739"/>
            <a:ext cx="4998016" cy="302366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6172200"/>
            <a:ext cx="7424397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</a:rPr>
              <a:t>আবহাওয়া</a:t>
            </a:r>
            <a:r>
              <a:rPr lang="en-US" sz="2800" b="1" dirty="0" smtClean="0">
                <a:solidFill>
                  <a:srgbClr val="0070C0"/>
                </a:solidFill>
              </a:rPr>
              <a:t> ও </a:t>
            </a:r>
            <a:r>
              <a:rPr lang="en-US" sz="2800" b="1" dirty="0" err="1" smtClean="0">
                <a:solidFill>
                  <a:srgbClr val="0070C0"/>
                </a:solidFill>
              </a:rPr>
              <a:t>জলবায়ুর</a:t>
            </a:r>
            <a:r>
              <a:rPr lang="en-US" sz="2800" b="1" dirty="0" smtClean="0">
                <a:solidFill>
                  <a:srgbClr val="0070C0"/>
                </a:solidFill>
              </a:rPr>
              <a:t>  </a:t>
            </a:r>
            <a:r>
              <a:rPr lang="en-US" sz="2800" b="1" dirty="0" err="1" smtClean="0">
                <a:solidFill>
                  <a:srgbClr val="0070C0"/>
                </a:solidFill>
              </a:rPr>
              <a:t>পরিবর্তনের</a:t>
            </a:r>
            <a:r>
              <a:rPr lang="en-US" sz="2800" b="1" dirty="0" smtClean="0">
                <a:solidFill>
                  <a:srgbClr val="0070C0"/>
                </a:solidFill>
              </a:rPr>
              <a:t>   </a:t>
            </a:r>
            <a:r>
              <a:rPr lang="en-US" sz="2800" b="1" dirty="0" err="1" smtClean="0">
                <a:solidFill>
                  <a:srgbClr val="0070C0"/>
                </a:solidFill>
              </a:rPr>
              <a:t>প্রভাব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47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533400"/>
            <a:ext cx="68580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শেখানো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কার্যাবলিঃ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192" y="2590800"/>
            <a:ext cx="6871608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60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74676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</a:rPr>
              <a:t>দলীয়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</a:rPr>
              <a:t>কাজ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endParaRPr lang="en-US" sz="60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09800"/>
            <a:ext cx="6324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71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665017"/>
            <a:ext cx="52578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7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78" y="2417618"/>
            <a:ext cx="708802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6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192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CK</dc:creator>
  <cp:lastModifiedBy>CK</cp:lastModifiedBy>
  <cp:revision>28</cp:revision>
  <dcterms:created xsi:type="dcterms:W3CDTF">2006-08-16T00:00:00Z</dcterms:created>
  <dcterms:modified xsi:type="dcterms:W3CDTF">2021-01-26T14:44:56Z</dcterms:modified>
</cp:coreProperties>
</file>