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58" r:id="rId4"/>
    <p:sldId id="272" r:id="rId5"/>
    <p:sldId id="259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49" autoAdjust="0"/>
    <p:restoredTop sz="94660"/>
  </p:normalViewPr>
  <p:slideViewPr>
    <p:cSldViewPr>
      <p:cViewPr>
        <p:scale>
          <a:sx n="73" d="100"/>
          <a:sy n="73" d="100"/>
        </p:scale>
        <p:origin x="12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2FB54-E6AD-4B31-AB8E-D395E879481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24815-ECDA-4C5D-98A9-E1B2AC086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্য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24815-ECDA-4C5D-98A9-E1B2AC086A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F0E6DF-8CBA-4C5A-B4C1-C4A8C8763C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2ACD9A-FB9B-48E4-AD69-93632189E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-1219200" y="0"/>
            <a:ext cx="11049000" cy="1371600"/>
          </a:xfrm>
        </p:spPr>
        <p:txBody>
          <a:bodyPr>
            <a:normAutofit/>
          </a:bodyPr>
          <a:lstStyle/>
          <a:p>
            <a:r>
              <a:rPr lang="bn-IN" dirty="0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6e4PPmDj3gZM5SmZuvNGQg-0001-154022181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066800"/>
            <a:ext cx="5638800" cy="2514600"/>
          </a:xfrm>
          <a:prstGeom prst="rect">
            <a:avLst/>
          </a:prstGeom>
        </p:spPr>
      </p:pic>
      <p:pic>
        <p:nvPicPr>
          <p:cNvPr id="6" name="Picture 5" descr="6e4PPmDj3gZM5SmZuvNGQg-0001-154022181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7800" y="0"/>
            <a:ext cx="10744200" cy="7010400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057400"/>
            <a:ext cx="5562600" cy="1876425"/>
          </a:xfrm>
          <a:prstGeom prst="rect">
            <a:avLst/>
          </a:prstGeom>
        </p:spPr>
      </p:pic>
      <p:pic>
        <p:nvPicPr>
          <p:cNvPr id="8" name="Picture 7" descr="download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457200"/>
            <a:ext cx="6172200" cy="1181100"/>
          </a:xfrm>
          <a:prstGeom prst="rect">
            <a:avLst/>
          </a:prstGeom>
        </p:spPr>
      </p:pic>
      <p:pic>
        <p:nvPicPr>
          <p:cNvPr id="9" name="Picture 8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057400"/>
            <a:ext cx="5562600" cy="1952625"/>
          </a:xfrm>
          <a:prstGeom prst="rect">
            <a:avLst/>
          </a:prstGeom>
        </p:spPr>
      </p:pic>
      <p:pic>
        <p:nvPicPr>
          <p:cNvPr id="10" name="Picture 9" descr="6e4PPmDj3gZM5SmZuvNGQg-0001-154022181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5400" y="152400"/>
            <a:ext cx="10744200" cy="7010400"/>
          </a:xfrm>
          <a:prstGeom prst="rect">
            <a:avLst/>
          </a:prstGeom>
        </p:spPr>
      </p:pic>
      <p:pic>
        <p:nvPicPr>
          <p:cNvPr id="11" name="Picture 10" descr="download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914400"/>
            <a:ext cx="6781800" cy="1600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টেলিকনফারেন্সিং,বুলেটিন বোর্ড</a:t>
            </a:r>
            <a:endParaRPr lang="en-US" dirty="0"/>
          </a:p>
        </p:txBody>
      </p:sp>
      <p:pic>
        <p:nvPicPr>
          <p:cNvPr id="4" name="Content Placeholder 3" descr="tele coferen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362200"/>
            <a:ext cx="3657600" cy="3505200"/>
          </a:xfrm>
        </p:spPr>
      </p:pic>
      <p:pic>
        <p:nvPicPr>
          <p:cNvPr id="5" name="Picture 4" descr="boletin boar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362200"/>
            <a:ext cx="3810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গুরুত্বপূর্ণ কয়েকটি ইন্টারনেট এর নাম লিখ ।</a:t>
            </a:r>
            <a:endParaRPr lang="en-US" sz="3600" dirty="0"/>
          </a:p>
        </p:txBody>
      </p:sp>
      <p:pic>
        <p:nvPicPr>
          <p:cNvPr id="4" name="Picture 3" descr="ুুুু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1400"/>
            <a:ext cx="9144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982200" cy="6324600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দলগত কাজ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200" dirty="0" smtClean="0"/>
              <a:t>তোমরা ৪টি দলে ভাগ হয়ে ৪টি আইসিটির মাধ্যমের গুরুত্ব লিখ ।</a:t>
            </a:r>
            <a:endParaRPr lang="en-US" sz="3200" dirty="0"/>
          </a:p>
        </p:txBody>
      </p:sp>
      <p:pic>
        <p:nvPicPr>
          <p:cNvPr id="5" name="Picture 4" descr="circle communic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50"/>
            <a:ext cx="91440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আইসিটির সুবিধাগুলো লিখে আনবে ।</a:t>
            </a:r>
            <a:endParaRPr lang="en-US" sz="3600" dirty="0"/>
          </a:p>
        </p:txBody>
      </p:sp>
      <p:pic>
        <p:nvPicPr>
          <p:cNvPr id="4" name="Picture 3" descr="বোীগ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628900"/>
            <a:ext cx="8763000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সহোযোগিতা করার জন্য ধন্যবাদ</a:t>
            </a:r>
            <a:endParaRPr lang="en-US" dirty="0"/>
          </a:p>
        </p:txBody>
      </p:sp>
      <p:pic>
        <p:nvPicPr>
          <p:cNvPr id="4" name="Content Placeholder 3" descr="pexels-photo-46211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015331"/>
            <a:ext cx="79248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bn-IN" sz="3600" dirty="0" smtClean="0"/>
              <a:t>শিক্ষক</a:t>
            </a:r>
          </a:p>
          <a:p>
            <a:pPr algn="ctr">
              <a:buNone/>
            </a:pPr>
            <a:r>
              <a:rPr lang="bn-IN" dirty="0" smtClean="0"/>
              <a:t>মোহাম্মদ মজিবুর রহমান</a:t>
            </a:r>
          </a:p>
          <a:p>
            <a:pPr algn="ctr">
              <a:buNone/>
            </a:pPr>
            <a:r>
              <a:rPr lang="bn-IN" dirty="0" smtClean="0"/>
              <a:t>প্রভাষক,ব্যবস্থাপনা</a:t>
            </a:r>
          </a:p>
          <a:p>
            <a:pPr algn="ctr">
              <a:buNone/>
            </a:pPr>
            <a:r>
              <a:rPr lang="bn-IN" dirty="0" smtClean="0"/>
              <a:t>সরকারি আদর্শ মহাবিদ্যালয়</a:t>
            </a:r>
          </a:p>
          <a:p>
            <a:pPr algn="ctr">
              <a:buNone/>
            </a:pPr>
            <a:r>
              <a:rPr lang="bn-IN" dirty="0" smtClean="0"/>
              <a:t>ঝিনাইগাতি,শেরপুর ।</a:t>
            </a:r>
          </a:p>
          <a:p>
            <a:pPr algn="ctr">
              <a:buNone/>
            </a:pPr>
            <a:r>
              <a:rPr lang="bn-IN" dirty="0" smtClean="0"/>
              <a:t>সেল-০১৭১২৮৫৮৩৪৯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bn-IN" sz="3600" dirty="0" smtClean="0"/>
              <a:t>পাঠ</a:t>
            </a:r>
          </a:p>
          <a:p>
            <a:pPr algn="ctr">
              <a:buNone/>
            </a:pPr>
            <a:r>
              <a:rPr lang="bn-IN" dirty="0" smtClean="0"/>
              <a:t>শ্রেণিঃ দ্বাদশ </a:t>
            </a:r>
          </a:p>
          <a:p>
            <a:pPr algn="ctr">
              <a:buNone/>
            </a:pPr>
            <a:r>
              <a:rPr lang="bn-IN" dirty="0" smtClean="0"/>
              <a:t>ব্যবসায় সংগঠন ও ব্যবস্থাপনা</a:t>
            </a:r>
          </a:p>
          <a:p>
            <a:pPr algn="ctr">
              <a:buNone/>
            </a:pPr>
            <a:r>
              <a:rPr lang="bn-IN" dirty="0" smtClean="0"/>
              <a:t>অধ্যায়ঃ ৮ম</a:t>
            </a:r>
          </a:p>
          <a:p>
            <a:pPr algn="ctr">
              <a:buNone/>
            </a:pPr>
            <a:r>
              <a:rPr lang="bn-IN" dirty="0" smtClean="0"/>
              <a:t>সময়ঃ ৫০ মিনিট</a:t>
            </a:r>
            <a:endParaRPr lang="en-US" dirty="0"/>
          </a:p>
        </p:txBody>
      </p:sp>
      <p:pic>
        <p:nvPicPr>
          <p:cNvPr id="5" name="Picture 4" descr="IMG20200313114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905000" cy="16764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1"/>
            <a:ext cx="1828800" cy="1905000"/>
          </a:xfrm>
          <a:prstGeom prst="rect">
            <a:avLst/>
          </a:prstGeom>
        </p:spPr>
      </p:pic>
      <p:pic>
        <p:nvPicPr>
          <p:cNvPr id="7" name="Picture 6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62550"/>
            <a:ext cx="9144000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চিত্রগুলো লক্ষ্যকরি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4" name="Content Placeholder 3" descr="mob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3028950" cy="2743200"/>
          </a:xfrm>
        </p:spPr>
      </p:pic>
      <p:pic>
        <p:nvPicPr>
          <p:cNvPr id="5" name="Picture 4" descr="fax mach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81000"/>
            <a:ext cx="2514600" cy="2667000"/>
          </a:xfrm>
          <a:prstGeom prst="rect">
            <a:avLst/>
          </a:prstGeom>
        </p:spPr>
      </p:pic>
      <p:pic>
        <p:nvPicPr>
          <p:cNvPr id="6" name="Picture 5" descr="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81000"/>
            <a:ext cx="2514600" cy="2667000"/>
          </a:xfrm>
          <a:prstGeom prst="rect">
            <a:avLst/>
          </a:prstGeom>
        </p:spPr>
      </p:pic>
      <p:pic>
        <p:nvPicPr>
          <p:cNvPr id="7" name="Picture 6" descr="social media 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429000"/>
            <a:ext cx="3810000" cy="1828800"/>
          </a:xfrm>
          <a:prstGeom prst="rect">
            <a:avLst/>
          </a:prstGeom>
        </p:spPr>
      </p:pic>
      <p:pic>
        <p:nvPicPr>
          <p:cNvPr id="8" name="Picture 7" descr="media pi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3276600"/>
            <a:ext cx="365760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যোগাযোগ বলতে কী বুঝ ?</a:t>
            </a:r>
          </a:p>
          <a:p>
            <a:r>
              <a:rPr lang="bn-IN" dirty="0" smtClean="0"/>
              <a:t>যোগযোগের মাধ্যম গুলো ব্যাখ্যা কর ।</a:t>
            </a:r>
          </a:p>
          <a:p>
            <a:r>
              <a:rPr lang="bn-IN" dirty="0" smtClean="0"/>
              <a:t>ই-মেইল একটি গুরুত্বপূর্ণ যোগাযোগ মাধ্যম বিশ্লেষণ কর ।</a:t>
            </a:r>
            <a:endParaRPr lang="en-US" dirty="0"/>
          </a:p>
        </p:txBody>
      </p:sp>
      <p:pic>
        <p:nvPicPr>
          <p:cNvPr id="4" name="Picture 3" descr="bb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4797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আজকের পাঠের বিষয়-যোগাযোগ</a:t>
            </a:r>
            <a:br>
              <a:rPr lang="bn-IN" dirty="0" smtClean="0"/>
            </a:br>
            <a:r>
              <a:rPr lang="bn-IN" dirty="0" smtClean="0"/>
              <a:t>৮ম অ্ধ্যায়</a:t>
            </a:r>
            <a:endParaRPr lang="en-US" dirty="0"/>
          </a:p>
        </p:txBody>
      </p:sp>
      <p:pic>
        <p:nvPicPr>
          <p:cNvPr id="4" name="Content Placeholder 3" descr="business org 2nd 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57400"/>
            <a:ext cx="1905000" cy="3048000"/>
          </a:xfrm>
        </p:spPr>
      </p:pic>
      <p:sp>
        <p:nvSpPr>
          <p:cNvPr id="5" name="Left Arrow 4"/>
          <p:cNvSpPr/>
          <p:nvPr/>
        </p:nvSpPr>
        <p:spPr>
          <a:xfrm>
            <a:off x="3505200" y="2743200"/>
            <a:ext cx="1740408" cy="1371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kasf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800600"/>
            <a:ext cx="6172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যোগাযোগ কী?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দুই বা ততোধিক ব্যক্তি,দল বা পক্ষের সাথে কোন সংবাদ, তথ্য,ভাব,ইচ্ছা,মনোভাব ইত্যাদির বিনিময় হলেই তাকে যোগাযোগ বলে ।</a:t>
            </a:r>
            <a:endParaRPr lang="en-US" dirty="0"/>
          </a:p>
        </p:txBody>
      </p:sp>
      <p:pic>
        <p:nvPicPr>
          <p:cNvPr id="4" name="Picture 3" descr="ss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8763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542288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/>
              <a:t>ই-মেইল </a:t>
            </a:r>
            <a:r>
              <a:rPr lang="en-US" dirty="0" smtClean="0"/>
              <a:t>(E-mail ),</a:t>
            </a:r>
            <a:r>
              <a:rPr lang="en-US" dirty="0" err="1" smtClean="0"/>
              <a:t>ভয়েস</a:t>
            </a:r>
            <a:r>
              <a:rPr lang="en-US" dirty="0" smtClean="0"/>
              <a:t> </a:t>
            </a:r>
            <a:r>
              <a:rPr lang="en-US" dirty="0" err="1" smtClean="0"/>
              <a:t>মেইল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voice mail p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2133600"/>
            <a:ext cx="3429000" cy="3733800"/>
          </a:xfrm>
        </p:spPr>
      </p:pic>
      <p:pic>
        <p:nvPicPr>
          <p:cNvPr id="5" name="Picture 4" descr="Email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38862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টেলেক্স,ফ্যাক্স</a:t>
            </a:r>
            <a:endParaRPr lang="en-US" dirty="0"/>
          </a:p>
        </p:txBody>
      </p:sp>
      <p:pic>
        <p:nvPicPr>
          <p:cNvPr id="4" name="Content Placeholder 3" descr="Telex pi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2133600"/>
            <a:ext cx="3362325" cy="3657600"/>
          </a:xfrm>
        </p:spPr>
      </p:pic>
      <p:pic>
        <p:nvPicPr>
          <p:cNvPr id="5" name="Picture 4" descr="fax mach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209800"/>
            <a:ext cx="3276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ইন্টারনেট,মাল্টিমিডিয়া</a:t>
            </a:r>
            <a:endParaRPr lang="en-US" dirty="0"/>
          </a:p>
        </p:txBody>
      </p:sp>
      <p:pic>
        <p:nvPicPr>
          <p:cNvPr id="4" name="Content Placeholder 3" descr="use of intern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057400"/>
            <a:ext cx="3562350" cy="3962400"/>
          </a:xfrm>
        </p:spPr>
      </p:pic>
      <p:pic>
        <p:nvPicPr>
          <p:cNvPr id="5" name="Picture 4" descr="mm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057400"/>
            <a:ext cx="3962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113</Words>
  <Application>Microsoft Office PowerPoint</Application>
  <PresentationFormat>On-screen Show (4:3)</PresentationFormat>
  <Paragraphs>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স্বাগতম</vt:lpstr>
      <vt:lpstr>পরিচিতি</vt:lpstr>
      <vt:lpstr>চিত্রগুলো লক্ষ্যকরি </vt:lpstr>
      <vt:lpstr>শিখনফল</vt:lpstr>
      <vt:lpstr>আজকের পাঠের বিষয়-যোগাযোগ ৮ম অ্ধ্যায়</vt:lpstr>
      <vt:lpstr>  যোগাযোগ কী?</vt:lpstr>
      <vt:lpstr>ই-মেইল (E-mail ),ভয়েস মেইল </vt:lpstr>
      <vt:lpstr>টেলেক্স,ফ্যাক্স</vt:lpstr>
      <vt:lpstr>ইন্টারনেট,মাল্টিমিডিয়া</vt:lpstr>
      <vt:lpstr>টেলিকনফারেন্সিং,বুলেটিন বোর্ড</vt:lpstr>
      <vt:lpstr>একক কাজ</vt:lpstr>
      <vt:lpstr>তোমরা ৪টি দলে ভাগ হয়ে ৪টি আইসিটির মাধ্যমের গুরুত্ব লিখ ।</vt:lpstr>
      <vt:lpstr>বাড়ির কাজ</vt:lpstr>
      <vt:lpstr>সহোযোগিতা করার জন্য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AriA Computer Zone</dc:creator>
  <cp:lastModifiedBy>AriA Computer Zone</cp:lastModifiedBy>
  <cp:revision>50</cp:revision>
  <dcterms:created xsi:type="dcterms:W3CDTF">2021-01-26T05:00:04Z</dcterms:created>
  <dcterms:modified xsi:type="dcterms:W3CDTF">2021-01-26T12:48:29Z</dcterms:modified>
</cp:coreProperties>
</file>