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95" r:id="rId4"/>
    <p:sldId id="260" r:id="rId5"/>
    <p:sldId id="259" r:id="rId6"/>
    <p:sldId id="261" r:id="rId7"/>
    <p:sldId id="271" r:id="rId8"/>
    <p:sldId id="270" r:id="rId9"/>
    <p:sldId id="286" r:id="rId10"/>
    <p:sldId id="266" r:id="rId11"/>
    <p:sldId id="273" r:id="rId12"/>
    <p:sldId id="285" r:id="rId13"/>
    <p:sldId id="274" r:id="rId14"/>
    <p:sldId id="262" r:id="rId15"/>
    <p:sldId id="283" r:id="rId16"/>
    <p:sldId id="284" r:id="rId17"/>
    <p:sldId id="281" r:id="rId18"/>
    <p:sldId id="282" r:id="rId19"/>
    <p:sldId id="292" r:id="rId20"/>
    <p:sldId id="263" r:id="rId21"/>
    <p:sldId id="264" r:id="rId22"/>
    <p:sldId id="291" r:id="rId23"/>
    <p:sldId id="289" r:id="rId24"/>
    <p:sldId id="293" r:id="rId25"/>
    <p:sldId id="287" r:id="rId26"/>
    <p:sldId id="288" r:id="rId27"/>
    <p:sldId id="272" r:id="rId28"/>
    <p:sldId id="265" r:id="rId29"/>
    <p:sldId id="294" r:id="rId30"/>
    <p:sldId id="268" r:id="rId31"/>
    <p:sldId id="275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 snapToGrid="0">
      <p:cViewPr>
        <p:scale>
          <a:sx n="28" d="100"/>
          <a:sy n="28" d="100"/>
        </p:scale>
        <p:origin x="1446" y="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6B01B-B482-41FC-9C45-A426ECBFE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055CC9-83CA-4155-84D9-6A1AB590D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52E5F7-C046-4BE3-844D-1EE6AA1D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E6F356-797E-49D7-AD59-87B2DA3C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E765D2-7DCE-4E4C-B2F1-FBBEBDA9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1B134-038C-4292-B989-7320AFEB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4ECEEC-427A-45BB-97BD-421F59215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DC1681-2C9A-415E-BA31-AC65F6AD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F02C5-4AA1-4CAC-9509-EEB4D57C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BA6CDA-2CF7-485E-8A19-D2489CD3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1E5509D-A881-444C-99BE-6579DEB50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9A00BD-F95E-4F40-89DF-688E9E670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A4FB12-A61D-4FCD-A0F0-538B8731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8CE665-C02D-4875-B8EC-E72D8076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299611-3299-45C8-B34C-1834701A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0CE49-0E86-4DD3-9D2C-4B4B0798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786886-77F9-40E6-8C21-0856B836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798994-ED58-4440-8B92-E5365275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546EDE-9256-48B6-B9FF-0C6C174F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D8508-DF72-4D12-8419-3344ABEE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A602F-758B-4D7E-B12D-958966F7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C17560-95B7-4733-8E7F-1D5FB392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7B7FAF-6428-4B4D-A7D1-14C81AC2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14E151-9EAA-4708-A29A-83AC8837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5108E5-E8C5-4B1E-8C51-4637930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BCF95-EFDF-49AE-9518-8E3A22C6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F62A1-8F06-4492-BC8C-68CA61005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4726AA-F2A2-4101-8C75-103F47A2B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5CE42D-6CFB-471C-87FD-BCA55B18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65CC90-F999-4556-A9E1-BF61EC98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BB8886-CD1A-4D81-96B7-1D067BB5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E5E0A-2EEA-4C98-8B5D-37AEF575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AD4C0C-C54D-477D-9E00-ACFDB31B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6004A7-A1C3-424E-B2BF-CEE56BCD7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7E2BC7-1E13-4FD1-9728-DB18A816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2CC4D6-005A-47E4-855D-B4B4C4D5D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8F0146-1E60-4CC3-8A35-E2138CE0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5A74273-6CD3-43FD-A917-D91D07A9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EC53BE-03A7-4516-9070-37AA671D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FA6F30-1B5C-4F9C-B98B-32AC33A6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B7EE74-03A4-4493-B250-19A0CAC6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BC5655-D2E0-4100-8B84-9E6D0D52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FA962F-BF37-4BA2-BF15-17FBC1EC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0E06FD-2096-4EDE-BDFC-67863AC3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35629A-F884-4339-9953-F85EEF8E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AE672A-68C9-4241-B157-D5423ECF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6D745-B351-4065-9FB8-74D8FD4B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140612-A341-4027-90A7-12209040A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1DA4E7-EA7A-4FBD-9440-E4744F76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B1E0B7-61EE-4F1A-A9B0-F91EB30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C7C1FE-B55A-424A-A2C7-B47464F9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A8E11C-B361-4CB5-A331-F60A39D8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D67EC-F15E-4CDB-B1EC-94B9FD89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884C3B-0B40-4B07-AF63-9D1E464B3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4067FA-6AE8-4026-A318-322EDA74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338A18-F184-44B1-805D-227AE1F3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272B69-9B75-471B-9C92-39981D98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A4BF4C-A568-41FC-AB77-1C82574E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3C3042-F74B-4228-B5C6-5681D146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BB6C62-030C-4436-BCB9-AA5B79EC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2AAF06-FBF2-42E2-8ADD-D6A9EDB12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C19F-D752-4DD4-A756-BDFF3308FE9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B5E880-3439-439D-AEC1-F82B9AE10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47CFE-5B70-4F2A-96CD-E0FA277B9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5A49-2DA7-47A4-8771-BEEF4DA08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13" y="255013"/>
            <a:ext cx="9575379" cy="6430181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4809067" y="255010"/>
            <a:ext cx="5931325" cy="6430183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94BBD8C-FC29-42BC-AA9D-2C6941FB1BA6}"/>
              </a:ext>
            </a:extLst>
          </p:cNvPr>
          <p:cNvSpPr/>
          <p:nvPr/>
        </p:nvSpPr>
        <p:spPr>
          <a:xfrm>
            <a:off x="2346022" y="3508509"/>
            <a:ext cx="8127645" cy="30730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মুহাজির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4566054" y="677798"/>
            <a:ext cx="3687580" cy="2608289"/>
          </a:xfrm>
          <a:prstGeom prst="star6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একক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কাজ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9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19DCB9-08B3-47DE-92C6-56516C57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0"/>
            <a:ext cx="11927430" cy="16035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035"/>
            <a:ext cx="11927430" cy="51219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Left Arrow 3"/>
          <p:cNvSpPr/>
          <p:nvPr/>
        </p:nvSpPr>
        <p:spPr>
          <a:xfrm rot="8816108" flipH="1">
            <a:off x="5954556" y="2118000"/>
            <a:ext cx="5940867" cy="94078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63" y="222794"/>
            <a:ext cx="6253807" cy="5510741"/>
          </a:xfr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85D3E2B-4A56-4A11-B874-37B68EA991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7" y="222794"/>
            <a:ext cx="4498230" cy="55107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Left Arrow 1"/>
          <p:cNvSpPr/>
          <p:nvPr/>
        </p:nvSpPr>
        <p:spPr>
          <a:xfrm rot="12455036">
            <a:off x="2168228" y="1971410"/>
            <a:ext cx="6090070" cy="89009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2B07D3-FA76-482D-9F82-475FEBE4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31" y="73715"/>
            <a:ext cx="4991100" cy="980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6C0A17-F73F-48ED-B6BD-874E60E68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0023"/>
            <a:ext cx="6003234" cy="287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D3976A-AACE-4223-BE35-0547E3DF6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0393"/>
            <a:ext cx="5986256" cy="2719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199BD6E-33D0-428A-B7A2-558AA42C3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35"/>
            <a:ext cx="6003234" cy="3200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3171064"/>
            <a:ext cx="6003234" cy="36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F922FF-B6E6-45BF-9A63-2D8D8D14207D}"/>
              </a:ext>
            </a:extLst>
          </p:cNvPr>
          <p:cNvSpPr/>
          <p:nvPr/>
        </p:nvSpPr>
        <p:spPr>
          <a:xfrm>
            <a:off x="152400" y="0"/>
            <a:ext cx="11887200" cy="65809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মদিনাতুন্নবী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রয়দা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‘আ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র’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্যকারীর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ছিল,য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মোহাজেরিন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সৌহার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939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 smtClean="0"/>
              <a:t>দেখি</a:t>
            </a:r>
            <a:r>
              <a:rPr lang="en-US" dirty="0"/>
              <a:t>, ,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পারলাম</a:t>
            </a:r>
            <a:r>
              <a:rPr lang="en-US" dirty="0"/>
              <a:t>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526B0A8-BEA0-4389-B0EA-D4D489435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759"/>
            <a:ext cx="12192000" cy="54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 smtClean="0"/>
              <a:t>দেখি</a:t>
            </a:r>
            <a:r>
              <a:rPr lang="en-US" dirty="0"/>
              <a:t>, ,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পারলাম</a:t>
            </a:r>
            <a:r>
              <a:rPr lang="en-US" dirty="0"/>
              <a:t>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816"/>
            <a:ext cx="6654019" cy="554818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3" y="1309817"/>
            <a:ext cx="6260757" cy="5548184"/>
          </a:xfrm>
        </p:spPr>
      </p:pic>
    </p:spTree>
    <p:extLst>
      <p:ext uri="{BB962C8B-B14F-4D97-AF65-F5344CB8AC3E}">
        <p14:creationId xmlns:p14="http://schemas.microsoft.com/office/powerpoint/2010/main" val="30191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059"/>
          </a:xfrm>
        </p:spPr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পারলাম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679B482-CF24-40A9-A33C-72F4CFEDC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184"/>
            <a:ext cx="5181600" cy="503669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CFB783A-D125-4412-B6E5-EECEFFC71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44184"/>
            <a:ext cx="5181600" cy="50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r>
              <a:rPr lang="en-US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1E273341-5480-4661-BEDA-A714F7913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8"/>
            <a:ext cx="5157787" cy="44989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F06E5805-9D0A-4F0C-B15A-919A3B458F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1690688"/>
            <a:ext cx="5104489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নাকার্টা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043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493A3D-5521-4693-851E-9943823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340" y="190830"/>
            <a:ext cx="6099865" cy="1114839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5120" y="1256586"/>
            <a:ext cx="6096000" cy="51706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None/>
            </a:pP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4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 algn="ctr">
              <a:buNone/>
            </a:pP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bn-BD" sz="4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2E979B3-F6A9-4408-9414-EB6FE4071416}"/>
              </a:ext>
            </a:extLst>
          </p:cNvPr>
          <p:cNvSpPr/>
          <p:nvPr/>
        </p:nvSpPr>
        <p:spPr>
          <a:xfrm>
            <a:off x="731519" y="623456"/>
            <a:ext cx="10805161" cy="61098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সলমান,ইহুদি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ীষ্টান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ৌত্তলিক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২-হয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পদাধিকার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ারালয়ের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ন,।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৩-পূর্ণ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থাকবে,মুসল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ম্প্রদায়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দ্বিধায়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৪-কেউ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কুরাইসদের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মদিনাবাসীদের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৫-সনদে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সমবেত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৬-বহিঃশ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ব্যয়ভার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6C39DF8-D496-40CA-AE43-E23CEE774AA3}"/>
              </a:ext>
            </a:extLst>
          </p:cNvPr>
          <p:cNvSpPr/>
          <p:nvPr/>
        </p:nvSpPr>
        <p:spPr>
          <a:xfrm>
            <a:off x="0" y="259080"/>
            <a:ext cx="11998038" cy="105156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</p:spTree>
    <p:extLst>
      <p:ext uri="{BB962C8B-B14F-4D97-AF65-F5344CB8AC3E}">
        <p14:creationId xmlns:p14="http://schemas.microsoft.com/office/powerpoint/2010/main" val="4621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2D9A09-55BF-42A5-931E-B0E1CF97670A}"/>
              </a:ext>
            </a:extLst>
          </p:cNvPr>
          <p:cNvSpPr/>
          <p:nvPr/>
        </p:nvSpPr>
        <p:spPr>
          <a:xfrm>
            <a:off x="643467" y="237067"/>
            <a:ext cx="11175999" cy="58894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্ষরকারী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৮-মদিনা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অপারাপর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৯-অপরাধীকে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ঘ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১০-ইহুদিদ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১১-দুর্বল ও অ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র্বতভাবে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১২-মহানবীর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মদিনাবাসীগণ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১৩-সনদে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মীমা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১৪-সনদের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9360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,</a:t>
            </a:r>
            <a:r>
              <a:rPr lang="en-US" dirty="0"/>
              <a:t> ,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পারলাম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038989"/>
          </a:xfrm>
        </p:spPr>
      </p:pic>
    </p:spTree>
    <p:extLst>
      <p:ext uri="{BB962C8B-B14F-4D97-AF65-F5344CB8AC3E}">
        <p14:creationId xmlns:p14="http://schemas.microsoft.com/office/powerpoint/2010/main" val="36281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3" y="-234652"/>
            <a:ext cx="10515600" cy="1325563"/>
          </a:xfrm>
        </p:spPr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,</a:t>
            </a:r>
            <a:r>
              <a:rPr lang="en-US" dirty="0"/>
              <a:t> ,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পারলাম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607"/>
            <a:ext cx="5344054" cy="44993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54" y="1751607"/>
            <a:ext cx="6847946" cy="4499372"/>
          </a:xfrm>
        </p:spPr>
      </p:pic>
      <p:sp>
        <p:nvSpPr>
          <p:cNvPr id="11" name="Down Arrow 10"/>
          <p:cNvSpPr/>
          <p:nvPr/>
        </p:nvSpPr>
        <p:spPr>
          <a:xfrm flipH="1">
            <a:off x="7586131" y="120081"/>
            <a:ext cx="702734" cy="32630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852333" y="120081"/>
            <a:ext cx="804330" cy="32630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4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জোড়ায়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 </a:t>
            </a:r>
            <a:r>
              <a:rPr lang="en-US" sz="6000" dirty="0" err="1" smtClean="0"/>
              <a:t>মদিনা</a:t>
            </a:r>
            <a:r>
              <a:rPr lang="en-US" sz="6000" dirty="0" smtClean="0"/>
              <a:t> </a:t>
            </a:r>
            <a:r>
              <a:rPr lang="en-US" sz="6000" dirty="0" err="1" smtClean="0"/>
              <a:t>সনদ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কাদের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নিয়ে</a:t>
            </a:r>
            <a:r>
              <a:rPr lang="en-US" sz="6000" dirty="0" smtClean="0"/>
              <a:t> </a:t>
            </a:r>
            <a:r>
              <a:rPr lang="en-US" sz="6000" dirty="0" err="1" smtClean="0"/>
              <a:t>গঠন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হয়েছিল</a:t>
            </a:r>
            <a:r>
              <a:rPr lang="en-US" sz="6000" dirty="0" smtClean="0"/>
              <a:t>?</a:t>
            </a:r>
            <a:r>
              <a:rPr lang="en-US" sz="6000" dirty="0"/>
              <a:t> </a:t>
            </a:r>
            <a:r>
              <a:rPr lang="en-US" sz="6000" dirty="0" smtClean="0"/>
              <a:t> </a:t>
            </a:r>
            <a:r>
              <a:rPr lang="en-US" sz="6000" dirty="0" err="1"/>
              <a:t>মদিনা</a:t>
            </a:r>
            <a:r>
              <a:rPr lang="en-US" sz="6000" dirty="0"/>
              <a:t> </a:t>
            </a:r>
            <a:r>
              <a:rPr lang="en-US" sz="6000" dirty="0" err="1"/>
              <a:t>সনদ</a:t>
            </a:r>
            <a:r>
              <a:rPr lang="en-US" sz="6000" dirty="0"/>
              <a:t> </a:t>
            </a:r>
            <a:r>
              <a:rPr lang="en-US" sz="6000" dirty="0" err="1"/>
              <a:t>কেন</a:t>
            </a:r>
            <a:r>
              <a:rPr lang="en-US" sz="6000" dirty="0"/>
              <a:t> </a:t>
            </a:r>
            <a:r>
              <a:rPr lang="en-US" sz="6000" dirty="0" err="1"/>
              <a:t>গঠন</a:t>
            </a:r>
            <a:r>
              <a:rPr lang="en-US" sz="6000" dirty="0"/>
              <a:t> </a:t>
            </a:r>
            <a:r>
              <a:rPr lang="en-US" sz="6000" dirty="0" err="1"/>
              <a:t>করা</a:t>
            </a:r>
            <a:r>
              <a:rPr lang="en-US" sz="6000" dirty="0"/>
              <a:t> </a:t>
            </a:r>
            <a:r>
              <a:rPr lang="en-US" sz="6000" dirty="0" err="1"/>
              <a:t>হয়েছিল</a:t>
            </a:r>
            <a:r>
              <a:rPr lang="en-US" sz="6000" dirty="0"/>
              <a:t> 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398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,</a:t>
            </a:r>
            <a:r>
              <a:rPr lang="en-US" dirty="0"/>
              <a:t> ,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পারলাম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1690688"/>
            <a:ext cx="6016360" cy="51673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36" y="1690688"/>
            <a:ext cx="6172464" cy="5167312"/>
          </a:xfrm>
        </p:spPr>
      </p:pic>
    </p:spTree>
    <p:extLst>
      <p:ext uri="{BB962C8B-B14F-4D97-AF65-F5344CB8AC3E}">
        <p14:creationId xmlns:p14="http://schemas.microsoft.com/office/powerpoint/2010/main" val="103784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47"/>
            <a:ext cx="11421533" cy="1325563"/>
          </a:xfrm>
        </p:spPr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/>
              <a:t>,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বুঝতে</a:t>
            </a:r>
            <a:r>
              <a:rPr lang="en-US" dirty="0"/>
              <a:t> </a:t>
            </a:r>
            <a:r>
              <a:rPr lang="en-US" dirty="0" err="1"/>
              <a:t>পারলাম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710"/>
            <a:ext cx="5825067" cy="535628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1"/>
            <a:ext cx="5960533" cy="6858000"/>
          </a:xfrm>
        </p:spPr>
      </p:pic>
    </p:spTree>
    <p:extLst>
      <p:ext uri="{BB962C8B-B14F-4D97-AF65-F5344CB8AC3E}">
        <p14:creationId xmlns:p14="http://schemas.microsoft.com/office/powerpoint/2010/main" val="237702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8C064C-22C1-4307-85CC-49281B32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2069"/>
            <a:ext cx="5997438" cy="648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03913C5-8236-4AAA-9446-336CF63BD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" y="0"/>
            <a:ext cx="5997435" cy="67602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08471" y="5669280"/>
            <a:ext cx="3984965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463990">
            <a:off x="683207" y="2792639"/>
            <a:ext cx="8263466" cy="6316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94909A-06E6-4FE7-9605-BC797C355529}"/>
              </a:ext>
            </a:extLst>
          </p:cNvPr>
          <p:cNvSpPr/>
          <p:nvPr/>
        </p:nvSpPr>
        <p:spPr>
          <a:xfrm>
            <a:off x="846667" y="637309"/>
            <a:ext cx="10363200" cy="5320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১-প্রথম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২-ভ্রা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ৃসং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৩-রাজনৈতিক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৪-ইসলামী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৫-ধর্মীয়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7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dirty="0" err="1" smtClean="0"/>
              <a:t>বিশ্বের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প্রথম</a:t>
            </a:r>
            <a:r>
              <a:rPr lang="en-US" sz="6000" dirty="0" smtClean="0"/>
              <a:t> </a:t>
            </a:r>
            <a:r>
              <a:rPr lang="en-US" sz="6000" dirty="0" err="1" smtClean="0"/>
              <a:t>লিখিত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সংবিধান</a:t>
            </a:r>
            <a:r>
              <a:rPr lang="en-US" sz="6000" dirty="0" smtClean="0"/>
              <a:t>—</a:t>
            </a:r>
          </a:p>
          <a:p>
            <a:r>
              <a:rPr lang="en-US" sz="6000" dirty="0" smtClean="0"/>
              <a:t>ক)</a:t>
            </a:r>
            <a:r>
              <a:rPr lang="en-US" sz="6000" dirty="0" err="1" smtClean="0"/>
              <a:t>হুদায়বিয়ার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সন্ধি</a:t>
            </a:r>
            <a:endParaRPr lang="en-US" sz="6000" dirty="0" smtClean="0"/>
          </a:p>
          <a:p>
            <a:r>
              <a:rPr lang="en-US" sz="6000" dirty="0" smtClean="0"/>
              <a:t>খ)</a:t>
            </a:r>
            <a:r>
              <a:rPr lang="en-US" sz="6000" dirty="0" err="1" smtClean="0"/>
              <a:t>মদিনা</a:t>
            </a:r>
            <a:r>
              <a:rPr lang="en-US" sz="6000" dirty="0" smtClean="0"/>
              <a:t> </a:t>
            </a:r>
            <a:r>
              <a:rPr lang="en-US" sz="6000" dirty="0" err="1" smtClean="0"/>
              <a:t>সনদ</a:t>
            </a:r>
            <a:endParaRPr lang="en-US" sz="6000" dirty="0" smtClean="0"/>
          </a:p>
          <a:p>
            <a:r>
              <a:rPr lang="en-US" sz="6000" dirty="0" smtClean="0"/>
              <a:t>গ)</a:t>
            </a:r>
            <a:r>
              <a:rPr lang="en-US" sz="6000" dirty="0" err="1" smtClean="0"/>
              <a:t>হিলফুল</a:t>
            </a:r>
            <a:r>
              <a:rPr lang="en-US" sz="6000" dirty="0" smtClean="0"/>
              <a:t> </a:t>
            </a:r>
            <a:r>
              <a:rPr lang="en-US" sz="6000" dirty="0" err="1" smtClean="0"/>
              <a:t>ফুযুল</a:t>
            </a:r>
            <a:endParaRPr lang="en-US" sz="6000" dirty="0" smtClean="0"/>
          </a:p>
          <a:p>
            <a:r>
              <a:rPr lang="en-US" sz="6000" dirty="0" smtClean="0"/>
              <a:t>ঘ)</a:t>
            </a:r>
            <a:r>
              <a:rPr lang="en-US" sz="6000" dirty="0" err="1" smtClean="0"/>
              <a:t>আকাবার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শপথ</a:t>
            </a:r>
            <a:endParaRPr lang="en-US" sz="6000" dirty="0"/>
          </a:p>
        </p:txBody>
      </p:sp>
      <p:sp>
        <p:nvSpPr>
          <p:cNvPr id="7" name="Flowchart: Connector 6"/>
          <p:cNvSpPr/>
          <p:nvPr/>
        </p:nvSpPr>
        <p:spPr>
          <a:xfrm>
            <a:off x="5571066" y="3442494"/>
            <a:ext cx="1049867" cy="1117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3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ছবিতে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পাচ্ছি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12192000" cy="5537200"/>
          </a:xfrm>
        </p:spPr>
      </p:pic>
      <p:sp>
        <p:nvSpPr>
          <p:cNvPr id="5" name="Rectangle 4"/>
          <p:cNvSpPr/>
          <p:nvPr/>
        </p:nvSpPr>
        <p:spPr>
          <a:xfrm>
            <a:off x="5342619" y="5615001"/>
            <a:ext cx="35365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dirty="0" err="1"/>
              <a:t>মানব</a:t>
            </a:r>
            <a:r>
              <a:rPr lang="en-US" sz="5400" dirty="0"/>
              <a:t> </a:t>
            </a:r>
            <a:r>
              <a:rPr lang="en-US" sz="5400" dirty="0" err="1"/>
              <a:t>বন্ধন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6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46CA4-2A17-47ED-9F23-EAFC782A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40" y="129598"/>
            <a:ext cx="6797040" cy="1325563"/>
          </a:xfr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D8A98A7-002D-48C1-A5DE-1881FC1F875B}"/>
              </a:ext>
            </a:extLst>
          </p:cNvPr>
          <p:cNvSpPr/>
          <p:nvPr/>
        </p:nvSpPr>
        <p:spPr>
          <a:xfrm>
            <a:off x="-1" y="1455161"/>
            <a:ext cx="11751733" cy="527324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োঝ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২-মদিনা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ধারাগুলি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৩-মদিনা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223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64007"/>
            <a:ext cx="12192000" cy="3109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পথপ্রদর্শক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9" y="1645920"/>
            <a:ext cx="800792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61A0D-1653-47B4-9B65-C48532D5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5" y="115743"/>
            <a:ext cx="11805955" cy="1200439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5" y="1316182"/>
            <a:ext cx="11100682" cy="5541818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386504" y="4910668"/>
            <a:ext cx="7518400" cy="111760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ঋণী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662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20996-0F59-4706-88FC-E281279A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63499"/>
            <a:ext cx="12077700" cy="1155701"/>
          </a:xfr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4CF575A-981F-4FC5-BD49-37BB3BEB9DF1}"/>
              </a:ext>
            </a:extLst>
          </p:cNvPr>
          <p:cNvSpPr/>
          <p:nvPr/>
        </p:nvSpPr>
        <p:spPr>
          <a:xfrm>
            <a:off x="50800" y="1274618"/>
            <a:ext cx="12077700" cy="55198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২-মদিনা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৪-মদিনা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রাষ্ট্রগঠনে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B7AAF-7932-4EC8-ACA1-CF2BF203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101601"/>
            <a:ext cx="12077700" cy="14350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1E5A30C-D628-4188-9247-974BAA215690}"/>
              </a:ext>
            </a:extLst>
          </p:cNvPr>
          <p:cNvSpPr/>
          <p:nvPr/>
        </p:nvSpPr>
        <p:spPr>
          <a:xfrm>
            <a:off x="1981200" y="1536700"/>
            <a:ext cx="4495800" cy="5219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্যায়-দ্ব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শিরোনাম-হয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ঃ)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F78FA5-F2CA-462E-BB14-342FC3CA9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1536700"/>
            <a:ext cx="3413760" cy="51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C1CE9-5062-4602-A000-DF60805A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545"/>
            <a:ext cx="12081164" cy="831273"/>
          </a:xfr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03C1F8F-B566-48C7-AC23-26C8B0E315EC}"/>
              </a:ext>
            </a:extLst>
          </p:cNvPr>
          <p:cNvSpPr/>
          <p:nvPr/>
        </p:nvSpPr>
        <p:spPr>
          <a:xfrm>
            <a:off x="173182" y="969817"/>
            <a:ext cx="11845636" cy="57496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-হয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৬২২ 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বিধান,রা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মদিনাবাসীদের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৪৭টি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(charter of Medina)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ববী”নামে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ওসাহায্যকারী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য়ারিবের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5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EB683F-641B-4D91-BCD1-4BEEB1F9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78902"/>
            <a:ext cx="5939246" cy="55195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6F83068-C754-4E4B-8B0A-53FF76FFC33D}"/>
              </a:ext>
            </a:extLst>
          </p:cNvPr>
          <p:cNvSpPr/>
          <p:nvPr/>
        </p:nvSpPr>
        <p:spPr>
          <a:xfrm>
            <a:off x="828259" y="5897217"/>
            <a:ext cx="4187687" cy="8547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912F6A-2B96-40B1-B9A1-FB312D4E22C3}"/>
              </a:ext>
            </a:extLst>
          </p:cNvPr>
          <p:cNvSpPr/>
          <p:nvPr/>
        </p:nvSpPr>
        <p:spPr>
          <a:xfrm>
            <a:off x="7341704" y="5897217"/>
            <a:ext cx="3975652" cy="8547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4D2B251D-0C6E-4947-964E-CCEB4641EB2D}"/>
              </a:ext>
            </a:extLst>
          </p:cNvPr>
          <p:cNvSpPr/>
          <p:nvPr/>
        </p:nvSpPr>
        <p:spPr>
          <a:xfrm>
            <a:off x="5015947" y="6069496"/>
            <a:ext cx="2325758" cy="37106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1140CF-F345-4B93-B04D-4628CDDE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902"/>
            <a:ext cx="5934891" cy="55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445CAB-D85E-46E0-9DAE-EEA9C50B8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940904"/>
            <a:ext cx="11692357" cy="58243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B2DD55B-68F2-4175-A0C7-D889A0D8C703}"/>
              </a:ext>
            </a:extLst>
          </p:cNvPr>
          <p:cNvSpPr/>
          <p:nvPr/>
        </p:nvSpPr>
        <p:spPr>
          <a:xfrm>
            <a:off x="420130" y="66255"/>
            <a:ext cx="11692357" cy="12589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6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041" y="335339"/>
            <a:ext cx="7883611" cy="6522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3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1478</Words>
  <Application>Microsoft Office PowerPoint</Application>
  <PresentationFormat>Widescreen</PresentationFormat>
  <Paragraphs>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 </vt:lpstr>
      <vt:lpstr> ছবিতে আমরা কি দেখতে পাচ্ছি? </vt:lpstr>
      <vt:lpstr>শিখন ফল </vt:lpstr>
      <vt:lpstr>বিষয় পরিচিতি </vt:lpstr>
      <vt:lpstr>মদিনা সনদ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ছবিটি দেখি, ,কি বুঝতে বুঝতে পারলাম? </vt:lpstr>
      <vt:lpstr>ছবিটি দেখি, ,কি বুঝতে বুঝতে পারলাম? </vt:lpstr>
      <vt:lpstr>ছবিটি দেখি ,কি বুঝতে বুঝতে পারলাম?</vt:lpstr>
      <vt:lpstr>ছবিটি দেখি </vt:lpstr>
      <vt:lpstr>দলীয় কাজ</vt:lpstr>
      <vt:lpstr>PowerPoint Presentation</vt:lpstr>
      <vt:lpstr>PowerPoint Presentation</vt:lpstr>
      <vt:lpstr>ছবিটি দেখি, ,কি বুঝতে বুঝতে পারলাম? </vt:lpstr>
      <vt:lpstr>ছবিটি দেখি, ,কি বুঝতে বুঝতে পারলাম? </vt:lpstr>
      <vt:lpstr>জোড়ায় কাজ</vt:lpstr>
      <vt:lpstr>ছবিটি দেখি, ,কি বুঝতে বুঝতে পারলাম? </vt:lpstr>
      <vt:lpstr>ছবিটি দুটি দেখি, ,কি বুঝতে বুঝতে পারলাম? </vt:lpstr>
      <vt:lpstr>PowerPoint Presentation</vt:lpstr>
      <vt:lpstr>PowerPoint Presentation</vt:lpstr>
      <vt:lpstr>মূল্যায়ন </vt:lpstr>
      <vt:lpstr>মূল্যায়ন </vt:lpstr>
      <vt:lpstr>PowerPoint Presentation</vt:lpstr>
      <vt:lpstr>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 </dc:title>
  <dc:creator>JAKIR-MAGURA</dc:creator>
  <cp:lastModifiedBy>ps</cp:lastModifiedBy>
  <cp:revision>70</cp:revision>
  <dcterms:created xsi:type="dcterms:W3CDTF">2020-04-27T04:52:11Z</dcterms:created>
  <dcterms:modified xsi:type="dcterms:W3CDTF">2021-01-27T05:02:12Z</dcterms:modified>
</cp:coreProperties>
</file>