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9"/>
  </p:notesMasterIdLst>
  <p:sldIdLst>
    <p:sldId id="391" r:id="rId2"/>
    <p:sldId id="392" r:id="rId3"/>
    <p:sldId id="349" r:id="rId4"/>
    <p:sldId id="321" r:id="rId5"/>
    <p:sldId id="354" r:id="rId6"/>
    <p:sldId id="379" r:id="rId7"/>
    <p:sldId id="273" r:id="rId8"/>
    <p:sldId id="274" r:id="rId9"/>
    <p:sldId id="315" r:id="rId10"/>
    <p:sldId id="374" r:id="rId11"/>
    <p:sldId id="329" r:id="rId12"/>
    <p:sldId id="355" r:id="rId13"/>
    <p:sldId id="378" r:id="rId14"/>
    <p:sldId id="380" r:id="rId15"/>
    <p:sldId id="382" r:id="rId16"/>
    <p:sldId id="384" r:id="rId17"/>
    <p:sldId id="386" r:id="rId18"/>
    <p:sldId id="388" r:id="rId19"/>
    <p:sldId id="389" r:id="rId20"/>
    <p:sldId id="390" r:id="rId21"/>
    <p:sldId id="393" r:id="rId22"/>
    <p:sldId id="330" r:id="rId23"/>
    <p:sldId id="341" r:id="rId24"/>
    <p:sldId id="342" r:id="rId25"/>
    <p:sldId id="343" r:id="rId26"/>
    <p:sldId id="333" r:id="rId27"/>
    <p:sldId id="3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A00D6"/>
    <a:srgbClr val="FF66FF"/>
    <a:srgbClr val="FF6699"/>
    <a:srgbClr val="CCFF66"/>
    <a:srgbClr val="A50021"/>
    <a:srgbClr val="00FF00"/>
    <a:srgbClr val="CCFF33"/>
    <a:srgbClr val="FF3300"/>
    <a:srgbClr val="12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3725B-724B-4C31-BA80-5D02C31A7616}" type="doc">
      <dgm:prSet loTypeId="urn:microsoft.com/office/officeart/2005/8/layout/pList2" loCatId="picture" qsTypeId="urn:microsoft.com/office/officeart/2005/8/quickstyle/3d3" qsCatId="3D" csTypeId="urn:microsoft.com/office/officeart/2005/8/colors/colorful3" csCatId="colorful" phldr="1"/>
      <dgm:spPr/>
    </dgm:pt>
    <dgm:pt modelId="{C5E1797B-4EC4-4FB9-936E-E64F8DF5C0A4}">
      <dgm:prSet phldrT="[Text]" custT="1"/>
      <dgm:spPr>
        <a:gradFill flip="none" rotWithShape="1">
          <a:gsLst>
            <a:gs pos="33000">
              <a:schemeClr val="tx1"/>
            </a:gs>
            <a:gs pos="76000">
              <a:schemeClr val="accent4">
                <a:lumMod val="60000"/>
                <a:lumOff val="40000"/>
              </a:schemeClr>
            </a:gs>
            <a:gs pos="63000">
              <a:srgbClr val="00B0F0"/>
            </a:gs>
            <a:gs pos="86000">
              <a:schemeClr val="accent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13800" b="1" cap="none" spc="0" dirty="0" smtClean="0">
              <a:ln w="6600">
                <a:prstDash val="solid"/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</a:t>
          </a:r>
          <a:endParaRPr lang="en-US" sz="13800" b="1" cap="none" spc="0" dirty="0">
            <a:ln w="6600">
              <a:prstDash val="solid"/>
            </a:ln>
            <a:solidFill>
              <a:srgbClr val="FF00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C8C00-26A4-4462-AB8C-017F036EFCEB}" type="parTrans" cxnId="{108257F1-1DF0-4D38-8133-E0B84AB12F80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065123-FB47-4732-8363-E5A388C5761C}" type="sibTrans" cxnId="{108257F1-1DF0-4D38-8133-E0B84AB12F80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29885-1B41-4A28-90DC-E9D000BEFDCE}">
      <dgm:prSet phldrT="[Text]"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6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13800" b="1" cap="none" spc="0" dirty="0" smtClean="0">
              <a:ln w="6600">
                <a:prstDash val="solid"/>
              </a:ln>
              <a:solidFill>
                <a:srgbClr val="FFFF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en-US" sz="13800" b="1" cap="none" spc="0" dirty="0">
            <a:ln w="6600">
              <a:prstDash val="solid"/>
            </a:ln>
            <a:solidFill>
              <a:srgbClr val="FFFF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F77C54-3530-4894-A88C-84798C91C1C8}" type="parTrans" cxnId="{0B85F271-1A6F-40E0-80DD-0DC63DD35EDD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7C29-8500-4DA7-AA76-386D2DDEFB64}" type="sibTrans" cxnId="{0B85F271-1A6F-40E0-80DD-0DC63DD35EDD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8E335A-8FD2-4ECD-9B01-43BFEF5AE5D3}">
      <dgm:prSet phldrT="[Text]"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138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bn-BD" sz="96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5E3F3-436E-437A-B297-4E69AC4FC895}" type="parTrans" cxnId="{23EE09FC-178E-4D45-A39C-17AAB4F6C20F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7B9871-9D1F-46C4-9217-E830C5429E51}" type="sibTrans" cxnId="{23EE09FC-178E-4D45-A39C-17AAB4F6C20F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23E44F-C30A-40B6-9419-8729B6E1043B}">
      <dgm:prSet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rgbClr val="00B050"/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13800" b="1" cap="none" spc="0" dirty="0" smtClean="0">
              <a:ln w="6600">
                <a:prstDash val="solid"/>
              </a:ln>
              <a:solidFill>
                <a:srgbClr val="FF33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13800" b="1" cap="none" spc="0" dirty="0">
            <a:ln w="6600">
              <a:prstDash val="solid"/>
            </a:ln>
            <a:solidFill>
              <a:srgbClr val="FF3399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8F6335-F658-4E02-BC5A-2ACCFF90DE8D}" type="parTrans" cxnId="{5346AD65-A3B1-454E-AF1C-311CF1B91D33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23A225-4CDC-4204-AB27-A7AFF9DCE2FA}" type="sibTrans" cxnId="{5346AD65-A3B1-454E-AF1C-311CF1B91D33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1F1480-86E1-4572-9B01-BBD93CD43809}" type="pres">
      <dgm:prSet presAssocID="{AF83725B-724B-4C31-BA80-5D02C31A7616}" presName="Name0" presStyleCnt="0">
        <dgm:presLayoutVars>
          <dgm:dir/>
          <dgm:resizeHandles val="exact"/>
        </dgm:presLayoutVars>
      </dgm:prSet>
      <dgm:spPr/>
    </dgm:pt>
    <dgm:pt modelId="{CBA94257-D6F0-485E-B08F-0F60151E57DE}" type="pres">
      <dgm:prSet presAssocID="{AF83725B-724B-4C31-BA80-5D02C31A7616}" presName="bkgdShp" presStyleLbl="alignAccFollowNode1" presStyleIdx="0" presStyleCnt="1" custLinFactNeighborX="-203" custLinFactNeighborY="2916"/>
      <dgm:spPr>
        <a:gradFill rotWithShape="0">
          <a:gsLst>
            <a:gs pos="0">
              <a:srgbClr val="7030A0"/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rgbClr val="00B0F0"/>
            </a:gs>
          </a:gsLst>
          <a:lin ang="5400000" scaled="0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D599BEB7-9F66-428E-9DDD-6F763B46B577}" type="pres">
      <dgm:prSet presAssocID="{AF83725B-724B-4C31-BA80-5D02C31A7616}" presName="linComp" presStyleCnt="0"/>
      <dgm:spPr/>
    </dgm:pt>
    <dgm:pt modelId="{71C08B85-0EB1-489F-88BF-A2E8BBB4E489}" type="pres">
      <dgm:prSet presAssocID="{C5E1797B-4EC4-4FB9-936E-E64F8DF5C0A4}" presName="compNode" presStyleCnt="0"/>
      <dgm:spPr/>
    </dgm:pt>
    <dgm:pt modelId="{7384E256-2C2D-44BB-886F-70646DCB2818}" type="pres">
      <dgm:prSet presAssocID="{C5E1797B-4EC4-4FB9-936E-E64F8DF5C0A4}" presName="node" presStyleLbl="node1" presStyleIdx="0" presStyleCnt="4" custScaleX="98525" custScaleY="81267" custLinFactNeighborX="2232" custLinFactNeighborY="-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76533-2453-4A49-A191-33ABE4C50DBE}" type="pres">
      <dgm:prSet presAssocID="{C5E1797B-4EC4-4FB9-936E-E64F8DF5C0A4}" presName="invisiNode" presStyleLbl="node1" presStyleIdx="0" presStyleCnt="4"/>
      <dgm:spPr/>
    </dgm:pt>
    <dgm:pt modelId="{626EFD66-2CF6-4885-959A-5125B1F194F5}" type="pres">
      <dgm:prSet presAssocID="{C5E1797B-4EC4-4FB9-936E-E64F8DF5C0A4}" presName="imagNode" presStyleLbl="fgImgPlace1" presStyleIdx="0" presStyleCnt="4" custLinFactNeighborX="-2367" custLinFactNeighborY="1439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28116CE1-CBE7-4626-8E4F-932297F43318}" type="pres">
      <dgm:prSet presAssocID="{BC065123-FB47-4732-8363-E5A388C576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4B331C-8AEF-4BB4-86C4-CB69D0006C57}" type="pres">
      <dgm:prSet presAssocID="{B3B29885-1B41-4A28-90DC-E9D000BEFDCE}" presName="compNode" presStyleCnt="0"/>
      <dgm:spPr/>
    </dgm:pt>
    <dgm:pt modelId="{5DF2B112-0AF8-4611-9FB8-6DEF1148AC94}" type="pres">
      <dgm:prSet presAssocID="{B3B29885-1B41-4A28-90DC-E9D000BEFDCE}" presName="node" presStyleLbl="node1" presStyleIdx="1" presStyleCnt="4" custScaleY="81267" custLinFactNeighborX="1476" custLinFactNeighborY="-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237AE-FF81-4F2E-AEF8-BE37C08E3981}" type="pres">
      <dgm:prSet presAssocID="{B3B29885-1B41-4A28-90DC-E9D000BEFDCE}" presName="invisiNode" presStyleLbl="node1" presStyleIdx="1" presStyleCnt="4"/>
      <dgm:spPr/>
    </dgm:pt>
    <dgm:pt modelId="{5A067E39-5CFF-4972-9B90-F795F32B6460}" type="pres">
      <dgm:prSet presAssocID="{B3B29885-1B41-4A28-90DC-E9D000BEFDCE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E5E99FF5-0982-46D1-B657-C15D3D7FD45B}" type="pres">
      <dgm:prSet presAssocID="{F7C67C29-8500-4DA7-AA76-386D2DDEFB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1D0976-1199-43F1-A6B7-D677D399B7C8}" type="pres">
      <dgm:prSet presAssocID="{2B8E335A-8FD2-4ECD-9B01-43BFEF5AE5D3}" presName="compNode" presStyleCnt="0"/>
      <dgm:spPr/>
    </dgm:pt>
    <dgm:pt modelId="{5F1B2883-7BEC-4654-A10E-225382BA2FA2}" type="pres">
      <dgm:prSet presAssocID="{2B8E335A-8FD2-4ECD-9B01-43BFEF5AE5D3}" presName="node" presStyleLbl="node1" presStyleIdx="2" presStyleCnt="4" custScaleY="81267" custLinFactNeighborX="1546" custLinFactNeighborY="-12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3794-9F23-4B93-92AB-E5E6A97D49D4}" type="pres">
      <dgm:prSet presAssocID="{2B8E335A-8FD2-4ECD-9B01-43BFEF5AE5D3}" presName="invisiNode" presStyleLbl="node1" presStyleIdx="2" presStyleCnt="4"/>
      <dgm:spPr/>
    </dgm:pt>
    <dgm:pt modelId="{6B603145-4534-4EB1-8747-FA068EA683C5}" type="pres">
      <dgm:prSet presAssocID="{2B8E335A-8FD2-4ECD-9B01-43BFEF5AE5D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AEBB5E93-3344-47D4-9653-C1031360155E}" type="pres">
      <dgm:prSet presAssocID="{517B9871-9D1F-46C4-9217-E830C5429E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ECC723-F7DE-45C9-8BE5-766096C09639}" type="pres">
      <dgm:prSet presAssocID="{8C23E44F-C30A-40B6-9419-8729B6E1043B}" presName="compNode" presStyleCnt="0"/>
      <dgm:spPr/>
    </dgm:pt>
    <dgm:pt modelId="{E8266C3E-2851-4AEE-9F50-2D70888DF208}" type="pres">
      <dgm:prSet presAssocID="{8C23E44F-C30A-40B6-9419-8729B6E1043B}" presName="node" presStyleLbl="node1" presStyleIdx="3" presStyleCnt="4" custScaleY="81267" custLinFactNeighborX="1656" custLinFactNeighborY="-12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3B2E7-EA43-4D6A-8C06-FE2736918343}" type="pres">
      <dgm:prSet presAssocID="{8C23E44F-C30A-40B6-9419-8729B6E1043B}" presName="invisiNode" presStyleLbl="node1" presStyleIdx="3" presStyleCnt="4"/>
      <dgm:spPr/>
    </dgm:pt>
    <dgm:pt modelId="{5C69D705-5131-46D1-9596-30F33E30FCDA}" type="pres">
      <dgm:prSet presAssocID="{8C23E44F-C30A-40B6-9419-8729B6E1043B}" presName="imagNode" presStyleLbl="fgImgPlace1" presStyleIdx="3" presStyleCnt="4" custLinFactNeighborX="814" custLinFactNeighborY="1009"/>
      <dgm:spPr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</dgm:ptLst>
  <dgm:cxnLst>
    <dgm:cxn modelId="{AC997867-81CF-4B78-8B9A-0580F2FEC986}" type="presOf" srcId="{F7C67C29-8500-4DA7-AA76-386D2DDEFB64}" destId="{E5E99FF5-0982-46D1-B657-C15D3D7FD45B}" srcOrd="0" destOrd="0" presId="urn:microsoft.com/office/officeart/2005/8/layout/pList2"/>
    <dgm:cxn modelId="{24ACF65E-33B9-4A1E-B3AD-970E3F25EC89}" type="presOf" srcId="{2B8E335A-8FD2-4ECD-9B01-43BFEF5AE5D3}" destId="{5F1B2883-7BEC-4654-A10E-225382BA2FA2}" srcOrd="0" destOrd="0" presId="urn:microsoft.com/office/officeart/2005/8/layout/pList2"/>
    <dgm:cxn modelId="{23EE09FC-178E-4D45-A39C-17AAB4F6C20F}" srcId="{AF83725B-724B-4C31-BA80-5D02C31A7616}" destId="{2B8E335A-8FD2-4ECD-9B01-43BFEF5AE5D3}" srcOrd="2" destOrd="0" parTransId="{60F5E3F3-436E-437A-B297-4E69AC4FC895}" sibTransId="{517B9871-9D1F-46C4-9217-E830C5429E51}"/>
    <dgm:cxn modelId="{5346AD65-A3B1-454E-AF1C-311CF1B91D33}" srcId="{AF83725B-724B-4C31-BA80-5D02C31A7616}" destId="{8C23E44F-C30A-40B6-9419-8729B6E1043B}" srcOrd="3" destOrd="0" parTransId="{9A8F6335-F658-4E02-BC5A-2ACCFF90DE8D}" sibTransId="{9923A225-4CDC-4204-AB27-A7AFF9DCE2FA}"/>
    <dgm:cxn modelId="{D4F45201-1A36-4710-BAE5-3F2A127D17E5}" type="presOf" srcId="{C5E1797B-4EC4-4FB9-936E-E64F8DF5C0A4}" destId="{7384E256-2C2D-44BB-886F-70646DCB2818}" srcOrd="0" destOrd="0" presId="urn:microsoft.com/office/officeart/2005/8/layout/pList2"/>
    <dgm:cxn modelId="{668D5131-15F5-4F5B-8E98-273970C30301}" type="presOf" srcId="{517B9871-9D1F-46C4-9217-E830C5429E51}" destId="{AEBB5E93-3344-47D4-9653-C1031360155E}" srcOrd="0" destOrd="0" presId="urn:microsoft.com/office/officeart/2005/8/layout/pList2"/>
    <dgm:cxn modelId="{C094AEF2-A3F8-4ADF-BF76-F5B38B12DC67}" type="presOf" srcId="{AF83725B-724B-4C31-BA80-5D02C31A7616}" destId="{2F1F1480-86E1-4572-9B01-BBD93CD43809}" srcOrd="0" destOrd="0" presId="urn:microsoft.com/office/officeart/2005/8/layout/pList2"/>
    <dgm:cxn modelId="{108257F1-1DF0-4D38-8133-E0B84AB12F80}" srcId="{AF83725B-724B-4C31-BA80-5D02C31A7616}" destId="{C5E1797B-4EC4-4FB9-936E-E64F8DF5C0A4}" srcOrd="0" destOrd="0" parTransId="{0F4C8C00-26A4-4462-AB8C-017F036EFCEB}" sibTransId="{BC065123-FB47-4732-8363-E5A388C5761C}"/>
    <dgm:cxn modelId="{0B85F271-1A6F-40E0-80DD-0DC63DD35EDD}" srcId="{AF83725B-724B-4C31-BA80-5D02C31A7616}" destId="{B3B29885-1B41-4A28-90DC-E9D000BEFDCE}" srcOrd="1" destOrd="0" parTransId="{95F77C54-3530-4894-A88C-84798C91C1C8}" sibTransId="{F7C67C29-8500-4DA7-AA76-386D2DDEFB64}"/>
    <dgm:cxn modelId="{BEF0EE4D-ACAC-4580-BCC3-767371884CDB}" type="presOf" srcId="{B3B29885-1B41-4A28-90DC-E9D000BEFDCE}" destId="{5DF2B112-0AF8-4611-9FB8-6DEF1148AC94}" srcOrd="0" destOrd="0" presId="urn:microsoft.com/office/officeart/2005/8/layout/pList2"/>
    <dgm:cxn modelId="{1D320AB1-B3BB-467A-9DC1-655EAF57C85D}" type="presOf" srcId="{BC065123-FB47-4732-8363-E5A388C5761C}" destId="{28116CE1-CBE7-4626-8E4F-932297F43318}" srcOrd="0" destOrd="0" presId="urn:microsoft.com/office/officeart/2005/8/layout/pList2"/>
    <dgm:cxn modelId="{2F37E001-AAA5-4458-8F06-BD784C46E9BC}" type="presOf" srcId="{8C23E44F-C30A-40B6-9419-8729B6E1043B}" destId="{E8266C3E-2851-4AEE-9F50-2D70888DF208}" srcOrd="0" destOrd="0" presId="urn:microsoft.com/office/officeart/2005/8/layout/pList2"/>
    <dgm:cxn modelId="{41C46471-B329-40AF-BFC9-B3AD048D06BC}" type="presParOf" srcId="{2F1F1480-86E1-4572-9B01-BBD93CD43809}" destId="{CBA94257-D6F0-485E-B08F-0F60151E57DE}" srcOrd="0" destOrd="0" presId="urn:microsoft.com/office/officeart/2005/8/layout/pList2"/>
    <dgm:cxn modelId="{5B5E0471-CB44-4583-9A60-45A25098A093}" type="presParOf" srcId="{2F1F1480-86E1-4572-9B01-BBD93CD43809}" destId="{D599BEB7-9F66-428E-9DDD-6F763B46B577}" srcOrd="1" destOrd="0" presId="urn:microsoft.com/office/officeart/2005/8/layout/pList2"/>
    <dgm:cxn modelId="{596E1DA8-7D34-4A9F-B23F-DC5C985439FC}" type="presParOf" srcId="{D599BEB7-9F66-428E-9DDD-6F763B46B577}" destId="{71C08B85-0EB1-489F-88BF-A2E8BBB4E489}" srcOrd="0" destOrd="0" presId="urn:microsoft.com/office/officeart/2005/8/layout/pList2"/>
    <dgm:cxn modelId="{E949CB13-E99F-4F4E-9A44-2EF6B4E057DE}" type="presParOf" srcId="{71C08B85-0EB1-489F-88BF-A2E8BBB4E489}" destId="{7384E256-2C2D-44BB-886F-70646DCB2818}" srcOrd="0" destOrd="0" presId="urn:microsoft.com/office/officeart/2005/8/layout/pList2"/>
    <dgm:cxn modelId="{6CEACE06-F0BF-4759-A0A1-35E848B25F6C}" type="presParOf" srcId="{71C08B85-0EB1-489F-88BF-A2E8BBB4E489}" destId="{E0076533-2453-4A49-A191-33ABE4C50DBE}" srcOrd="1" destOrd="0" presId="urn:microsoft.com/office/officeart/2005/8/layout/pList2"/>
    <dgm:cxn modelId="{0C070BE1-5691-4712-91FC-98710F563CF1}" type="presParOf" srcId="{71C08B85-0EB1-489F-88BF-A2E8BBB4E489}" destId="{626EFD66-2CF6-4885-959A-5125B1F194F5}" srcOrd="2" destOrd="0" presId="urn:microsoft.com/office/officeart/2005/8/layout/pList2"/>
    <dgm:cxn modelId="{D08FF231-92AD-432F-B825-77110B7670C7}" type="presParOf" srcId="{D599BEB7-9F66-428E-9DDD-6F763B46B577}" destId="{28116CE1-CBE7-4626-8E4F-932297F43318}" srcOrd="1" destOrd="0" presId="urn:microsoft.com/office/officeart/2005/8/layout/pList2"/>
    <dgm:cxn modelId="{64CE57BD-885A-4F7F-9B1D-9FA9B275BD21}" type="presParOf" srcId="{D599BEB7-9F66-428E-9DDD-6F763B46B577}" destId="{DB4B331C-8AEF-4BB4-86C4-CB69D0006C57}" srcOrd="2" destOrd="0" presId="urn:microsoft.com/office/officeart/2005/8/layout/pList2"/>
    <dgm:cxn modelId="{EA2A96E4-A4E6-475B-9F9E-87EFD925B9D2}" type="presParOf" srcId="{DB4B331C-8AEF-4BB4-86C4-CB69D0006C57}" destId="{5DF2B112-0AF8-4611-9FB8-6DEF1148AC94}" srcOrd="0" destOrd="0" presId="urn:microsoft.com/office/officeart/2005/8/layout/pList2"/>
    <dgm:cxn modelId="{7A9E7EA4-BDA5-4A93-B8AD-B728AA53AC1E}" type="presParOf" srcId="{DB4B331C-8AEF-4BB4-86C4-CB69D0006C57}" destId="{A0C237AE-FF81-4F2E-AEF8-BE37C08E3981}" srcOrd="1" destOrd="0" presId="urn:microsoft.com/office/officeart/2005/8/layout/pList2"/>
    <dgm:cxn modelId="{68610685-7B61-4251-B612-C7115DE2EA6D}" type="presParOf" srcId="{DB4B331C-8AEF-4BB4-86C4-CB69D0006C57}" destId="{5A067E39-5CFF-4972-9B90-F795F32B6460}" srcOrd="2" destOrd="0" presId="urn:microsoft.com/office/officeart/2005/8/layout/pList2"/>
    <dgm:cxn modelId="{C59A3C73-4AED-4B56-8424-67200D48205B}" type="presParOf" srcId="{D599BEB7-9F66-428E-9DDD-6F763B46B577}" destId="{E5E99FF5-0982-46D1-B657-C15D3D7FD45B}" srcOrd="3" destOrd="0" presId="urn:microsoft.com/office/officeart/2005/8/layout/pList2"/>
    <dgm:cxn modelId="{8AF75C13-F8B2-4DE2-80C1-95FCDD237E01}" type="presParOf" srcId="{D599BEB7-9F66-428E-9DDD-6F763B46B577}" destId="{821D0976-1199-43F1-A6B7-D677D399B7C8}" srcOrd="4" destOrd="0" presId="urn:microsoft.com/office/officeart/2005/8/layout/pList2"/>
    <dgm:cxn modelId="{554EB185-0954-4469-A972-4C217CC37A6A}" type="presParOf" srcId="{821D0976-1199-43F1-A6B7-D677D399B7C8}" destId="{5F1B2883-7BEC-4654-A10E-225382BA2FA2}" srcOrd="0" destOrd="0" presId="urn:microsoft.com/office/officeart/2005/8/layout/pList2"/>
    <dgm:cxn modelId="{18443359-FCE7-4F0C-AA13-725DBDC78DF4}" type="presParOf" srcId="{821D0976-1199-43F1-A6B7-D677D399B7C8}" destId="{3ECE3794-9F23-4B93-92AB-E5E6A97D49D4}" srcOrd="1" destOrd="0" presId="urn:microsoft.com/office/officeart/2005/8/layout/pList2"/>
    <dgm:cxn modelId="{86537C8A-5A62-4AA9-ABC6-83802F221206}" type="presParOf" srcId="{821D0976-1199-43F1-A6B7-D677D399B7C8}" destId="{6B603145-4534-4EB1-8747-FA068EA683C5}" srcOrd="2" destOrd="0" presId="urn:microsoft.com/office/officeart/2005/8/layout/pList2"/>
    <dgm:cxn modelId="{B4C2F63C-B8E5-4720-BEB2-CF4724310C1A}" type="presParOf" srcId="{D599BEB7-9F66-428E-9DDD-6F763B46B577}" destId="{AEBB5E93-3344-47D4-9653-C1031360155E}" srcOrd="5" destOrd="0" presId="urn:microsoft.com/office/officeart/2005/8/layout/pList2"/>
    <dgm:cxn modelId="{44853980-3F8F-43A8-8A46-6BE27DF861D9}" type="presParOf" srcId="{D599BEB7-9F66-428E-9DDD-6F763B46B577}" destId="{B8ECC723-F7DE-45C9-8BE5-766096C09639}" srcOrd="6" destOrd="0" presId="urn:microsoft.com/office/officeart/2005/8/layout/pList2"/>
    <dgm:cxn modelId="{D0969071-A4F2-4EFF-91DD-88AB88932E65}" type="presParOf" srcId="{B8ECC723-F7DE-45C9-8BE5-766096C09639}" destId="{E8266C3E-2851-4AEE-9F50-2D70888DF208}" srcOrd="0" destOrd="0" presId="urn:microsoft.com/office/officeart/2005/8/layout/pList2"/>
    <dgm:cxn modelId="{CD7100F5-A7C6-499A-A8BC-CB7737116031}" type="presParOf" srcId="{B8ECC723-F7DE-45C9-8BE5-766096C09639}" destId="{9903B2E7-EA43-4D6A-8C06-FE2736918343}" srcOrd="1" destOrd="0" presId="urn:microsoft.com/office/officeart/2005/8/layout/pList2"/>
    <dgm:cxn modelId="{4E2C6FC0-71DE-49AF-90E5-114B0BFAC847}" type="presParOf" srcId="{B8ECC723-F7DE-45C9-8BE5-766096C09639}" destId="{5C69D705-5131-46D1-9596-30F33E30FC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94257-D6F0-485E-B08F-0F60151E57DE}">
      <dsp:nvSpPr>
        <dsp:cNvPr id="0" name=""/>
        <dsp:cNvSpPr/>
      </dsp:nvSpPr>
      <dsp:spPr>
        <a:xfrm>
          <a:off x="0" y="123795"/>
          <a:ext cx="10131314" cy="2142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rgbClr val="00B0F0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EFD66-2CF6-4885-959A-5125B1F194F5}">
      <dsp:nvSpPr>
        <dsp:cNvPr id="0" name=""/>
        <dsp:cNvSpPr/>
      </dsp:nvSpPr>
      <dsp:spPr>
        <a:xfrm>
          <a:off x="254337" y="492237"/>
          <a:ext cx="2213454" cy="1571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84E256-2C2D-44BB-886F-70646DCB2818}">
      <dsp:nvSpPr>
        <dsp:cNvPr id="0" name=""/>
        <dsp:cNvSpPr/>
      </dsp:nvSpPr>
      <dsp:spPr>
        <a:xfrm rot="10800000">
          <a:off x="372458" y="2264179"/>
          <a:ext cx="2180806" cy="21281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6000">
              <a:schemeClr val="accent4">
                <a:lumMod val="60000"/>
                <a:lumOff val="40000"/>
              </a:schemeClr>
            </a:gs>
            <a:gs pos="63000">
              <a:srgbClr val="00B0F0"/>
            </a:gs>
            <a:gs pos="86000">
              <a:schemeClr val="accent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800" b="1" kern="1200" cap="none" spc="0" dirty="0" smtClean="0">
              <a:ln w="6600">
                <a:prstDash val="solid"/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</a:t>
          </a:r>
          <a:endParaRPr lang="en-US" sz="13800" b="1" kern="1200" cap="none" spc="0" dirty="0">
            <a:ln w="6600">
              <a:prstDash val="solid"/>
            </a:ln>
            <a:solidFill>
              <a:srgbClr val="FF00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7904" y="2264179"/>
        <a:ext cx="2049914" cy="2062654"/>
      </dsp:txXfrm>
    </dsp:sp>
    <dsp:sp modelId="{5A067E39-5CFF-4972-9B90-F795F32B6460}">
      <dsp:nvSpPr>
        <dsp:cNvPr id="0" name=""/>
        <dsp:cNvSpPr/>
      </dsp:nvSpPr>
      <dsp:spPr>
        <a:xfrm>
          <a:off x="2741529" y="469628"/>
          <a:ext cx="2213454" cy="1571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F2B112-0AF8-4611-9FB8-6DEF1148AC94}">
      <dsp:nvSpPr>
        <dsp:cNvPr id="0" name=""/>
        <dsp:cNvSpPr/>
      </dsp:nvSpPr>
      <dsp:spPr>
        <a:xfrm rot="10800000">
          <a:off x="2774200" y="2264179"/>
          <a:ext cx="2213454" cy="21281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6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800" b="1" kern="1200" cap="none" spc="0" dirty="0" smtClean="0">
              <a:ln w="6600">
                <a:prstDash val="solid"/>
              </a:ln>
              <a:solidFill>
                <a:srgbClr val="FFFF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en-US" sz="13800" b="1" kern="1200" cap="none" spc="0" dirty="0">
            <a:ln w="6600">
              <a:prstDash val="solid"/>
            </a:ln>
            <a:solidFill>
              <a:srgbClr val="FFFF00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39646" y="2264179"/>
        <a:ext cx="2082562" cy="2062654"/>
      </dsp:txXfrm>
    </dsp:sp>
    <dsp:sp modelId="{6B603145-4534-4EB1-8747-FA068EA683C5}">
      <dsp:nvSpPr>
        <dsp:cNvPr id="0" name=""/>
        <dsp:cNvSpPr/>
      </dsp:nvSpPr>
      <dsp:spPr>
        <a:xfrm>
          <a:off x="5176329" y="469628"/>
          <a:ext cx="2213454" cy="1571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1B2883-7BEC-4654-A10E-225382BA2FA2}">
      <dsp:nvSpPr>
        <dsp:cNvPr id="0" name=""/>
        <dsp:cNvSpPr/>
      </dsp:nvSpPr>
      <dsp:spPr>
        <a:xfrm rot="10800000">
          <a:off x="5210549" y="2246085"/>
          <a:ext cx="2213454" cy="21281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8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bn-BD" sz="96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75995" y="2246085"/>
        <a:ext cx="2082562" cy="2062654"/>
      </dsp:txXfrm>
    </dsp:sp>
    <dsp:sp modelId="{5C69D705-5131-46D1-9596-30F33E30FCDA}">
      <dsp:nvSpPr>
        <dsp:cNvPr id="0" name=""/>
        <dsp:cNvSpPr/>
      </dsp:nvSpPr>
      <dsp:spPr>
        <a:xfrm>
          <a:off x="7629147" y="485481"/>
          <a:ext cx="2213454" cy="1571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266C3E-2851-4AEE-9F50-2D70888DF208}">
      <dsp:nvSpPr>
        <dsp:cNvPr id="0" name=""/>
        <dsp:cNvSpPr/>
      </dsp:nvSpPr>
      <dsp:spPr>
        <a:xfrm rot="10800000">
          <a:off x="7647784" y="2252893"/>
          <a:ext cx="2213454" cy="21281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800" b="1" kern="1200" cap="none" spc="0" dirty="0" smtClean="0">
              <a:ln w="6600">
                <a:prstDash val="solid"/>
              </a:ln>
              <a:solidFill>
                <a:srgbClr val="FF3399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13800" b="1" kern="1200" cap="none" spc="0" dirty="0">
            <a:ln w="6600">
              <a:prstDash val="solid"/>
            </a:ln>
            <a:solidFill>
              <a:srgbClr val="FF3399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7713230" y="2252893"/>
        <a:ext cx="2082562" cy="206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8E5-0B0D-4B4B-B389-4A667767A66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CA4-E474-42D9-996F-728D977D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BCA4-E474-42D9-996F-728D977DB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1"/>
            <a:ext cx="12192000" cy="6858000"/>
            <a:chOff x="0" y="-56491"/>
            <a:chExt cx="9144000" cy="6914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491"/>
              <a:ext cx="9144000" cy="69144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4535" y="4500606"/>
              <a:ext cx="1914527" cy="2247489"/>
            </a:xfrm>
            <a:prstGeom prst="round2DiagRect">
              <a:avLst>
                <a:gd name="adj1" fmla="val 0"/>
                <a:gd name="adj2" fmla="val 5000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428" y="4429125"/>
              <a:ext cx="1971675" cy="2314575"/>
            </a:xfrm>
            <a:prstGeom prst="round2DiagRect">
              <a:avLst>
                <a:gd name="adj1" fmla="val 0"/>
                <a:gd name="adj2" fmla="val 5000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625054" y="1511958"/>
            <a:ext cx="1116198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কুণ্ডেশ্বরী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11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</a:rPr>
              <a:t>রাউজান</a:t>
            </a:r>
            <a:r>
              <a:rPr lang="en-US" sz="4800" b="1" dirty="0" smtClean="0">
                <a:solidFill>
                  <a:srgbClr val="FFFF00"/>
                </a:solidFill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</a:rPr>
              <a:t>চট্টগ্রাম</a:t>
            </a:r>
            <a:r>
              <a:rPr lang="en-US" sz="4800" b="1" dirty="0" smtClean="0">
                <a:solidFill>
                  <a:srgbClr val="FFFF00"/>
                </a:solidFill>
              </a:rPr>
              <a:t>।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49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42437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255" y="650627"/>
            <a:ext cx="1154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অংশগ্রহণমূলক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(Participatory Process):</a:t>
            </a:r>
            <a:endParaRPr lang="bn-BD" sz="36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প্রণয়নে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সম্পৃক্ততা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পরামর্শমূলক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অংশীদারিত্ব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যৌত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202" y="3588286"/>
            <a:ext cx="1139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(Ethics or moral values):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নৈতিকতার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বাস্তবায়নকারী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প্রশ্নটি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438" y="294930"/>
            <a:ext cx="11366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(Transparency):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অর্থবোধকতার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অনুপস্থিতিই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731" y="3089504"/>
            <a:ext cx="11319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(Legitimacy):</a:t>
            </a:r>
            <a:endParaRPr lang="bn-BD" sz="40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অনির্বাচিত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অগণতান্ত্রিক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স্বেচ্ছাচারী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555" y="551866"/>
            <a:ext cx="11319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দায়িত্বশীলতা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(Responsibility):</a:t>
            </a:r>
            <a:endParaRPr lang="bn-BD" sz="36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দায়িত্বশীলতা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কর্মকাণ্ডের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দায়িত্বশীলতা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নীতি-সিদ্ধান্ত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3430636"/>
            <a:ext cx="11308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(Rule of Law):</a:t>
            </a:r>
            <a:endParaRPr lang="bn-BD" sz="36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কথাই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অধীন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ঊর্ধ্বে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জাতি-ধর্ম-বর্ণ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গরিব-ধনী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শাসক-শাসিত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এহই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383" y="328380"/>
            <a:ext cx="113087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(Accountability):</a:t>
            </a:r>
            <a:endParaRPr lang="bn-BD" sz="40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জবাবদিহিতার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জবাবদিহিতার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(ক)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রাজনোইতিক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(খ)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রাষ্ট্রব্যবস্থায়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আইনসভার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পক্ষান্তরে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কর্মচারিগণ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মন্ত্রিসভার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সদস্যগণের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উর্ধ্বতন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মন্ত্রিসভার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373" y="281082"/>
            <a:ext cx="114457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(Efficiency):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কর্তব্যবোধ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কর্তব্যনিষ্ঠা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ফাঁকি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বিলম্বে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বদ্‌অভ্যাস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পরিত্যাগ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73" y="4049060"/>
            <a:ext cx="11445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জনপ্রশাসনের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সেবাধর্মী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মনোভাবঃ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কর্মচারিদের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জনকল্যাণের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সেবক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প্রভু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জনসেবার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– এ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উপলব্ধিই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পথকে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383" y="281084"/>
            <a:ext cx="11308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(Independent Judiciary):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বিচারকগণ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সৎ,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ভয়ভীতি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প্রলোভনের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স্বাধীনতাকে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383" y="3591862"/>
            <a:ext cx="11308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(Honesty):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সৎ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ব্যক্তিস্বার্থ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অর্থলিপ্সা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বিলাসী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সুপ্রশাসন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149" y="564870"/>
            <a:ext cx="11308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বৈষম্যের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(Absence of Gender disparity 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পুরুস্কৃত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পদোন্নতি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149" y="2913930"/>
            <a:ext cx="11308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১৪.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বিকেন্দ্রীকরণ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Decentralisation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বিকেন্দ্রীকরণের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বিকেন্দ্রীকরণ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বিভক্তিকরণের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দায়িত্বকে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বিকেন্দ্রীকরণের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জনসচেতনতাও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কর্মকর্তা-কর্মচারীদের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মনোবল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আত্মমর্যাদা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149" y="281085"/>
            <a:ext cx="11308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১৫.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ব্যবস্থাঃ</a:t>
            </a:r>
            <a:endParaRPr lang="en-US" sz="36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মর্যাদাসম্পন্ন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স্থানীয়ভাবে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149" y="2882407"/>
            <a:ext cx="113087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১৬.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সুশীল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(Civil Society):</a:t>
            </a:r>
          </a:p>
          <a:p>
            <a:pPr algn="just"/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সুশীল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ভূমিকাকে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সুশীল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নিরাসক্ত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দৃষ্টিকোন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সুশীল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ব্যক্তিগণ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প্রেস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মুখপাত্র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149" y="296850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১৭.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গ্রহণযোগ্যতা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(Public Acceptability):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আশা-আকাঙ্ক্ষা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সচেষ্ট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127" y="2971748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১৮.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পেশাদারিত্ব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(Professionalism):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পেশাদারী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পেশাদারিত্ব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127" y="338897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১৯.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000" b="1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কর্মকর্তা-কর্মচারীদের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নিয়োগকারী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নিজেদেরকে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মর্যাদাসম্পন্ন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বিশ্বাসযোগ্য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তোলতে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37" y="3061085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২০.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(Free Media):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গণতন্ত্রকে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133768223"/>
              </p:ext>
            </p:extLst>
          </p:nvPr>
        </p:nvGraphicFramePr>
        <p:xfrm>
          <a:off x="1030673" y="725215"/>
          <a:ext cx="10131314" cy="4761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rame 1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7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8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8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8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8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8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8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8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8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8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Graphic spid="18" grpI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73" y="428238"/>
            <a:ext cx="11308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২১.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বহুত্বভিত্তিক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(Free and Plural Society):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বহুত্বভিত্তিক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কাঠামোতে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চাপিয়ে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সুশাসনকে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14" y="4127887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২২.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(Political Stability):</a:t>
            </a:r>
          </a:p>
          <a:p>
            <a:pPr algn="just"/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স্থিতিশীলতার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262" y="332264"/>
            <a:ext cx="7189076" cy="76944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 উপাদান ও বৈশিষ্ট্য </a:t>
            </a:r>
            <a:endParaRPr lang="en-US" sz="4400" dirty="0" smtClean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874" y="1138939"/>
            <a:ext cx="51237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গণতন্ত্র </a:t>
            </a:r>
            <a:endParaRPr lang="en-US" sz="3200" b="1" dirty="0" smtClean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অংশগ্রহণমূলক প্রক্রিয়া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নৈতিক মূল্যবোধ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বৈধতা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দায়িত্বশীলতা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 শাসন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দায়বদ্ধতা বা জবাবদিহিতা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জনপ্রশাসনের সেবাধর্মী মনোভাব</a:t>
            </a:r>
            <a:endParaRPr lang="en-US" sz="3200" b="1" dirty="0" smtClean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স্বাধীন </a:t>
            </a:r>
            <a:r>
              <a:rPr lang="bn-BD" sz="3200" b="1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বিচার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bn-BD" sz="32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1134774"/>
            <a:ext cx="50922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সততা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লিঙ্গ বৈষম্যের অনুপস্থিতি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বিকেন্দ্রীকরণ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শক্তিশালী স্থানীয় সরকার ব্যবস্থা 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সুশীল সমাজ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 গ্রহণযোগ্যতা 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পেশাদারিত্ব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মর্যাদা ও বিশ্বাস অর্জন 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প্রচার মাধ্যমের স্বাধীনতা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মুক্ত এবং বহুত্বভিত্তিক সমাজ</a:t>
            </a:r>
          </a:p>
          <a:p>
            <a:pPr algn="just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২২. </a:t>
            </a:r>
            <a:r>
              <a:rPr lang="bn-BD" sz="32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রাজনৈতিক স্থিতিশীলতা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4896" y="349468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0000CC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355357" y="1537136"/>
            <a:ext cx="9979574" cy="12192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Transparency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386889" y="2751080"/>
            <a:ext cx="6275152" cy="6858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99089" y="5283559"/>
            <a:ext cx="11114689" cy="9906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bn-BD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48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308538"/>
            <a:ext cx="10925503" cy="39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1907628"/>
            <a:ext cx="11014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জানতে </a:t>
            </a:r>
            <a:r>
              <a:rPr lang="bn-BD" sz="6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0A0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508943" y="273933"/>
            <a:ext cx="30427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564" y="1113816"/>
            <a:ext cx="1078415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126" y="3122431"/>
            <a:ext cx="53191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7018" y="2383949"/>
            <a:ext cx="75159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G. </a:t>
            </a:r>
            <a:r>
              <a:rPr lang="en-US" sz="40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Bilney</a:t>
            </a:r>
            <a:r>
              <a:rPr lang="en-US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OCED </a:t>
            </a:r>
            <a:r>
              <a:rPr lang="en-US" sz="40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UNDP.</a:t>
            </a:r>
            <a:endParaRPr lang="en-US" sz="44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018" y="3773058"/>
            <a:ext cx="511954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Transparency.</a:t>
            </a:r>
            <a:endParaRPr lang="en-US" sz="44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261" y="4521547"/>
            <a:ext cx="701619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7360" y="5271955"/>
            <a:ext cx="1057998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8" y="199993"/>
            <a:ext cx="8198068" cy="473461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474566">
            <a:off x="9115157" y="841377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rot="19095705">
            <a:off x="-340085" y="832296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660" y="5183744"/>
            <a:ext cx="1116620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বৈশিষ্ট্যসমূহের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0" y="217884"/>
            <a:ext cx="11713780" cy="6400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5" y="965099"/>
            <a:ext cx="1171378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3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78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115" y="1441344"/>
            <a:ext cx="71661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J:\পিকনিক\IMG_20170501_164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7" y="1118712"/>
            <a:ext cx="4780497" cy="4874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00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634" y="256303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73" y="1013293"/>
            <a:ext cx="1149313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 Governance</a:t>
            </a:r>
            <a:endParaRPr lang="en-US" sz="80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21896"/>
            <a:ext cx="5578127" cy="676737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 rot="19149416">
            <a:off x="656158" y="4403964"/>
            <a:ext cx="20772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54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Pictures-2\p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5" y="961698"/>
            <a:ext cx="5927760" cy="25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Pictures-1\c3f81f7eb4d223dfce83cc75cb431cc3-PM-ad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06" y="961697"/>
            <a:ext cx="5806074" cy="25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Pictures-2\s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95" y="3531476"/>
            <a:ext cx="5509131" cy="311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2359624">
            <a:off x="9349815" y="4183901"/>
            <a:ext cx="190865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0970" y="2668436"/>
            <a:ext cx="4680958" cy="1646468"/>
            <a:chOff x="3777230" y="2594505"/>
            <a:chExt cx="4680958" cy="1646468"/>
          </a:xfrm>
          <a:solidFill>
            <a:srgbClr val="FF3300"/>
          </a:solidFill>
        </p:grpSpPr>
        <p:sp>
          <p:nvSpPr>
            <p:cNvPr id="48" name="Oval 47"/>
            <p:cNvSpPr/>
            <p:nvPr/>
          </p:nvSpPr>
          <p:spPr>
            <a:xfrm>
              <a:off x="3777230" y="2594505"/>
              <a:ext cx="4680958" cy="1646468"/>
            </a:xfrm>
            <a:prstGeom prst="ellipse">
              <a:avLst/>
            </a:prstGeom>
            <a:grp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Oval 4"/>
            <p:cNvSpPr txBox="1"/>
            <p:nvPr/>
          </p:nvSpPr>
          <p:spPr>
            <a:xfrm>
              <a:off x="4462740" y="2835625"/>
              <a:ext cx="3309938" cy="11642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4267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সুশাসন</a:t>
              </a:r>
              <a:r>
                <a:rPr lang="en-US" sz="96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167789">
            <a:off x="5764989" y="1900956"/>
            <a:ext cx="584400" cy="542590"/>
            <a:chOff x="5781249" y="1827025"/>
            <a:chExt cx="584400" cy="542590"/>
          </a:xfrm>
          <a:solidFill>
            <a:srgbClr val="FF66FF"/>
          </a:solidFill>
        </p:grpSpPr>
        <p:sp>
          <p:nvSpPr>
            <p:cNvPr id="46" name="Right Arrow 45"/>
            <p:cNvSpPr/>
            <p:nvPr/>
          </p:nvSpPr>
          <p:spPr>
            <a:xfrm rot="16084725">
              <a:off x="5802154" y="1806120"/>
              <a:ext cx="542590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6"/>
            <p:cNvSpPr txBox="1"/>
            <p:nvPr/>
          </p:nvSpPr>
          <p:spPr>
            <a:xfrm rot="26884725">
              <a:off x="5886271" y="2004343"/>
              <a:ext cx="379813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28357" y="283921"/>
            <a:ext cx="3180344" cy="1361493"/>
            <a:chOff x="4439659" y="24542"/>
            <a:chExt cx="3180344" cy="1546942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4" name="Oval 43"/>
            <p:cNvSpPr/>
            <p:nvPr/>
          </p:nvSpPr>
          <p:spPr>
            <a:xfrm>
              <a:off x="4439659" y="24542"/>
              <a:ext cx="3180344" cy="1546942"/>
            </a:xfrm>
            <a:prstGeom prst="ellipse">
              <a:avLst/>
            </a:prstGeom>
            <a:solidFill>
              <a:srgbClr val="FFFF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Oval 8"/>
            <p:cNvSpPr txBox="1"/>
            <p:nvPr/>
          </p:nvSpPr>
          <p:spPr>
            <a:xfrm>
              <a:off x="4849644" y="251086"/>
              <a:ext cx="2484482" cy="1093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জবাবদিহিতা</a:t>
              </a:r>
              <a:endParaRPr lang="en-US" sz="4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02757" y="1948391"/>
            <a:ext cx="1060676" cy="584400"/>
            <a:chOff x="7519017" y="1874460"/>
            <a:chExt cx="1060676" cy="584400"/>
          </a:xfrm>
          <a:solidFill>
            <a:srgbClr val="FF66FF"/>
          </a:solidFill>
        </p:grpSpPr>
        <p:sp>
          <p:nvSpPr>
            <p:cNvPr id="42" name="Right Arrow 41"/>
            <p:cNvSpPr/>
            <p:nvPr/>
          </p:nvSpPr>
          <p:spPr>
            <a:xfrm rot="19624193">
              <a:off x="7519017" y="1874460"/>
              <a:ext cx="1060676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10"/>
            <p:cNvSpPr txBox="1"/>
            <p:nvPr/>
          </p:nvSpPr>
          <p:spPr>
            <a:xfrm rot="19624193">
              <a:off x="7533101" y="2038993"/>
              <a:ext cx="885356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40253" y="397811"/>
            <a:ext cx="2087676" cy="1546942"/>
            <a:chOff x="8656513" y="323880"/>
            <a:chExt cx="2087676" cy="1546942"/>
          </a:xfrm>
          <a:solidFill>
            <a:srgbClr val="00FF00"/>
          </a:solidFill>
        </p:grpSpPr>
        <p:sp>
          <p:nvSpPr>
            <p:cNvPr id="40" name="Oval 39"/>
            <p:cNvSpPr/>
            <p:nvPr/>
          </p:nvSpPr>
          <p:spPr>
            <a:xfrm>
              <a:off x="8656513" y="323880"/>
              <a:ext cx="2087676" cy="1546942"/>
            </a:xfrm>
            <a:prstGeom prst="ellipse">
              <a:avLst/>
            </a:prstGeom>
            <a:grp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Oval 12"/>
            <p:cNvSpPr txBox="1"/>
            <p:nvPr/>
          </p:nvSpPr>
          <p:spPr>
            <a:xfrm>
              <a:off x="8962246" y="550424"/>
              <a:ext cx="1476210" cy="1093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বৈধতা</a:t>
              </a:r>
              <a:r>
                <a:rPr lang="bn-IN" sz="4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59765" y="2704850"/>
            <a:ext cx="2607047" cy="1546942"/>
            <a:chOff x="8860705" y="2567855"/>
            <a:chExt cx="2607047" cy="1546942"/>
          </a:xfrm>
          <a:solidFill>
            <a:srgbClr val="CCFF33"/>
          </a:solidFill>
        </p:grpSpPr>
        <p:sp>
          <p:nvSpPr>
            <p:cNvPr id="38" name="Oval 37"/>
            <p:cNvSpPr/>
            <p:nvPr/>
          </p:nvSpPr>
          <p:spPr>
            <a:xfrm>
              <a:off x="8860705" y="2567855"/>
              <a:ext cx="2607047" cy="1546942"/>
            </a:xfrm>
            <a:prstGeom prst="ellipse">
              <a:avLst/>
            </a:prstGeom>
            <a:grp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Oval 14"/>
            <p:cNvSpPr txBox="1"/>
            <p:nvPr/>
          </p:nvSpPr>
          <p:spPr>
            <a:xfrm>
              <a:off x="9242498" y="2794399"/>
              <a:ext cx="1843461" cy="1093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স্বচ্ছতা</a:t>
              </a:r>
              <a:endParaRPr lang="en-US" sz="5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7186" y="4374839"/>
            <a:ext cx="1020878" cy="584400"/>
            <a:chOff x="7623446" y="4300908"/>
            <a:chExt cx="1020878" cy="584400"/>
          </a:xfrm>
          <a:solidFill>
            <a:srgbClr val="FF66FF"/>
          </a:solidFill>
        </p:grpSpPr>
        <p:sp>
          <p:nvSpPr>
            <p:cNvPr id="36" name="Right Arrow 35"/>
            <p:cNvSpPr/>
            <p:nvPr/>
          </p:nvSpPr>
          <p:spPr>
            <a:xfrm rot="1814452">
              <a:off x="7623446" y="4300908"/>
              <a:ext cx="1020878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16"/>
            <p:cNvSpPr txBox="1"/>
            <p:nvPr/>
          </p:nvSpPr>
          <p:spPr>
            <a:xfrm rot="1814452">
              <a:off x="7635375" y="4373639"/>
              <a:ext cx="845558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70534" y="4909594"/>
            <a:ext cx="2379878" cy="1546942"/>
            <a:chOff x="8686794" y="4835663"/>
            <a:chExt cx="2379878" cy="1546942"/>
          </a:xfrm>
          <a:solidFill>
            <a:srgbClr val="00FF00"/>
          </a:solidFill>
        </p:grpSpPr>
        <p:sp>
          <p:nvSpPr>
            <p:cNvPr id="34" name="Oval 33"/>
            <p:cNvSpPr/>
            <p:nvPr/>
          </p:nvSpPr>
          <p:spPr>
            <a:xfrm>
              <a:off x="8686794" y="4835663"/>
              <a:ext cx="2379878" cy="1546942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Oval 18"/>
            <p:cNvSpPr txBox="1"/>
            <p:nvPr/>
          </p:nvSpPr>
          <p:spPr>
            <a:xfrm>
              <a:off x="8956489" y="5102619"/>
              <a:ext cx="1925526" cy="10534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আইনের শাসন 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1167" y="4512156"/>
            <a:ext cx="584400" cy="476300"/>
            <a:chOff x="5877427" y="4438225"/>
            <a:chExt cx="584400" cy="476300"/>
          </a:xfrm>
          <a:solidFill>
            <a:srgbClr val="FF66FF"/>
          </a:solidFill>
        </p:grpSpPr>
        <p:sp>
          <p:nvSpPr>
            <p:cNvPr id="32" name="Right Arrow 31"/>
            <p:cNvSpPr/>
            <p:nvPr/>
          </p:nvSpPr>
          <p:spPr>
            <a:xfrm rot="5258274">
              <a:off x="5931477" y="4384175"/>
              <a:ext cx="476300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0"/>
            <p:cNvSpPr txBox="1"/>
            <p:nvPr/>
          </p:nvSpPr>
          <p:spPr>
            <a:xfrm rot="5258274">
              <a:off x="5999977" y="4429671"/>
              <a:ext cx="333410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6331" y="5212585"/>
            <a:ext cx="3256020" cy="1243951"/>
            <a:chOff x="4592591" y="5138654"/>
            <a:chExt cx="3256020" cy="1546942"/>
          </a:xfrm>
          <a:solidFill>
            <a:srgbClr val="FFFF00"/>
          </a:solidFill>
        </p:grpSpPr>
        <p:sp>
          <p:nvSpPr>
            <p:cNvPr id="30" name="Oval 29"/>
            <p:cNvSpPr/>
            <p:nvPr/>
          </p:nvSpPr>
          <p:spPr>
            <a:xfrm>
              <a:off x="4592591" y="5138654"/>
              <a:ext cx="3256020" cy="1546942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22"/>
            <p:cNvSpPr txBox="1"/>
            <p:nvPr/>
          </p:nvSpPr>
          <p:spPr>
            <a:xfrm>
              <a:off x="4998162" y="5443622"/>
              <a:ext cx="2559151" cy="1093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দায়িত্বশীলতা</a:t>
              </a:r>
              <a:endParaRPr lang="en-US" sz="48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3974" y="4410161"/>
            <a:ext cx="1000400" cy="584400"/>
            <a:chOff x="3710234" y="4336230"/>
            <a:chExt cx="1000400" cy="584400"/>
          </a:xfrm>
          <a:solidFill>
            <a:srgbClr val="FF66FF"/>
          </a:solidFill>
        </p:grpSpPr>
        <p:sp>
          <p:nvSpPr>
            <p:cNvPr id="28" name="Right Arrow 27"/>
            <p:cNvSpPr/>
            <p:nvPr/>
          </p:nvSpPr>
          <p:spPr>
            <a:xfrm rot="8855616">
              <a:off x="3710234" y="4336230"/>
              <a:ext cx="1000400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24"/>
            <p:cNvSpPr txBox="1"/>
            <p:nvPr/>
          </p:nvSpPr>
          <p:spPr>
            <a:xfrm rot="19655616">
              <a:off x="3871903" y="4406131"/>
              <a:ext cx="825080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8862" y="5061055"/>
            <a:ext cx="2915998" cy="1471217"/>
            <a:chOff x="1249076" y="4944488"/>
            <a:chExt cx="2542044" cy="1513853"/>
          </a:xfrm>
          <a:solidFill>
            <a:srgbClr val="CCFF33"/>
          </a:solidFill>
        </p:grpSpPr>
        <p:sp>
          <p:nvSpPr>
            <p:cNvPr id="26" name="Oval 25"/>
            <p:cNvSpPr/>
            <p:nvPr/>
          </p:nvSpPr>
          <p:spPr>
            <a:xfrm>
              <a:off x="1249076" y="4944488"/>
              <a:ext cx="2542044" cy="1513853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Oval 26"/>
            <p:cNvSpPr txBox="1"/>
            <p:nvPr/>
          </p:nvSpPr>
          <p:spPr>
            <a:xfrm>
              <a:off x="1621350" y="5166187"/>
              <a:ext cx="1797496" cy="1070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দক্ষতা 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0189" y="3206727"/>
            <a:ext cx="459931" cy="584400"/>
            <a:chOff x="3126449" y="3132796"/>
            <a:chExt cx="459931" cy="584400"/>
          </a:xfrm>
          <a:solidFill>
            <a:srgbClr val="FF66FF"/>
          </a:solidFill>
        </p:grpSpPr>
        <p:sp>
          <p:nvSpPr>
            <p:cNvPr id="24" name="Right Arrow 23"/>
            <p:cNvSpPr/>
            <p:nvPr/>
          </p:nvSpPr>
          <p:spPr>
            <a:xfrm rot="10790965">
              <a:off x="3126449" y="3132796"/>
              <a:ext cx="459931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28"/>
            <p:cNvSpPr txBox="1"/>
            <p:nvPr/>
          </p:nvSpPr>
          <p:spPr>
            <a:xfrm rot="21590965">
              <a:off x="3264428" y="3249495"/>
              <a:ext cx="321952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3010" y="2729459"/>
            <a:ext cx="2540240" cy="1546942"/>
            <a:chOff x="756768" y="2655528"/>
            <a:chExt cx="2152741" cy="1546942"/>
          </a:xfrm>
          <a:solidFill>
            <a:srgbClr val="00FF00"/>
          </a:solidFill>
        </p:grpSpPr>
        <p:sp>
          <p:nvSpPr>
            <p:cNvPr id="22" name="Oval 21"/>
            <p:cNvSpPr/>
            <p:nvPr/>
          </p:nvSpPr>
          <p:spPr>
            <a:xfrm>
              <a:off x="756768" y="2655528"/>
              <a:ext cx="2152741" cy="1546942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Oval 30"/>
            <p:cNvSpPr txBox="1"/>
            <p:nvPr/>
          </p:nvSpPr>
          <p:spPr>
            <a:xfrm>
              <a:off x="1040204" y="2960902"/>
              <a:ext cx="1599406" cy="1093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</a:t>
              </a:r>
              <a:r>
                <a:rPr lang="en-US" sz="36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বিচার</a:t>
              </a:r>
              <a:r>
                <a:rPr lang="en-US" sz="36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বিভাগ</a:t>
              </a:r>
              <a:endParaRPr lang="en-US" sz="36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92397" y="1987442"/>
            <a:ext cx="959406" cy="584400"/>
            <a:chOff x="3808657" y="1913511"/>
            <a:chExt cx="959406" cy="584400"/>
          </a:xfrm>
          <a:solidFill>
            <a:srgbClr val="FF66FF"/>
          </a:solidFill>
        </p:grpSpPr>
        <p:sp>
          <p:nvSpPr>
            <p:cNvPr id="20" name="Right Arrow 19"/>
            <p:cNvSpPr/>
            <p:nvPr/>
          </p:nvSpPr>
          <p:spPr>
            <a:xfrm rot="12811579">
              <a:off x="3808657" y="1913511"/>
              <a:ext cx="959406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32"/>
            <p:cNvSpPr txBox="1"/>
            <p:nvPr/>
          </p:nvSpPr>
          <p:spPr>
            <a:xfrm rot="23611579">
              <a:off x="3969393" y="2078807"/>
              <a:ext cx="784086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02937" y="397863"/>
            <a:ext cx="2792726" cy="1546942"/>
            <a:chOff x="1219197" y="323932"/>
            <a:chExt cx="2792726" cy="1546942"/>
          </a:xfrm>
          <a:solidFill>
            <a:srgbClr val="CCFF33"/>
          </a:solidFill>
        </p:grpSpPr>
        <p:sp>
          <p:nvSpPr>
            <p:cNvPr id="18" name="Oval 17"/>
            <p:cNvSpPr/>
            <p:nvPr/>
          </p:nvSpPr>
          <p:spPr>
            <a:xfrm>
              <a:off x="1219197" y="323932"/>
              <a:ext cx="2792726" cy="1546942"/>
            </a:xfrm>
            <a:prstGeom prst="ellips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Oval 34"/>
            <p:cNvSpPr txBox="1"/>
            <p:nvPr/>
          </p:nvSpPr>
          <p:spPr>
            <a:xfrm>
              <a:off x="1577046" y="582008"/>
              <a:ext cx="2214074" cy="1093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অংশগ্রহণ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মূলক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endPara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Frame 49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0800000">
            <a:off x="8591337" y="3233004"/>
            <a:ext cx="459931" cy="584400"/>
            <a:chOff x="3126449" y="3132796"/>
            <a:chExt cx="459931" cy="584400"/>
          </a:xfrm>
          <a:solidFill>
            <a:srgbClr val="FF66FF"/>
          </a:solidFill>
        </p:grpSpPr>
        <p:sp>
          <p:nvSpPr>
            <p:cNvPr id="56" name="Right Arrow 55"/>
            <p:cNvSpPr/>
            <p:nvPr/>
          </p:nvSpPr>
          <p:spPr>
            <a:xfrm rot="10790965">
              <a:off x="3126449" y="3132796"/>
              <a:ext cx="459931" cy="58440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ight Arrow 28"/>
            <p:cNvSpPr txBox="1"/>
            <p:nvPr/>
          </p:nvSpPr>
          <p:spPr>
            <a:xfrm rot="21590965">
              <a:off x="3264428" y="3249495"/>
              <a:ext cx="321952" cy="350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213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624" y="1175973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607" y="2403165"/>
            <a:ext cx="11477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প্রফেসর মো</a:t>
            </a:r>
            <a:r>
              <a:rPr 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</a:t>
            </a:r>
            <a:r>
              <a:rPr lang="bn-BD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4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5766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09769" y="1186702"/>
            <a:ext cx="9650402" cy="4299697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72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72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AutoNum type="arabicPeriod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308" y="1050915"/>
            <a:ext cx="1156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বিলনে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(G.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Bilney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OCED ও UNDP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4400" dirty="0" smtClean="0">
                <a:solidFill>
                  <a:srgbClr val="0A00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3090041" y="289222"/>
            <a:ext cx="6542690" cy="656710"/>
          </a:xfrm>
          <a:prstGeom prst="flowChartOffpageConnector">
            <a:avLst/>
          </a:prstGeom>
          <a:solidFill>
            <a:srgbClr val="0A00D6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55" y="3157353"/>
            <a:ext cx="11549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(Democracy):</a:t>
            </a:r>
            <a:endParaRPr lang="bn-BD" sz="44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1420</Words>
  <Application>Microsoft Office PowerPoint</Application>
  <PresentationFormat>Widescreen</PresentationFormat>
  <Paragraphs>128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780</cp:revision>
  <dcterms:created xsi:type="dcterms:W3CDTF">2020-04-27T04:23:09Z</dcterms:created>
  <dcterms:modified xsi:type="dcterms:W3CDTF">2021-01-27T12:31:01Z</dcterms:modified>
</cp:coreProperties>
</file>