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6" r:id="rId2"/>
    <p:sldId id="260" r:id="rId3"/>
    <p:sldId id="286" r:id="rId4"/>
    <p:sldId id="258" r:id="rId5"/>
    <p:sldId id="288" r:id="rId6"/>
    <p:sldId id="310" r:id="rId7"/>
    <p:sldId id="289" r:id="rId8"/>
    <p:sldId id="305" r:id="rId9"/>
    <p:sldId id="300" r:id="rId10"/>
    <p:sldId id="291" r:id="rId11"/>
    <p:sldId id="294" r:id="rId12"/>
    <p:sldId id="295" r:id="rId13"/>
    <p:sldId id="304" r:id="rId14"/>
    <p:sldId id="297" r:id="rId15"/>
    <p:sldId id="299" r:id="rId16"/>
    <p:sldId id="31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297A"/>
    <a:srgbClr val="AE1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1" d="100"/>
          <a:sy n="71" d="100"/>
        </p:scale>
        <p:origin x="696" y="6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E33B98-B1A7-4DF8-9A08-84542C35040B}"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588FEF75-78BC-47FB-A56A-D3C680510C89}">
      <dgm:prSet phldrT="[Text]" custT="1"/>
      <dgm:spPr>
        <a:solidFill>
          <a:srgbClr val="92D050">
            <a:alpha val="50000"/>
          </a:srgbClr>
        </a:solidFill>
      </dgm:spPr>
      <dgm:t>
        <a:bodyPr/>
        <a:lstStyle/>
        <a:p>
          <a:r>
            <a:rPr lang="bn-IN" sz="44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NikoshBAN" pitchFamily="2" charset="0"/>
              <a:cs typeface="NikoshBAN" pitchFamily="2" charset="0"/>
            </a:rPr>
            <a:t>ছোটদের </a:t>
          </a:r>
          <a:r>
            <a:rPr lang="bn-BD" sz="44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NikoshBAN" pitchFamily="2" charset="0"/>
              <a:cs typeface="NikoshBAN" pitchFamily="2" charset="0"/>
            </a:rPr>
            <a:t>গ্রন্থ</a:t>
          </a:r>
          <a:endParaRPr lang="en-US" sz="4400" dirty="0">
            <a:solidFill>
              <a:srgbClr val="FFFF00"/>
            </a:solidFill>
          </a:endParaRPr>
        </a:p>
      </dgm:t>
    </dgm:pt>
    <dgm:pt modelId="{EFA5D203-C287-40E1-B7F8-CB2129478D2D}" type="parTrans" cxnId="{DFAC6D18-FE2A-44B5-917E-10A07ED60D75}">
      <dgm:prSet/>
      <dgm:spPr/>
      <dgm:t>
        <a:bodyPr/>
        <a:lstStyle/>
        <a:p>
          <a:endParaRPr lang="en-US"/>
        </a:p>
      </dgm:t>
    </dgm:pt>
    <dgm:pt modelId="{9045A5C7-1C80-4D5C-914C-D2EE42D535A4}" type="sibTrans" cxnId="{DFAC6D18-FE2A-44B5-917E-10A07ED60D75}">
      <dgm:prSet/>
      <dgm:spPr/>
      <dgm:t>
        <a:bodyPr/>
        <a:lstStyle/>
        <a:p>
          <a:endParaRPr lang="en-US"/>
        </a:p>
      </dgm:t>
    </dgm:pt>
    <dgm:pt modelId="{D90D20AD-92EA-4517-B09C-6B5F31875B21}">
      <dgm:prSet phldrT="[Text]" custT="1"/>
      <dgm:spPr>
        <a:solidFill>
          <a:srgbClr val="FFC000">
            <a:alpha val="50000"/>
          </a:srgbClr>
        </a:solidFill>
      </dgm:spPr>
      <dgm:t>
        <a:bodyPr/>
        <a:lstStyle/>
        <a:p>
          <a:r>
            <a:rPr lang="bn-IN" sz="2400" b="1" dirty="0" smtClean="0">
              <a:solidFill>
                <a:schemeClr val="tx1"/>
              </a:solidFill>
              <a:latin typeface="NikoshBAN" pitchFamily="2" charset="0"/>
              <a:cs typeface="NikoshBAN" pitchFamily="2" charset="0"/>
            </a:rPr>
            <a:t>ওটন সাহেবের বাংলো </a:t>
          </a:r>
          <a:endParaRPr lang="en-US" sz="2400" b="1" dirty="0"/>
        </a:p>
      </dgm:t>
    </dgm:pt>
    <dgm:pt modelId="{E9F5913A-1F0B-4037-86F7-9F44A39210EA}" type="parTrans" cxnId="{826BB2E8-AFE8-48E8-B44E-45D4B4C694D7}">
      <dgm:prSet/>
      <dgm:spPr/>
      <dgm:t>
        <a:bodyPr/>
        <a:lstStyle/>
        <a:p>
          <a:endParaRPr lang="en-US"/>
        </a:p>
      </dgm:t>
    </dgm:pt>
    <dgm:pt modelId="{CD0890EE-3460-40F5-80CC-6E5D78BC6BF4}" type="sibTrans" cxnId="{826BB2E8-AFE8-48E8-B44E-45D4B4C694D7}">
      <dgm:prSet/>
      <dgm:spPr/>
      <dgm:t>
        <a:bodyPr/>
        <a:lstStyle/>
        <a:p>
          <a:endParaRPr lang="en-US"/>
        </a:p>
      </dgm:t>
    </dgm:pt>
    <dgm:pt modelId="{22764B6F-3060-4BD9-B8DD-D77E4573A648}">
      <dgm:prSet phldrT="[Text]" custT="1"/>
      <dgm:spPr>
        <a:solidFill>
          <a:schemeClr val="accent4">
            <a:lumMod val="75000"/>
            <a:alpha val="50000"/>
          </a:schemeClr>
        </a:solidFill>
      </dgm:spPr>
      <dgm:t>
        <a:bodyPr/>
        <a:lstStyle/>
        <a:p>
          <a:r>
            <a:rPr lang="bn-IN" sz="2400" b="1" dirty="0" smtClean="0">
              <a:solidFill>
                <a:schemeClr val="tx1"/>
              </a:solidFill>
              <a:latin typeface="NikoshBAN" pitchFamily="2" charset="0"/>
              <a:cs typeface="NikoshBAN" pitchFamily="2" charset="0"/>
            </a:rPr>
            <a:t>মসকুইটো ফোন </a:t>
          </a:r>
          <a:endParaRPr lang="en-US" sz="2400" b="1" dirty="0"/>
        </a:p>
      </dgm:t>
    </dgm:pt>
    <dgm:pt modelId="{D65BF2CD-FE45-4306-970F-5931A2363585}" type="parTrans" cxnId="{1E6D4621-92A7-4AAC-87A3-405883CFC514}">
      <dgm:prSet/>
      <dgm:spPr/>
      <dgm:t>
        <a:bodyPr/>
        <a:lstStyle/>
        <a:p>
          <a:endParaRPr lang="en-US"/>
        </a:p>
      </dgm:t>
    </dgm:pt>
    <dgm:pt modelId="{9A703F72-BE65-46CC-A403-819F7B8691E5}" type="sibTrans" cxnId="{1E6D4621-92A7-4AAC-87A3-405883CFC514}">
      <dgm:prSet/>
      <dgm:spPr/>
      <dgm:t>
        <a:bodyPr/>
        <a:lstStyle/>
        <a:p>
          <a:endParaRPr lang="en-US"/>
        </a:p>
      </dgm:t>
    </dgm:pt>
    <dgm:pt modelId="{A654A8AF-A75C-41C3-9837-EF2F47A26E2E}">
      <dgm:prSet phldrT="[Text]" custT="1"/>
      <dgm:spPr>
        <a:solidFill>
          <a:srgbClr val="92D050">
            <a:alpha val="50000"/>
          </a:srgbClr>
        </a:solidFill>
      </dgm:spPr>
      <dgm:t>
        <a:bodyPr/>
        <a:lstStyle/>
        <a:p>
          <a:r>
            <a:rPr lang="bn-IN" sz="2400" b="1" dirty="0" smtClean="0">
              <a:latin typeface="NikoshBAN" pitchFamily="2" charset="0"/>
              <a:cs typeface="NikoshBAN" pitchFamily="2" charset="0"/>
            </a:rPr>
            <a:t>ডিগবাজি </a:t>
          </a:r>
          <a:endParaRPr lang="en-US" sz="2400" b="1" dirty="0"/>
        </a:p>
      </dgm:t>
    </dgm:pt>
    <dgm:pt modelId="{47315665-70A3-44A7-9508-2585339356B6}" type="parTrans" cxnId="{1C1F0766-B4F0-4D6D-A885-9EC5E80B372B}">
      <dgm:prSet/>
      <dgm:spPr/>
      <dgm:t>
        <a:bodyPr/>
        <a:lstStyle/>
        <a:p>
          <a:endParaRPr lang="en-US"/>
        </a:p>
      </dgm:t>
    </dgm:pt>
    <dgm:pt modelId="{10282FB0-63CD-4A98-AD35-BBFBD25D4D9D}" type="sibTrans" cxnId="{1C1F0766-B4F0-4D6D-A885-9EC5E80B372B}">
      <dgm:prSet/>
      <dgm:spPr/>
      <dgm:t>
        <a:bodyPr/>
        <a:lstStyle/>
        <a:p>
          <a:endParaRPr lang="en-US"/>
        </a:p>
      </dgm:t>
    </dgm:pt>
    <dgm:pt modelId="{7DDE1F8F-1CC1-4359-9CA9-3267639717D6}">
      <dgm:prSet phldrT="[Text]" custT="1"/>
      <dgm:spPr>
        <a:solidFill>
          <a:schemeClr val="accent4">
            <a:lumMod val="60000"/>
            <a:lumOff val="40000"/>
            <a:alpha val="50000"/>
          </a:schemeClr>
        </a:solidFill>
      </dgm:spPr>
      <dgm:t>
        <a:bodyPr/>
        <a:lstStyle/>
        <a:p>
          <a:r>
            <a:rPr lang="bn-IN" sz="2800" b="1" dirty="0" smtClean="0">
              <a:solidFill>
                <a:schemeClr val="tx1"/>
              </a:solidFill>
              <a:latin typeface="NikoshBAN" pitchFamily="2" charset="0"/>
              <a:cs typeface="NikoshBAN" pitchFamily="2" charset="0"/>
            </a:rPr>
            <a:t>তারা দুই জন  </a:t>
          </a:r>
          <a:endParaRPr lang="en-US" sz="2800" b="1" dirty="0"/>
        </a:p>
      </dgm:t>
    </dgm:pt>
    <dgm:pt modelId="{7F33FCB7-EDBB-481D-8A5C-1666D240EC80}" type="parTrans" cxnId="{75F24556-D26A-418F-96BB-2F9050911188}">
      <dgm:prSet/>
      <dgm:spPr/>
      <dgm:t>
        <a:bodyPr/>
        <a:lstStyle/>
        <a:p>
          <a:endParaRPr lang="en-US"/>
        </a:p>
      </dgm:t>
    </dgm:pt>
    <dgm:pt modelId="{25678089-15B3-4D41-BCC3-93DC55A4A1F7}" type="sibTrans" cxnId="{75F24556-D26A-418F-96BB-2F9050911188}">
      <dgm:prSet/>
      <dgm:spPr/>
      <dgm:t>
        <a:bodyPr/>
        <a:lstStyle/>
        <a:p>
          <a:endParaRPr lang="en-US"/>
        </a:p>
      </dgm:t>
    </dgm:pt>
    <dgm:pt modelId="{869AC91D-7C52-4053-AF92-A387391FA85A}">
      <dgm:prSet custT="1"/>
      <dgm:spPr>
        <a:solidFill>
          <a:schemeClr val="accent1">
            <a:lumMod val="20000"/>
            <a:lumOff val="80000"/>
            <a:alpha val="50000"/>
          </a:schemeClr>
        </a:solidFill>
      </dgm:spPr>
      <dgm:t>
        <a:bodyPr/>
        <a:lstStyle/>
        <a:p>
          <a:r>
            <a:rPr lang="bn-IN" sz="2400" b="1" dirty="0" smtClean="0">
              <a:solidFill>
                <a:schemeClr val="tx1"/>
              </a:solidFill>
              <a:latin typeface="NikoshBAN" pitchFamily="2" charset="0"/>
              <a:cs typeface="NikoshBAN" pitchFamily="2" charset="0"/>
            </a:rPr>
            <a:t>ক্ষুদে সোশালিস্ট </a:t>
          </a:r>
          <a:endParaRPr lang="bn-BD" sz="2400" b="1" dirty="0" smtClean="0">
            <a:solidFill>
              <a:schemeClr val="tx1"/>
            </a:solidFill>
            <a:latin typeface="NikoshBAN" pitchFamily="2" charset="0"/>
            <a:cs typeface="NikoshBAN" pitchFamily="2" charset="0"/>
          </a:endParaRPr>
        </a:p>
      </dgm:t>
    </dgm:pt>
    <dgm:pt modelId="{3074BF60-4124-4379-BB0E-C62317BA741F}" type="parTrans" cxnId="{9674EFD0-B891-4C9F-A7A7-E4E47608C7C3}">
      <dgm:prSet/>
      <dgm:spPr/>
      <dgm:t>
        <a:bodyPr/>
        <a:lstStyle/>
        <a:p>
          <a:endParaRPr lang="en-US"/>
        </a:p>
      </dgm:t>
    </dgm:pt>
    <dgm:pt modelId="{6A8B76EF-4C56-4F02-A7F0-104B7AC31AA7}" type="sibTrans" cxnId="{9674EFD0-B891-4C9F-A7A7-E4E47608C7C3}">
      <dgm:prSet/>
      <dgm:spPr/>
      <dgm:t>
        <a:bodyPr/>
        <a:lstStyle/>
        <a:p>
          <a:endParaRPr lang="en-US"/>
        </a:p>
      </dgm:t>
    </dgm:pt>
    <dgm:pt modelId="{050E089F-D3B3-4776-97BF-549093B6FB1C}">
      <dgm:prSet custT="1"/>
      <dgm:spPr>
        <a:solidFill>
          <a:schemeClr val="accent4">
            <a:lumMod val="60000"/>
            <a:lumOff val="40000"/>
            <a:alpha val="50000"/>
          </a:schemeClr>
        </a:solidFill>
      </dgm:spPr>
      <dgm:t>
        <a:bodyPr/>
        <a:lstStyle/>
        <a:p>
          <a:r>
            <a:rPr lang="bn-IN" sz="2400" b="1" dirty="0" smtClean="0">
              <a:solidFill>
                <a:schemeClr val="tx1"/>
              </a:solidFill>
              <a:latin typeface="NikoshBAN" pitchFamily="2" charset="0"/>
              <a:cs typeface="NikoshBAN" pitchFamily="2" charset="0"/>
            </a:rPr>
            <a:t>পঞ্চসঙ্গী </a:t>
          </a:r>
          <a:endParaRPr lang="bn-BD" sz="2400" b="1" dirty="0" smtClean="0">
            <a:solidFill>
              <a:schemeClr val="tx1"/>
            </a:solidFill>
            <a:latin typeface="NikoshBAN" pitchFamily="2" charset="0"/>
            <a:cs typeface="NikoshBAN" pitchFamily="2" charset="0"/>
          </a:endParaRPr>
        </a:p>
      </dgm:t>
    </dgm:pt>
    <dgm:pt modelId="{98D1145A-D2CB-457A-B6BF-654B2B5DBEFF}" type="parTrans" cxnId="{AE2DEE9D-DD1D-441A-939A-6DD7BF40A8A3}">
      <dgm:prSet/>
      <dgm:spPr/>
      <dgm:t>
        <a:bodyPr/>
        <a:lstStyle/>
        <a:p>
          <a:endParaRPr lang="en-US"/>
        </a:p>
      </dgm:t>
    </dgm:pt>
    <dgm:pt modelId="{4B265EE4-1E38-48C4-8FE9-B11F83B89D5D}" type="sibTrans" cxnId="{AE2DEE9D-DD1D-441A-939A-6DD7BF40A8A3}">
      <dgm:prSet/>
      <dgm:spPr/>
      <dgm:t>
        <a:bodyPr/>
        <a:lstStyle/>
        <a:p>
          <a:endParaRPr lang="en-US"/>
        </a:p>
      </dgm:t>
    </dgm:pt>
    <dgm:pt modelId="{FFCE0528-2784-45A2-93F3-98961F0232E3}" type="pres">
      <dgm:prSet presAssocID="{BAE33B98-B1A7-4DF8-9A08-84542C35040B}" presName="composite" presStyleCnt="0">
        <dgm:presLayoutVars>
          <dgm:chMax val="1"/>
          <dgm:dir/>
          <dgm:resizeHandles val="exact"/>
        </dgm:presLayoutVars>
      </dgm:prSet>
      <dgm:spPr/>
      <dgm:t>
        <a:bodyPr/>
        <a:lstStyle/>
        <a:p>
          <a:endParaRPr lang="en-US"/>
        </a:p>
      </dgm:t>
    </dgm:pt>
    <dgm:pt modelId="{62463F0F-CD3F-4989-872A-5BB23EC71771}" type="pres">
      <dgm:prSet presAssocID="{BAE33B98-B1A7-4DF8-9A08-84542C35040B}" presName="radial" presStyleCnt="0">
        <dgm:presLayoutVars>
          <dgm:animLvl val="ctr"/>
        </dgm:presLayoutVars>
      </dgm:prSet>
      <dgm:spPr/>
    </dgm:pt>
    <dgm:pt modelId="{D0EBF244-E6C6-4D5A-B6A9-F39339BC78FD}" type="pres">
      <dgm:prSet presAssocID="{588FEF75-78BC-47FB-A56A-D3C680510C89}" presName="centerShape" presStyleLbl="vennNode1" presStyleIdx="0" presStyleCnt="7" custLinFactNeighborX="-430" custLinFactNeighborY="-430"/>
      <dgm:spPr/>
      <dgm:t>
        <a:bodyPr/>
        <a:lstStyle/>
        <a:p>
          <a:endParaRPr lang="en-US"/>
        </a:p>
      </dgm:t>
    </dgm:pt>
    <dgm:pt modelId="{1A2B0A7D-BDDB-4B5B-B1E8-9788CF835D86}" type="pres">
      <dgm:prSet presAssocID="{D90D20AD-92EA-4517-B09C-6B5F31875B21}" presName="node" presStyleLbl="vennNode1" presStyleIdx="1" presStyleCnt="7" custScaleX="115727" custScaleY="106039" custRadScaleRad="99023" custRadScaleInc="969">
        <dgm:presLayoutVars>
          <dgm:bulletEnabled val="1"/>
        </dgm:presLayoutVars>
      </dgm:prSet>
      <dgm:spPr/>
      <dgm:t>
        <a:bodyPr/>
        <a:lstStyle/>
        <a:p>
          <a:endParaRPr lang="en-US"/>
        </a:p>
      </dgm:t>
    </dgm:pt>
    <dgm:pt modelId="{2A482C46-CC24-4135-87F2-E2FFA48D0BFE}" type="pres">
      <dgm:prSet presAssocID="{22764B6F-3060-4BD9-B8DD-D77E4573A648}" presName="node" presStyleLbl="vennNode1" presStyleIdx="2" presStyleCnt="7" custScaleX="126583" custRadScaleRad="105979" custRadScaleInc="102767">
        <dgm:presLayoutVars>
          <dgm:bulletEnabled val="1"/>
        </dgm:presLayoutVars>
      </dgm:prSet>
      <dgm:spPr/>
      <dgm:t>
        <a:bodyPr/>
        <a:lstStyle/>
        <a:p>
          <a:endParaRPr lang="en-US"/>
        </a:p>
      </dgm:t>
    </dgm:pt>
    <dgm:pt modelId="{F82EAE02-9920-44C1-8F98-7DB579B5384E}" type="pres">
      <dgm:prSet presAssocID="{A654A8AF-A75C-41C3-9837-EF2F47A26E2E}" presName="node" presStyleLbl="vennNode1" presStyleIdx="3" presStyleCnt="7" custScaleX="111617" custRadScaleRad="99686" custRadScaleInc="-99241">
        <dgm:presLayoutVars>
          <dgm:bulletEnabled val="1"/>
        </dgm:presLayoutVars>
      </dgm:prSet>
      <dgm:spPr/>
      <dgm:t>
        <a:bodyPr/>
        <a:lstStyle/>
        <a:p>
          <a:endParaRPr lang="en-US"/>
        </a:p>
      </dgm:t>
    </dgm:pt>
    <dgm:pt modelId="{AC91A442-136D-4C6A-9B4C-51B5B7D86089}" type="pres">
      <dgm:prSet presAssocID="{7DDE1F8F-1CC1-4359-9CA9-3267639717D6}" presName="node" presStyleLbl="vennNode1" presStyleIdx="4" presStyleCnt="7" custScaleX="129447" custRadScaleRad="104330" custRadScaleInc="11318">
        <dgm:presLayoutVars>
          <dgm:bulletEnabled val="1"/>
        </dgm:presLayoutVars>
      </dgm:prSet>
      <dgm:spPr/>
      <dgm:t>
        <a:bodyPr/>
        <a:lstStyle/>
        <a:p>
          <a:endParaRPr lang="en-US"/>
        </a:p>
      </dgm:t>
    </dgm:pt>
    <dgm:pt modelId="{3987FEF4-9BE3-4453-B01E-559420D59FB5}" type="pres">
      <dgm:prSet presAssocID="{869AC91D-7C52-4053-AF92-A387391FA85A}" presName="node" presStyleLbl="vennNode1" presStyleIdx="5" presStyleCnt="7" custScaleX="124729" custRadScaleRad="112060" custRadScaleInc="8206">
        <dgm:presLayoutVars>
          <dgm:bulletEnabled val="1"/>
        </dgm:presLayoutVars>
      </dgm:prSet>
      <dgm:spPr/>
      <dgm:t>
        <a:bodyPr/>
        <a:lstStyle/>
        <a:p>
          <a:endParaRPr lang="en-US"/>
        </a:p>
      </dgm:t>
    </dgm:pt>
    <dgm:pt modelId="{DA9930DA-9FC9-452B-ADE8-B3F25B7EBC9D}" type="pres">
      <dgm:prSet presAssocID="{050E089F-D3B3-4776-97BF-549093B6FB1C}" presName="node" presStyleLbl="vennNode1" presStyleIdx="6" presStyleCnt="7" custScaleX="115611" custRadScaleRad="113145" custRadScaleInc="-6290">
        <dgm:presLayoutVars>
          <dgm:bulletEnabled val="1"/>
        </dgm:presLayoutVars>
      </dgm:prSet>
      <dgm:spPr/>
      <dgm:t>
        <a:bodyPr/>
        <a:lstStyle/>
        <a:p>
          <a:endParaRPr lang="en-US"/>
        </a:p>
      </dgm:t>
    </dgm:pt>
  </dgm:ptLst>
  <dgm:cxnLst>
    <dgm:cxn modelId="{DFAC6D18-FE2A-44B5-917E-10A07ED60D75}" srcId="{BAE33B98-B1A7-4DF8-9A08-84542C35040B}" destId="{588FEF75-78BC-47FB-A56A-D3C680510C89}" srcOrd="0" destOrd="0" parTransId="{EFA5D203-C287-40E1-B7F8-CB2129478D2D}" sibTransId="{9045A5C7-1C80-4D5C-914C-D2EE42D535A4}"/>
    <dgm:cxn modelId="{563AF47F-F5C4-478C-AC03-4EC5E44844AD}" type="presOf" srcId="{588FEF75-78BC-47FB-A56A-D3C680510C89}" destId="{D0EBF244-E6C6-4D5A-B6A9-F39339BC78FD}" srcOrd="0" destOrd="0" presId="urn:microsoft.com/office/officeart/2005/8/layout/radial3"/>
    <dgm:cxn modelId="{2F6E7224-08FE-4317-9B73-F875179A76D2}" type="presOf" srcId="{BAE33B98-B1A7-4DF8-9A08-84542C35040B}" destId="{FFCE0528-2784-45A2-93F3-98961F0232E3}" srcOrd="0" destOrd="0" presId="urn:microsoft.com/office/officeart/2005/8/layout/radial3"/>
    <dgm:cxn modelId="{74979BCE-89DF-4EE3-A011-66B0048D166C}" type="presOf" srcId="{7DDE1F8F-1CC1-4359-9CA9-3267639717D6}" destId="{AC91A442-136D-4C6A-9B4C-51B5B7D86089}" srcOrd="0" destOrd="0" presId="urn:microsoft.com/office/officeart/2005/8/layout/radial3"/>
    <dgm:cxn modelId="{1E6D4621-92A7-4AAC-87A3-405883CFC514}" srcId="{588FEF75-78BC-47FB-A56A-D3C680510C89}" destId="{22764B6F-3060-4BD9-B8DD-D77E4573A648}" srcOrd="1" destOrd="0" parTransId="{D65BF2CD-FE45-4306-970F-5931A2363585}" sibTransId="{9A703F72-BE65-46CC-A403-819F7B8691E5}"/>
    <dgm:cxn modelId="{7C83C4DD-F8FF-4E3D-AF47-110E9D6F1B7D}" type="presOf" srcId="{A654A8AF-A75C-41C3-9837-EF2F47A26E2E}" destId="{F82EAE02-9920-44C1-8F98-7DB579B5384E}" srcOrd="0" destOrd="0" presId="urn:microsoft.com/office/officeart/2005/8/layout/radial3"/>
    <dgm:cxn modelId="{020A5499-68CF-4261-BEDD-AF561F65AC7C}" type="presOf" srcId="{869AC91D-7C52-4053-AF92-A387391FA85A}" destId="{3987FEF4-9BE3-4453-B01E-559420D59FB5}" srcOrd="0" destOrd="0" presId="urn:microsoft.com/office/officeart/2005/8/layout/radial3"/>
    <dgm:cxn modelId="{AE2DEE9D-DD1D-441A-939A-6DD7BF40A8A3}" srcId="{588FEF75-78BC-47FB-A56A-D3C680510C89}" destId="{050E089F-D3B3-4776-97BF-549093B6FB1C}" srcOrd="5" destOrd="0" parTransId="{98D1145A-D2CB-457A-B6BF-654B2B5DBEFF}" sibTransId="{4B265EE4-1E38-48C4-8FE9-B11F83B89D5D}"/>
    <dgm:cxn modelId="{C424E15A-7F71-46C2-9311-8F9823D1C0E3}" type="presOf" srcId="{D90D20AD-92EA-4517-B09C-6B5F31875B21}" destId="{1A2B0A7D-BDDB-4B5B-B1E8-9788CF835D86}" srcOrd="0" destOrd="0" presId="urn:microsoft.com/office/officeart/2005/8/layout/radial3"/>
    <dgm:cxn modelId="{75F24556-D26A-418F-96BB-2F9050911188}" srcId="{588FEF75-78BC-47FB-A56A-D3C680510C89}" destId="{7DDE1F8F-1CC1-4359-9CA9-3267639717D6}" srcOrd="3" destOrd="0" parTransId="{7F33FCB7-EDBB-481D-8A5C-1666D240EC80}" sibTransId="{25678089-15B3-4D41-BCC3-93DC55A4A1F7}"/>
    <dgm:cxn modelId="{0FE9E189-F0C0-430E-A947-D81F3B61F941}" type="presOf" srcId="{22764B6F-3060-4BD9-B8DD-D77E4573A648}" destId="{2A482C46-CC24-4135-87F2-E2FFA48D0BFE}" srcOrd="0" destOrd="0" presId="urn:microsoft.com/office/officeart/2005/8/layout/radial3"/>
    <dgm:cxn modelId="{9674EFD0-B891-4C9F-A7A7-E4E47608C7C3}" srcId="{588FEF75-78BC-47FB-A56A-D3C680510C89}" destId="{869AC91D-7C52-4053-AF92-A387391FA85A}" srcOrd="4" destOrd="0" parTransId="{3074BF60-4124-4379-BB0E-C62317BA741F}" sibTransId="{6A8B76EF-4C56-4F02-A7F0-104B7AC31AA7}"/>
    <dgm:cxn modelId="{1C1F0766-B4F0-4D6D-A885-9EC5E80B372B}" srcId="{588FEF75-78BC-47FB-A56A-D3C680510C89}" destId="{A654A8AF-A75C-41C3-9837-EF2F47A26E2E}" srcOrd="2" destOrd="0" parTransId="{47315665-70A3-44A7-9508-2585339356B6}" sibTransId="{10282FB0-63CD-4A98-AD35-BBFBD25D4D9D}"/>
    <dgm:cxn modelId="{BBC6C1B1-3209-42FE-9A1B-661ABCA66EB5}" type="presOf" srcId="{050E089F-D3B3-4776-97BF-549093B6FB1C}" destId="{DA9930DA-9FC9-452B-ADE8-B3F25B7EBC9D}" srcOrd="0" destOrd="0" presId="urn:microsoft.com/office/officeart/2005/8/layout/radial3"/>
    <dgm:cxn modelId="{826BB2E8-AFE8-48E8-B44E-45D4B4C694D7}" srcId="{588FEF75-78BC-47FB-A56A-D3C680510C89}" destId="{D90D20AD-92EA-4517-B09C-6B5F31875B21}" srcOrd="0" destOrd="0" parTransId="{E9F5913A-1F0B-4037-86F7-9F44A39210EA}" sibTransId="{CD0890EE-3460-40F5-80CC-6E5D78BC6BF4}"/>
    <dgm:cxn modelId="{DE521B01-5A42-4158-92E7-59B98A0AF886}" type="presParOf" srcId="{FFCE0528-2784-45A2-93F3-98961F0232E3}" destId="{62463F0F-CD3F-4989-872A-5BB23EC71771}" srcOrd="0" destOrd="0" presId="urn:microsoft.com/office/officeart/2005/8/layout/radial3"/>
    <dgm:cxn modelId="{52E50A97-EFF9-43B6-A60B-FB854CFDCD1A}" type="presParOf" srcId="{62463F0F-CD3F-4989-872A-5BB23EC71771}" destId="{D0EBF244-E6C6-4D5A-B6A9-F39339BC78FD}" srcOrd="0" destOrd="0" presId="urn:microsoft.com/office/officeart/2005/8/layout/radial3"/>
    <dgm:cxn modelId="{FF6C5BC8-E5AA-458F-940C-AD81762696F1}" type="presParOf" srcId="{62463F0F-CD3F-4989-872A-5BB23EC71771}" destId="{1A2B0A7D-BDDB-4B5B-B1E8-9788CF835D86}" srcOrd="1" destOrd="0" presId="urn:microsoft.com/office/officeart/2005/8/layout/radial3"/>
    <dgm:cxn modelId="{A943A482-591E-4F05-BC57-D82B4D2E5292}" type="presParOf" srcId="{62463F0F-CD3F-4989-872A-5BB23EC71771}" destId="{2A482C46-CC24-4135-87F2-E2FFA48D0BFE}" srcOrd="2" destOrd="0" presId="urn:microsoft.com/office/officeart/2005/8/layout/radial3"/>
    <dgm:cxn modelId="{DDFD5846-23C0-4CB2-82B2-D0D147DD0EFC}" type="presParOf" srcId="{62463F0F-CD3F-4989-872A-5BB23EC71771}" destId="{F82EAE02-9920-44C1-8F98-7DB579B5384E}" srcOrd="3" destOrd="0" presId="urn:microsoft.com/office/officeart/2005/8/layout/radial3"/>
    <dgm:cxn modelId="{63C3F038-6CFC-4B19-82B7-E96400135317}" type="presParOf" srcId="{62463F0F-CD3F-4989-872A-5BB23EC71771}" destId="{AC91A442-136D-4C6A-9B4C-51B5B7D86089}" srcOrd="4" destOrd="0" presId="urn:microsoft.com/office/officeart/2005/8/layout/radial3"/>
    <dgm:cxn modelId="{07A9B288-9527-49ED-9BF7-A04EE94D78D7}" type="presParOf" srcId="{62463F0F-CD3F-4989-872A-5BB23EC71771}" destId="{3987FEF4-9BE3-4453-B01E-559420D59FB5}" srcOrd="5" destOrd="0" presId="urn:microsoft.com/office/officeart/2005/8/layout/radial3"/>
    <dgm:cxn modelId="{638F39B2-92A0-441D-AAC1-B1790DB5AD34}" type="presParOf" srcId="{62463F0F-CD3F-4989-872A-5BB23EC71771}" destId="{DA9930DA-9FC9-452B-ADE8-B3F25B7EBC9D}" srcOrd="6"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BF244-E6C6-4D5A-B6A9-F39339BC78FD}">
      <dsp:nvSpPr>
        <dsp:cNvPr id="0" name=""/>
        <dsp:cNvSpPr/>
      </dsp:nvSpPr>
      <dsp:spPr>
        <a:xfrm>
          <a:off x="1205233" y="949047"/>
          <a:ext cx="2352873" cy="2352873"/>
        </a:xfrm>
        <a:prstGeom prst="ellipse">
          <a:avLst/>
        </a:prstGeom>
        <a:solidFill>
          <a:srgbClr val="92D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bn-IN" sz="4400" b="1" kern="1200"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NikoshBAN" pitchFamily="2" charset="0"/>
              <a:cs typeface="NikoshBAN" pitchFamily="2" charset="0"/>
            </a:rPr>
            <a:t>ছোটদের </a:t>
          </a:r>
          <a:r>
            <a:rPr lang="bn-BD" sz="4400" b="1" kern="1200"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NikoshBAN" pitchFamily="2" charset="0"/>
              <a:cs typeface="NikoshBAN" pitchFamily="2" charset="0"/>
            </a:rPr>
            <a:t>গ্রন্থ</a:t>
          </a:r>
          <a:endParaRPr lang="en-US" sz="4400" kern="1200" dirty="0">
            <a:solidFill>
              <a:srgbClr val="FFFF00"/>
            </a:solidFill>
          </a:endParaRPr>
        </a:p>
      </dsp:txBody>
      <dsp:txXfrm>
        <a:off x="1549803" y="1293617"/>
        <a:ext cx="1663733" cy="1663733"/>
      </dsp:txXfrm>
    </dsp:sp>
    <dsp:sp modelId="{1A2B0A7D-BDDB-4B5B-B1E8-9788CF835D86}">
      <dsp:nvSpPr>
        <dsp:cNvPr id="0" name=""/>
        <dsp:cNvSpPr/>
      </dsp:nvSpPr>
      <dsp:spPr>
        <a:xfrm>
          <a:off x="1729515" y="-2292"/>
          <a:ext cx="1361454" cy="1247481"/>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b="1" kern="1200" dirty="0" smtClean="0">
              <a:solidFill>
                <a:schemeClr val="tx1"/>
              </a:solidFill>
              <a:latin typeface="NikoshBAN" pitchFamily="2" charset="0"/>
              <a:cs typeface="NikoshBAN" pitchFamily="2" charset="0"/>
            </a:rPr>
            <a:t>ওটন সাহেবের বাংলো </a:t>
          </a:r>
          <a:endParaRPr lang="en-US" sz="2400" b="1" kern="1200" dirty="0"/>
        </a:p>
      </dsp:txBody>
      <dsp:txXfrm>
        <a:off x="1928895" y="180397"/>
        <a:ext cx="962694" cy="882103"/>
      </dsp:txXfrm>
    </dsp:sp>
    <dsp:sp modelId="{2A482C46-CC24-4135-87F2-E2FFA48D0BFE}">
      <dsp:nvSpPr>
        <dsp:cNvPr id="0" name=""/>
        <dsp:cNvSpPr/>
      </dsp:nvSpPr>
      <dsp:spPr>
        <a:xfrm>
          <a:off x="3032466" y="2402783"/>
          <a:ext cx="1489168" cy="1176436"/>
        </a:xfrm>
        <a:prstGeom prst="ellipse">
          <a:avLst/>
        </a:prstGeom>
        <a:solidFill>
          <a:schemeClr val="accent4">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b="1" kern="1200" dirty="0" smtClean="0">
              <a:solidFill>
                <a:schemeClr val="tx1"/>
              </a:solidFill>
              <a:latin typeface="NikoshBAN" pitchFamily="2" charset="0"/>
              <a:cs typeface="NikoshBAN" pitchFamily="2" charset="0"/>
            </a:rPr>
            <a:t>মসকুইটো ফোন </a:t>
          </a:r>
          <a:endParaRPr lang="en-US" sz="2400" b="1" kern="1200" dirty="0"/>
        </a:p>
      </dsp:txBody>
      <dsp:txXfrm>
        <a:off x="3250550" y="2575068"/>
        <a:ext cx="1053000" cy="831866"/>
      </dsp:txXfrm>
    </dsp:sp>
    <dsp:sp modelId="{F82EAE02-9920-44C1-8F98-7DB579B5384E}">
      <dsp:nvSpPr>
        <dsp:cNvPr id="0" name=""/>
        <dsp:cNvSpPr/>
      </dsp:nvSpPr>
      <dsp:spPr>
        <a:xfrm>
          <a:off x="3067134" y="797255"/>
          <a:ext cx="1313103" cy="1176436"/>
        </a:xfrm>
        <a:prstGeom prst="ellipse">
          <a:avLst/>
        </a:prstGeom>
        <a:solidFill>
          <a:srgbClr val="92D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b="1" kern="1200" dirty="0" smtClean="0">
              <a:latin typeface="NikoshBAN" pitchFamily="2" charset="0"/>
              <a:cs typeface="NikoshBAN" pitchFamily="2" charset="0"/>
            </a:rPr>
            <a:t>ডিগবাজি </a:t>
          </a:r>
          <a:endParaRPr lang="en-US" sz="2400" b="1" kern="1200" dirty="0"/>
        </a:p>
      </dsp:txBody>
      <dsp:txXfrm>
        <a:off x="3259433" y="969540"/>
        <a:ext cx="928505" cy="831866"/>
      </dsp:txXfrm>
    </dsp:sp>
    <dsp:sp modelId="{AC91A442-136D-4C6A-9B4C-51B5B7D86089}">
      <dsp:nvSpPr>
        <dsp:cNvPr id="0" name=""/>
        <dsp:cNvSpPr/>
      </dsp:nvSpPr>
      <dsp:spPr>
        <a:xfrm>
          <a:off x="1444389" y="3082704"/>
          <a:ext cx="1522862" cy="1176436"/>
        </a:xfrm>
        <a:prstGeom prst="ellipse">
          <a:avLst/>
        </a:prstGeom>
        <a:solidFill>
          <a:schemeClr val="accent4">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b="1" kern="1200" dirty="0" smtClean="0">
              <a:solidFill>
                <a:schemeClr val="tx1"/>
              </a:solidFill>
              <a:latin typeface="NikoshBAN" pitchFamily="2" charset="0"/>
              <a:cs typeface="NikoshBAN" pitchFamily="2" charset="0"/>
            </a:rPr>
            <a:t>তারা দুই জন  </a:t>
          </a:r>
          <a:endParaRPr lang="en-US" sz="2800" b="1" kern="1200" dirty="0"/>
        </a:p>
      </dsp:txBody>
      <dsp:txXfrm>
        <a:off x="1667407" y="3254989"/>
        <a:ext cx="1076826" cy="831866"/>
      </dsp:txXfrm>
    </dsp:sp>
    <dsp:sp modelId="{3987FEF4-9BE3-4453-B01E-559420D59FB5}">
      <dsp:nvSpPr>
        <dsp:cNvPr id="0" name=""/>
        <dsp:cNvSpPr/>
      </dsp:nvSpPr>
      <dsp:spPr>
        <a:xfrm>
          <a:off x="105959" y="2278175"/>
          <a:ext cx="1467357" cy="1176436"/>
        </a:xfrm>
        <a:prstGeom prst="ellipse">
          <a:avLst/>
        </a:prstGeom>
        <a:solidFill>
          <a:schemeClr val="accent1">
            <a:lumMod val="20000"/>
            <a:lumOff val="8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b="1" kern="1200" dirty="0" smtClean="0">
              <a:solidFill>
                <a:schemeClr val="tx1"/>
              </a:solidFill>
              <a:latin typeface="NikoshBAN" pitchFamily="2" charset="0"/>
              <a:cs typeface="NikoshBAN" pitchFamily="2" charset="0"/>
            </a:rPr>
            <a:t>ক্ষুদে সোশালিস্ট </a:t>
          </a:r>
          <a:endParaRPr lang="bn-BD" sz="2400" b="1" kern="1200" dirty="0" smtClean="0">
            <a:solidFill>
              <a:schemeClr val="tx1"/>
            </a:solidFill>
            <a:latin typeface="NikoshBAN" pitchFamily="2" charset="0"/>
            <a:cs typeface="NikoshBAN" pitchFamily="2" charset="0"/>
          </a:endParaRPr>
        </a:p>
      </dsp:txBody>
      <dsp:txXfrm>
        <a:off x="320848" y="2450460"/>
        <a:ext cx="1037579" cy="831866"/>
      </dsp:txXfrm>
    </dsp:sp>
    <dsp:sp modelId="{DA9930DA-9FC9-452B-ADE8-B3F25B7EBC9D}">
      <dsp:nvSpPr>
        <dsp:cNvPr id="0" name=""/>
        <dsp:cNvSpPr/>
      </dsp:nvSpPr>
      <dsp:spPr>
        <a:xfrm>
          <a:off x="159592" y="784308"/>
          <a:ext cx="1360090" cy="1176436"/>
        </a:xfrm>
        <a:prstGeom prst="ellipse">
          <a:avLst/>
        </a:prstGeom>
        <a:solidFill>
          <a:schemeClr val="accent4">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b="1" kern="1200" dirty="0" smtClean="0">
              <a:solidFill>
                <a:schemeClr val="tx1"/>
              </a:solidFill>
              <a:latin typeface="NikoshBAN" pitchFamily="2" charset="0"/>
              <a:cs typeface="NikoshBAN" pitchFamily="2" charset="0"/>
            </a:rPr>
            <a:t>পঞ্চসঙ্গী </a:t>
          </a:r>
          <a:endParaRPr lang="bn-BD" sz="2400" b="1" kern="1200" dirty="0" smtClean="0">
            <a:solidFill>
              <a:schemeClr val="tx1"/>
            </a:solidFill>
            <a:latin typeface="NikoshBAN" pitchFamily="2" charset="0"/>
            <a:cs typeface="NikoshBAN" pitchFamily="2" charset="0"/>
          </a:endParaRPr>
        </a:p>
      </dsp:txBody>
      <dsp:txXfrm>
        <a:off x="358773" y="956593"/>
        <a:ext cx="961728" cy="83186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DA3EB-A733-4BBD-B294-3EB091A46D03}"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E2E0A-7771-479D-A9DB-53E63D422D5B}" type="slidenum">
              <a:rPr lang="en-US" smtClean="0"/>
              <a:t>‹#›</a:t>
            </a:fld>
            <a:endParaRPr lang="en-US"/>
          </a:p>
        </p:txBody>
      </p:sp>
    </p:spTree>
    <p:extLst>
      <p:ext uri="{BB962C8B-B14F-4D97-AF65-F5344CB8AC3E}">
        <p14:creationId xmlns:p14="http://schemas.microsoft.com/office/powerpoint/2010/main" val="323390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এই</a:t>
            </a:r>
            <a:r>
              <a:rPr lang="bn-BD" baseline="0" dirty="0" smtClean="0"/>
              <a:t> স্লাইডটি দেখানোর পূর্বে লেখক পরিচিতি শিক্ষার্থীদের পড়তে বলব । একক কাজের পরেও </a:t>
            </a:r>
            <a:r>
              <a:rPr lang="bn-BD" dirty="0" smtClean="0"/>
              <a:t>শিক্ষার্থীদের</a:t>
            </a:r>
            <a:r>
              <a:rPr lang="bn-BD" baseline="0" dirty="0" smtClean="0"/>
              <a:t> দেয়া তথ্যের উপর ফলাবর্তন হিসেবে এই স্লাইডটি প্রদর্শন করব ।  </a:t>
            </a:r>
            <a:endParaRPr lang="en-US" dirty="0"/>
          </a:p>
        </p:txBody>
      </p:sp>
      <p:sp>
        <p:nvSpPr>
          <p:cNvPr id="4" name="Slide Number Placeholder 3"/>
          <p:cNvSpPr>
            <a:spLocks noGrp="1"/>
          </p:cNvSpPr>
          <p:nvPr>
            <p:ph type="sldNum" sz="quarter" idx="10"/>
          </p:nvPr>
        </p:nvSpPr>
        <p:spPr/>
        <p:txBody>
          <a:bodyPr/>
          <a:lstStyle/>
          <a:p>
            <a:fld id="{86755448-EC2A-4812-867F-1E537D1F663F}" type="slidenum">
              <a:rPr lang="en-US" smtClean="0"/>
              <a:t>6</a:t>
            </a:fld>
            <a:endParaRPr lang="en-US"/>
          </a:p>
        </p:txBody>
      </p:sp>
    </p:spTree>
    <p:extLst>
      <p:ext uri="{BB962C8B-B14F-4D97-AF65-F5344CB8AC3E}">
        <p14:creationId xmlns:p14="http://schemas.microsoft.com/office/powerpoint/2010/main" val="399919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একক</a:t>
            </a:r>
            <a:r>
              <a:rPr lang="bn-IN" baseline="0" dirty="0" smtClean="0"/>
              <a:t> কাজ দিয়ে শিক্ষার্থীরা তা খাতায় লিখছে কিনা তা তদারকি করলে ভাল হয় । </a:t>
            </a:r>
            <a:endParaRPr lang="en-US" dirty="0"/>
          </a:p>
        </p:txBody>
      </p:sp>
      <p:sp>
        <p:nvSpPr>
          <p:cNvPr id="4" name="Slide Number Placeholder 3"/>
          <p:cNvSpPr>
            <a:spLocks noGrp="1"/>
          </p:cNvSpPr>
          <p:nvPr>
            <p:ph type="sldNum" sz="quarter" idx="10"/>
          </p:nvPr>
        </p:nvSpPr>
        <p:spPr/>
        <p:txBody>
          <a:bodyPr/>
          <a:lstStyle/>
          <a:p>
            <a:fld id="{36E15FB1-71D5-4F60-A29A-5741C31A91A1}" type="slidenum">
              <a:rPr lang="en-US" smtClean="0"/>
              <a:t>7</a:t>
            </a:fld>
            <a:endParaRPr lang="en-US"/>
          </a:p>
        </p:txBody>
      </p:sp>
    </p:spTree>
    <p:extLst>
      <p:ext uri="{BB962C8B-B14F-4D97-AF65-F5344CB8AC3E}">
        <p14:creationId xmlns:p14="http://schemas.microsoft.com/office/powerpoint/2010/main" val="366152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দলীয়</a:t>
            </a:r>
            <a:r>
              <a:rPr lang="bn-IN" baseline="0" dirty="0" smtClean="0"/>
              <a:t> কাজ দিয়ে শিক্ষার্থীরা তা খাতায় লিখছে কিনা তা তদারকি করলে ভাল হয় । </a:t>
            </a:r>
            <a:endParaRPr lang="en-US" dirty="0"/>
          </a:p>
        </p:txBody>
      </p:sp>
      <p:sp>
        <p:nvSpPr>
          <p:cNvPr id="4" name="Slide Number Placeholder 3"/>
          <p:cNvSpPr>
            <a:spLocks noGrp="1"/>
          </p:cNvSpPr>
          <p:nvPr>
            <p:ph type="sldNum" sz="quarter" idx="10"/>
          </p:nvPr>
        </p:nvSpPr>
        <p:spPr/>
        <p:txBody>
          <a:bodyPr/>
          <a:lstStyle/>
          <a:p>
            <a:fld id="{36E15FB1-71D5-4F60-A29A-5741C31A91A1}" type="slidenum">
              <a:rPr lang="en-US" smtClean="0"/>
              <a:t>11</a:t>
            </a:fld>
            <a:endParaRPr lang="en-US"/>
          </a:p>
        </p:txBody>
      </p:sp>
    </p:spTree>
    <p:extLst>
      <p:ext uri="{BB962C8B-B14F-4D97-AF65-F5344CB8AC3E}">
        <p14:creationId xmlns:p14="http://schemas.microsoft.com/office/powerpoint/2010/main" val="2184147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শেখ</a:t>
            </a:r>
            <a:r>
              <a:rPr lang="bn-BD" baseline="0" dirty="0" smtClean="0"/>
              <a:t> আজিজুর রহমান, জৈতুন বিবি , মানুষ মারার কথা শুনে , পঞ্চাশ মাইল ,  পঁচিশে মার্চের রাত্রে । </a:t>
            </a:r>
            <a:endParaRPr lang="en-US" dirty="0"/>
          </a:p>
        </p:txBody>
      </p:sp>
      <p:sp>
        <p:nvSpPr>
          <p:cNvPr id="4" name="Slide Number Placeholder 3"/>
          <p:cNvSpPr>
            <a:spLocks noGrp="1"/>
          </p:cNvSpPr>
          <p:nvPr>
            <p:ph type="sldNum" sz="quarter" idx="10"/>
          </p:nvPr>
        </p:nvSpPr>
        <p:spPr/>
        <p:txBody>
          <a:bodyPr/>
          <a:lstStyle/>
          <a:p>
            <a:fld id="{5CCE2E0A-7771-479D-A9DB-53E63D422D5B}" type="slidenum">
              <a:rPr lang="en-US" smtClean="0"/>
              <a:t>12</a:t>
            </a:fld>
            <a:endParaRPr lang="en-US"/>
          </a:p>
        </p:txBody>
      </p:sp>
    </p:spTree>
    <p:extLst>
      <p:ext uri="{BB962C8B-B14F-4D97-AF65-F5344CB8AC3E}">
        <p14:creationId xmlns:p14="http://schemas.microsoft.com/office/powerpoint/2010/main" val="2484341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C939C5-21E4-4529-B775-E7092918F215}" type="datetime1">
              <a:rPr lang="en-US" smtClean="0"/>
              <a:t>1/27/2021</a:t>
            </a:fld>
            <a:endParaRPr lang="en-US"/>
          </a:p>
        </p:txBody>
      </p:sp>
      <p:sp>
        <p:nvSpPr>
          <p:cNvPr id="5" name="Footer Placeholder 4"/>
          <p:cNvSpPr>
            <a:spLocks noGrp="1"/>
          </p:cNvSpPr>
          <p:nvPr>
            <p:ph type="ftr" sz="quarter" idx="11"/>
          </p:nvPr>
        </p:nvSpPr>
        <p:spPr/>
        <p:txBody>
          <a:bodyPr/>
          <a:lstStyle/>
          <a:p>
            <a:r>
              <a:rPr lang="en-US" smtClean="0"/>
              <a:t>MIJAN-GAI </a:t>
            </a:r>
            <a:endParaRPr lang="en-US"/>
          </a:p>
        </p:txBody>
      </p:sp>
      <p:sp>
        <p:nvSpPr>
          <p:cNvPr id="6" name="Slide Number Placeholder 5"/>
          <p:cNvSpPr>
            <a:spLocks noGrp="1"/>
          </p:cNvSpPr>
          <p:nvPr>
            <p:ph type="sldNum" sz="quarter" idx="12"/>
          </p:nvPr>
        </p:nvSpPr>
        <p:spPr/>
        <p:txBody>
          <a:bodyPr/>
          <a:lstStyle/>
          <a:p>
            <a:fld id="{6078AE66-CFF7-44C3-973C-CDFFC65EAC50}" type="slidenum">
              <a:rPr lang="en-US" smtClean="0"/>
              <a:t>‹#›</a:t>
            </a:fld>
            <a:endParaRPr lang="en-US"/>
          </a:p>
        </p:txBody>
      </p:sp>
    </p:spTree>
    <p:extLst>
      <p:ext uri="{BB962C8B-B14F-4D97-AF65-F5344CB8AC3E}">
        <p14:creationId xmlns:p14="http://schemas.microsoft.com/office/powerpoint/2010/main" val="184310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1DB69-6268-4C68-9394-B9496BA42CBC}" type="datetime1">
              <a:rPr lang="en-US" smtClean="0"/>
              <a:t>1/27/2021</a:t>
            </a:fld>
            <a:endParaRPr lang="en-US"/>
          </a:p>
        </p:txBody>
      </p:sp>
      <p:sp>
        <p:nvSpPr>
          <p:cNvPr id="5" name="Footer Placeholder 4"/>
          <p:cNvSpPr>
            <a:spLocks noGrp="1"/>
          </p:cNvSpPr>
          <p:nvPr>
            <p:ph type="ftr" sz="quarter" idx="11"/>
          </p:nvPr>
        </p:nvSpPr>
        <p:spPr/>
        <p:txBody>
          <a:bodyPr/>
          <a:lstStyle/>
          <a:p>
            <a:r>
              <a:rPr lang="en-US" smtClean="0"/>
              <a:t>MIJAN-GAI </a:t>
            </a:r>
            <a:endParaRPr lang="en-US"/>
          </a:p>
        </p:txBody>
      </p:sp>
      <p:sp>
        <p:nvSpPr>
          <p:cNvPr id="6" name="Slide Number Placeholder 5"/>
          <p:cNvSpPr>
            <a:spLocks noGrp="1"/>
          </p:cNvSpPr>
          <p:nvPr>
            <p:ph type="sldNum" sz="quarter" idx="12"/>
          </p:nvPr>
        </p:nvSpPr>
        <p:spPr/>
        <p:txBody>
          <a:bodyPr/>
          <a:lstStyle/>
          <a:p>
            <a:fld id="{6078AE66-CFF7-44C3-973C-CDFFC65EAC50}" type="slidenum">
              <a:rPr lang="en-US" smtClean="0"/>
              <a:t>‹#›</a:t>
            </a:fld>
            <a:endParaRPr lang="en-US"/>
          </a:p>
        </p:txBody>
      </p:sp>
    </p:spTree>
    <p:extLst>
      <p:ext uri="{BB962C8B-B14F-4D97-AF65-F5344CB8AC3E}">
        <p14:creationId xmlns:p14="http://schemas.microsoft.com/office/powerpoint/2010/main" val="1976908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0A33D4-EC76-4834-926E-CD42B4D7BDDB}" type="datetime1">
              <a:rPr lang="en-US" smtClean="0"/>
              <a:t>1/27/2021</a:t>
            </a:fld>
            <a:endParaRPr lang="en-US"/>
          </a:p>
        </p:txBody>
      </p:sp>
      <p:sp>
        <p:nvSpPr>
          <p:cNvPr id="5" name="Footer Placeholder 4"/>
          <p:cNvSpPr>
            <a:spLocks noGrp="1"/>
          </p:cNvSpPr>
          <p:nvPr>
            <p:ph type="ftr" sz="quarter" idx="11"/>
          </p:nvPr>
        </p:nvSpPr>
        <p:spPr/>
        <p:txBody>
          <a:bodyPr/>
          <a:lstStyle/>
          <a:p>
            <a:r>
              <a:rPr lang="en-US" smtClean="0"/>
              <a:t>MIJAN-GAI </a:t>
            </a:r>
            <a:endParaRPr lang="en-US"/>
          </a:p>
        </p:txBody>
      </p:sp>
      <p:sp>
        <p:nvSpPr>
          <p:cNvPr id="6" name="Slide Number Placeholder 5"/>
          <p:cNvSpPr>
            <a:spLocks noGrp="1"/>
          </p:cNvSpPr>
          <p:nvPr>
            <p:ph type="sldNum" sz="quarter" idx="12"/>
          </p:nvPr>
        </p:nvSpPr>
        <p:spPr/>
        <p:txBody>
          <a:bodyPr/>
          <a:lstStyle/>
          <a:p>
            <a:fld id="{6078AE66-CFF7-44C3-973C-CDFFC65EAC50}" type="slidenum">
              <a:rPr lang="en-US" smtClean="0"/>
              <a:t>‹#›</a:t>
            </a:fld>
            <a:endParaRPr lang="en-US"/>
          </a:p>
        </p:txBody>
      </p:sp>
    </p:spTree>
    <p:extLst>
      <p:ext uri="{BB962C8B-B14F-4D97-AF65-F5344CB8AC3E}">
        <p14:creationId xmlns:p14="http://schemas.microsoft.com/office/powerpoint/2010/main" val="1561050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5C880-2F29-42D5-9D0A-9728A5595E80}" type="datetime1">
              <a:rPr lang="en-US" smtClean="0"/>
              <a:t>1/27/2021</a:t>
            </a:fld>
            <a:endParaRPr lang="en-US"/>
          </a:p>
        </p:txBody>
      </p:sp>
      <p:sp>
        <p:nvSpPr>
          <p:cNvPr id="5" name="Footer Placeholder 4"/>
          <p:cNvSpPr>
            <a:spLocks noGrp="1"/>
          </p:cNvSpPr>
          <p:nvPr>
            <p:ph type="ftr" sz="quarter" idx="11"/>
          </p:nvPr>
        </p:nvSpPr>
        <p:spPr/>
        <p:txBody>
          <a:bodyPr/>
          <a:lstStyle/>
          <a:p>
            <a:r>
              <a:rPr lang="en-US" smtClean="0"/>
              <a:t>MIJAN-GAI </a:t>
            </a:r>
            <a:endParaRPr lang="en-US"/>
          </a:p>
        </p:txBody>
      </p:sp>
      <p:sp>
        <p:nvSpPr>
          <p:cNvPr id="6" name="Slide Number Placeholder 5"/>
          <p:cNvSpPr>
            <a:spLocks noGrp="1"/>
          </p:cNvSpPr>
          <p:nvPr>
            <p:ph type="sldNum" sz="quarter" idx="12"/>
          </p:nvPr>
        </p:nvSpPr>
        <p:spPr/>
        <p:txBody>
          <a:bodyPr/>
          <a:lstStyle/>
          <a:p>
            <a:fld id="{6078AE66-CFF7-44C3-973C-CDFFC65EAC50}" type="slidenum">
              <a:rPr lang="en-US" smtClean="0"/>
              <a:t>‹#›</a:t>
            </a:fld>
            <a:endParaRPr lang="en-US"/>
          </a:p>
        </p:txBody>
      </p:sp>
    </p:spTree>
    <p:extLst>
      <p:ext uri="{BB962C8B-B14F-4D97-AF65-F5344CB8AC3E}">
        <p14:creationId xmlns:p14="http://schemas.microsoft.com/office/powerpoint/2010/main" val="94403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996184-50D3-42FE-B3AF-9FF524DED735}" type="datetime1">
              <a:rPr lang="en-US" smtClean="0"/>
              <a:t>1/27/2021</a:t>
            </a:fld>
            <a:endParaRPr lang="en-US"/>
          </a:p>
        </p:txBody>
      </p:sp>
      <p:sp>
        <p:nvSpPr>
          <p:cNvPr id="5" name="Footer Placeholder 4"/>
          <p:cNvSpPr>
            <a:spLocks noGrp="1"/>
          </p:cNvSpPr>
          <p:nvPr>
            <p:ph type="ftr" sz="quarter" idx="11"/>
          </p:nvPr>
        </p:nvSpPr>
        <p:spPr/>
        <p:txBody>
          <a:bodyPr/>
          <a:lstStyle/>
          <a:p>
            <a:r>
              <a:rPr lang="en-US" smtClean="0"/>
              <a:t>MIJAN-GAI </a:t>
            </a:r>
            <a:endParaRPr lang="en-US"/>
          </a:p>
        </p:txBody>
      </p:sp>
      <p:sp>
        <p:nvSpPr>
          <p:cNvPr id="6" name="Slide Number Placeholder 5"/>
          <p:cNvSpPr>
            <a:spLocks noGrp="1"/>
          </p:cNvSpPr>
          <p:nvPr>
            <p:ph type="sldNum" sz="quarter" idx="12"/>
          </p:nvPr>
        </p:nvSpPr>
        <p:spPr/>
        <p:txBody>
          <a:bodyPr/>
          <a:lstStyle/>
          <a:p>
            <a:fld id="{6078AE66-CFF7-44C3-973C-CDFFC65EAC50}" type="slidenum">
              <a:rPr lang="en-US" smtClean="0"/>
              <a:t>‹#›</a:t>
            </a:fld>
            <a:endParaRPr lang="en-US"/>
          </a:p>
        </p:txBody>
      </p:sp>
    </p:spTree>
    <p:extLst>
      <p:ext uri="{BB962C8B-B14F-4D97-AF65-F5344CB8AC3E}">
        <p14:creationId xmlns:p14="http://schemas.microsoft.com/office/powerpoint/2010/main" val="289405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A3EB27-F6A6-4991-9B35-733E4B2D9CC1}" type="datetime1">
              <a:rPr lang="en-US" smtClean="0"/>
              <a:t>1/27/2021</a:t>
            </a:fld>
            <a:endParaRPr lang="en-US"/>
          </a:p>
        </p:txBody>
      </p:sp>
      <p:sp>
        <p:nvSpPr>
          <p:cNvPr id="6" name="Footer Placeholder 5"/>
          <p:cNvSpPr>
            <a:spLocks noGrp="1"/>
          </p:cNvSpPr>
          <p:nvPr>
            <p:ph type="ftr" sz="quarter" idx="11"/>
          </p:nvPr>
        </p:nvSpPr>
        <p:spPr/>
        <p:txBody>
          <a:bodyPr/>
          <a:lstStyle/>
          <a:p>
            <a:r>
              <a:rPr lang="en-US" smtClean="0"/>
              <a:t>MIJAN-GAI </a:t>
            </a:r>
            <a:endParaRPr lang="en-US"/>
          </a:p>
        </p:txBody>
      </p:sp>
      <p:sp>
        <p:nvSpPr>
          <p:cNvPr id="7" name="Slide Number Placeholder 6"/>
          <p:cNvSpPr>
            <a:spLocks noGrp="1"/>
          </p:cNvSpPr>
          <p:nvPr>
            <p:ph type="sldNum" sz="quarter" idx="12"/>
          </p:nvPr>
        </p:nvSpPr>
        <p:spPr/>
        <p:txBody>
          <a:bodyPr/>
          <a:lstStyle/>
          <a:p>
            <a:fld id="{6078AE66-CFF7-44C3-973C-CDFFC65EAC50}" type="slidenum">
              <a:rPr lang="en-US" smtClean="0"/>
              <a:t>‹#›</a:t>
            </a:fld>
            <a:endParaRPr lang="en-US"/>
          </a:p>
        </p:txBody>
      </p:sp>
    </p:spTree>
    <p:extLst>
      <p:ext uri="{BB962C8B-B14F-4D97-AF65-F5344CB8AC3E}">
        <p14:creationId xmlns:p14="http://schemas.microsoft.com/office/powerpoint/2010/main" val="265322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ED24EF-4D85-41F8-A4F6-BD974E2C11BF}" type="datetime1">
              <a:rPr lang="en-US" smtClean="0"/>
              <a:t>1/27/2021</a:t>
            </a:fld>
            <a:endParaRPr lang="en-US"/>
          </a:p>
        </p:txBody>
      </p:sp>
      <p:sp>
        <p:nvSpPr>
          <p:cNvPr id="8" name="Footer Placeholder 7"/>
          <p:cNvSpPr>
            <a:spLocks noGrp="1"/>
          </p:cNvSpPr>
          <p:nvPr>
            <p:ph type="ftr" sz="quarter" idx="11"/>
          </p:nvPr>
        </p:nvSpPr>
        <p:spPr/>
        <p:txBody>
          <a:bodyPr/>
          <a:lstStyle/>
          <a:p>
            <a:r>
              <a:rPr lang="en-US" smtClean="0"/>
              <a:t>MIJAN-GAI </a:t>
            </a:r>
            <a:endParaRPr lang="en-US"/>
          </a:p>
        </p:txBody>
      </p:sp>
      <p:sp>
        <p:nvSpPr>
          <p:cNvPr id="9" name="Slide Number Placeholder 8"/>
          <p:cNvSpPr>
            <a:spLocks noGrp="1"/>
          </p:cNvSpPr>
          <p:nvPr>
            <p:ph type="sldNum" sz="quarter" idx="12"/>
          </p:nvPr>
        </p:nvSpPr>
        <p:spPr/>
        <p:txBody>
          <a:bodyPr/>
          <a:lstStyle/>
          <a:p>
            <a:fld id="{6078AE66-CFF7-44C3-973C-CDFFC65EAC50}" type="slidenum">
              <a:rPr lang="en-US" smtClean="0"/>
              <a:t>‹#›</a:t>
            </a:fld>
            <a:endParaRPr lang="en-US"/>
          </a:p>
        </p:txBody>
      </p:sp>
    </p:spTree>
    <p:extLst>
      <p:ext uri="{BB962C8B-B14F-4D97-AF65-F5344CB8AC3E}">
        <p14:creationId xmlns:p14="http://schemas.microsoft.com/office/powerpoint/2010/main" val="163071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3C69D0-B6C6-44A2-9F69-49BCBCD20D5F}" type="datetime1">
              <a:rPr lang="en-US" smtClean="0"/>
              <a:t>1/27/2021</a:t>
            </a:fld>
            <a:endParaRPr lang="en-US"/>
          </a:p>
        </p:txBody>
      </p:sp>
      <p:sp>
        <p:nvSpPr>
          <p:cNvPr id="4" name="Footer Placeholder 3"/>
          <p:cNvSpPr>
            <a:spLocks noGrp="1"/>
          </p:cNvSpPr>
          <p:nvPr>
            <p:ph type="ftr" sz="quarter" idx="11"/>
          </p:nvPr>
        </p:nvSpPr>
        <p:spPr/>
        <p:txBody>
          <a:bodyPr/>
          <a:lstStyle/>
          <a:p>
            <a:r>
              <a:rPr lang="en-US" smtClean="0"/>
              <a:t>MIJAN-GAI </a:t>
            </a:r>
            <a:endParaRPr lang="en-US"/>
          </a:p>
        </p:txBody>
      </p:sp>
      <p:sp>
        <p:nvSpPr>
          <p:cNvPr id="5" name="Slide Number Placeholder 4"/>
          <p:cNvSpPr>
            <a:spLocks noGrp="1"/>
          </p:cNvSpPr>
          <p:nvPr>
            <p:ph type="sldNum" sz="quarter" idx="12"/>
          </p:nvPr>
        </p:nvSpPr>
        <p:spPr/>
        <p:txBody>
          <a:bodyPr/>
          <a:lstStyle/>
          <a:p>
            <a:fld id="{6078AE66-CFF7-44C3-973C-CDFFC65EAC50}" type="slidenum">
              <a:rPr lang="en-US" smtClean="0"/>
              <a:t>‹#›</a:t>
            </a:fld>
            <a:endParaRPr lang="en-US"/>
          </a:p>
        </p:txBody>
      </p:sp>
    </p:spTree>
    <p:extLst>
      <p:ext uri="{BB962C8B-B14F-4D97-AF65-F5344CB8AC3E}">
        <p14:creationId xmlns:p14="http://schemas.microsoft.com/office/powerpoint/2010/main" val="334430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275FC-11CE-4542-A9DC-62F2B8704A0B}" type="datetime1">
              <a:rPr lang="en-US" smtClean="0"/>
              <a:t>1/27/2021</a:t>
            </a:fld>
            <a:endParaRPr lang="en-US"/>
          </a:p>
        </p:txBody>
      </p:sp>
      <p:sp>
        <p:nvSpPr>
          <p:cNvPr id="3" name="Footer Placeholder 2"/>
          <p:cNvSpPr>
            <a:spLocks noGrp="1"/>
          </p:cNvSpPr>
          <p:nvPr>
            <p:ph type="ftr" sz="quarter" idx="11"/>
          </p:nvPr>
        </p:nvSpPr>
        <p:spPr/>
        <p:txBody>
          <a:bodyPr/>
          <a:lstStyle/>
          <a:p>
            <a:r>
              <a:rPr lang="en-US" smtClean="0"/>
              <a:t>MIJAN-GAI </a:t>
            </a:r>
            <a:endParaRPr lang="en-US"/>
          </a:p>
        </p:txBody>
      </p:sp>
      <p:sp>
        <p:nvSpPr>
          <p:cNvPr id="4" name="Slide Number Placeholder 3"/>
          <p:cNvSpPr>
            <a:spLocks noGrp="1"/>
          </p:cNvSpPr>
          <p:nvPr>
            <p:ph type="sldNum" sz="quarter" idx="12"/>
          </p:nvPr>
        </p:nvSpPr>
        <p:spPr/>
        <p:txBody>
          <a:bodyPr/>
          <a:lstStyle/>
          <a:p>
            <a:fld id="{6078AE66-CFF7-44C3-973C-CDFFC65EAC50}" type="slidenum">
              <a:rPr lang="en-US" smtClean="0"/>
              <a:t>‹#›</a:t>
            </a:fld>
            <a:endParaRPr lang="en-US"/>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0589" t="13656" r="8337" b="5678"/>
          <a:stretch/>
        </p:blipFill>
        <p:spPr>
          <a:xfrm>
            <a:off x="0" y="0"/>
            <a:ext cx="12242802" cy="6870700"/>
          </a:xfrm>
          <a:prstGeom prst="frame">
            <a:avLst>
              <a:gd name="adj1" fmla="val 1615"/>
            </a:avLst>
          </a:prstGeom>
          <a:solidFill>
            <a:srgbClr val="FF0000"/>
          </a:solidFill>
          <a:ln w="28575">
            <a:solidFill>
              <a:schemeClr val="tx1"/>
            </a:solidFill>
            <a:prstDash val="sysDot"/>
          </a:ln>
          <a:effectLst>
            <a:glow rad="63500">
              <a:schemeClr val="accent1">
                <a:satMod val="175000"/>
                <a:alpha val="40000"/>
              </a:schemeClr>
            </a:glow>
          </a:effectLst>
        </p:spPr>
      </p:pic>
    </p:spTree>
    <p:extLst>
      <p:ext uri="{BB962C8B-B14F-4D97-AF65-F5344CB8AC3E}">
        <p14:creationId xmlns:p14="http://schemas.microsoft.com/office/powerpoint/2010/main" val="25335958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87251-AE65-4DCF-891A-1346086CA440}" type="datetime1">
              <a:rPr lang="en-US" smtClean="0"/>
              <a:t>1/27/2021</a:t>
            </a:fld>
            <a:endParaRPr lang="en-US"/>
          </a:p>
        </p:txBody>
      </p:sp>
      <p:sp>
        <p:nvSpPr>
          <p:cNvPr id="6" name="Footer Placeholder 5"/>
          <p:cNvSpPr>
            <a:spLocks noGrp="1"/>
          </p:cNvSpPr>
          <p:nvPr>
            <p:ph type="ftr" sz="quarter" idx="11"/>
          </p:nvPr>
        </p:nvSpPr>
        <p:spPr/>
        <p:txBody>
          <a:bodyPr/>
          <a:lstStyle/>
          <a:p>
            <a:r>
              <a:rPr lang="en-US" smtClean="0"/>
              <a:t>MIJAN-GAI </a:t>
            </a:r>
            <a:endParaRPr lang="en-US"/>
          </a:p>
        </p:txBody>
      </p:sp>
      <p:sp>
        <p:nvSpPr>
          <p:cNvPr id="7" name="Slide Number Placeholder 6"/>
          <p:cNvSpPr>
            <a:spLocks noGrp="1"/>
          </p:cNvSpPr>
          <p:nvPr>
            <p:ph type="sldNum" sz="quarter" idx="12"/>
          </p:nvPr>
        </p:nvSpPr>
        <p:spPr/>
        <p:txBody>
          <a:bodyPr/>
          <a:lstStyle/>
          <a:p>
            <a:fld id="{6078AE66-CFF7-44C3-973C-CDFFC65EAC50}" type="slidenum">
              <a:rPr lang="en-US" smtClean="0"/>
              <a:t>‹#›</a:t>
            </a:fld>
            <a:endParaRPr lang="en-US"/>
          </a:p>
        </p:txBody>
      </p:sp>
    </p:spTree>
    <p:extLst>
      <p:ext uri="{BB962C8B-B14F-4D97-AF65-F5344CB8AC3E}">
        <p14:creationId xmlns:p14="http://schemas.microsoft.com/office/powerpoint/2010/main" val="177830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08B04A-1B41-4111-8ED6-31B5C3F33D19}" type="datetime1">
              <a:rPr lang="en-US" smtClean="0"/>
              <a:t>1/27/2021</a:t>
            </a:fld>
            <a:endParaRPr lang="en-US"/>
          </a:p>
        </p:txBody>
      </p:sp>
      <p:sp>
        <p:nvSpPr>
          <p:cNvPr id="6" name="Footer Placeholder 5"/>
          <p:cNvSpPr>
            <a:spLocks noGrp="1"/>
          </p:cNvSpPr>
          <p:nvPr>
            <p:ph type="ftr" sz="quarter" idx="11"/>
          </p:nvPr>
        </p:nvSpPr>
        <p:spPr/>
        <p:txBody>
          <a:bodyPr/>
          <a:lstStyle/>
          <a:p>
            <a:r>
              <a:rPr lang="en-US" smtClean="0"/>
              <a:t>MIJAN-GAI </a:t>
            </a:r>
            <a:endParaRPr lang="en-US"/>
          </a:p>
        </p:txBody>
      </p:sp>
      <p:sp>
        <p:nvSpPr>
          <p:cNvPr id="7" name="Slide Number Placeholder 6"/>
          <p:cNvSpPr>
            <a:spLocks noGrp="1"/>
          </p:cNvSpPr>
          <p:nvPr>
            <p:ph type="sldNum" sz="quarter" idx="12"/>
          </p:nvPr>
        </p:nvSpPr>
        <p:spPr/>
        <p:txBody>
          <a:bodyPr/>
          <a:lstStyle/>
          <a:p>
            <a:fld id="{6078AE66-CFF7-44C3-973C-CDFFC65EAC50}" type="slidenum">
              <a:rPr lang="en-US" smtClean="0"/>
              <a:t>‹#›</a:t>
            </a:fld>
            <a:endParaRPr lang="en-US"/>
          </a:p>
        </p:txBody>
      </p:sp>
    </p:spTree>
    <p:extLst>
      <p:ext uri="{BB962C8B-B14F-4D97-AF65-F5344CB8AC3E}">
        <p14:creationId xmlns:p14="http://schemas.microsoft.com/office/powerpoint/2010/main" val="28641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E69FD6-C4EA-4DBD-8EA1-9CDFA346D799}" type="datetime1">
              <a:rPr lang="en-US" smtClean="0"/>
              <a:t>1/27/2021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MIJAN-GAI </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8AE66-CFF7-44C3-973C-CDFFC65EAC50}" type="slidenum">
              <a:rPr lang="en-US" smtClean="0"/>
              <a:t>‹#›</a:t>
            </a:fld>
            <a:endParaRPr lang="en-US"/>
          </a:p>
        </p:txBody>
      </p:sp>
    </p:spTree>
    <p:extLst>
      <p:ext uri="{BB962C8B-B14F-4D97-AF65-F5344CB8AC3E}">
        <p14:creationId xmlns:p14="http://schemas.microsoft.com/office/powerpoint/2010/main" val="2176332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04318" y="6538912"/>
            <a:ext cx="2743200" cy="365125"/>
          </a:xfrm>
        </p:spPr>
        <p:txBody>
          <a:bodyPr/>
          <a:lstStyle/>
          <a:p>
            <a:fld id="{91C4D136-961B-43B0-A6BB-0CAD2687E120}" type="datetime2">
              <a:rPr lang="en-US" smtClean="0"/>
              <a:t>Wednesday, January 27, 2021</a:t>
            </a:fld>
            <a:endParaRPr lang="en-US" dirty="0"/>
          </a:p>
        </p:txBody>
      </p:sp>
      <p:sp>
        <p:nvSpPr>
          <p:cNvPr id="3" name="Footer Placeholder 2"/>
          <p:cNvSpPr>
            <a:spLocks noGrp="1"/>
          </p:cNvSpPr>
          <p:nvPr>
            <p:ph type="ftr" sz="quarter" idx="11"/>
          </p:nvPr>
        </p:nvSpPr>
        <p:spPr>
          <a:xfrm>
            <a:off x="4038600" y="6562348"/>
            <a:ext cx="4114800" cy="365125"/>
          </a:xfrm>
        </p:spPr>
        <p:txBody>
          <a:bodyPr/>
          <a:lstStyle/>
          <a:p>
            <a:r>
              <a:rPr lang="bn-BD" smtClean="0"/>
              <a:t>মিজানুর - গাইবান্ধা </a:t>
            </a:r>
            <a:endParaRPr lang="en-US"/>
          </a:p>
        </p:txBody>
      </p:sp>
      <p:sp>
        <p:nvSpPr>
          <p:cNvPr id="4" name="Slide Number Placeholder 3"/>
          <p:cNvSpPr>
            <a:spLocks noGrp="1"/>
          </p:cNvSpPr>
          <p:nvPr>
            <p:ph type="sldNum" sz="quarter" idx="12"/>
          </p:nvPr>
        </p:nvSpPr>
        <p:spPr>
          <a:xfrm>
            <a:off x="9244482" y="6492875"/>
            <a:ext cx="2743200" cy="365125"/>
          </a:xfrm>
        </p:spPr>
        <p:txBody>
          <a:bodyPr/>
          <a:lstStyle/>
          <a:p>
            <a:fld id="{6E4B296D-B6D0-4D63-ABDA-FC1B03B5FFC2}" type="slidenum">
              <a:rPr lang="en-US" smtClean="0"/>
              <a:t>1</a:t>
            </a:fld>
            <a:endParaRPr lang="en-US"/>
          </a:p>
        </p:txBody>
      </p:sp>
      <p:sp>
        <p:nvSpPr>
          <p:cNvPr id="5" name="Oval 4"/>
          <p:cNvSpPr/>
          <p:nvPr/>
        </p:nvSpPr>
        <p:spPr>
          <a:xfrm>
            <a:off x="302866" y="600501"/>
            <a:ext cx="11641540" cy="5961846"/>
          </a:xfrm>
          <a:prstGeom prst="ellipse">
            <a:avLst/>
          </a:prstGeom>
          <a:ln/>
        </p:spPr>
        <p:style>
          <a:lnRef idx="2">
            <a:schemeClr val="accent2"/>
          </a:lnRef>
          <a:fillRef idx="1001">
            <a:schemeClr val="lt1"/>
          </a:fillRef>
          <a:effectRef idx="0">
            <a:schemeClr val="accent2"/>
          </a:effectRef>
          <a:fontRef idx="minor">
            <a:schemeClr val="dk1"/>
          </a:fontRef>
        </p:style>
        <p:txBody>
          <a:bodyPr rtlCol="0" anchor="ctr"/>
          <a:lstStyle/>
          <a:p>
            <a:pPr lvl="0" algn="ctr">
              <a:defRPr/>
            </a:pPr>
            <a:endParaRPr lang="bn-BD" sz="4000" kern="0" dirty="0" smtClean="0">
              <a:solidFill>
                <a:prstClr val="black"/>
              </a:solidFill>
              <a:latin typeface="NikoshBAN" panose="02000000000000000000" pitchFamily="2" charset="0"/>
              <a:cs typeface="NikoshBAN" panose="02000000000000000000" pitchFamily="2" charset="0"/>
            </a:endParaRPr>
          </a:p>
          <a:p>
            <a:pPr lvl="0" algn="ctr">
              <a:defRPr/>
            </a:pPr>
            <a:r>
              <a:rPr lang="bn-BD" sz="4000" kern="0" dirty="0" smtClean="0">
                <a:solidFill>
                  <a:prstClr val="black"/>
                </a:solidFill>
                <a:latin typeface="NikoshBAN" panose="02000000000000000000" pitchFamily="2" charset="0"/>
                <a:cs typeface="NikoshBAN" panose="02000000000000000000" pitchFamily="2" charset="0"/>
              </a:rPr>
              <a:t>এই মডেল কন্টেন্টটি পাঠদানের পূর্বে অনুগ্রহপূর্বক কন্টেন্টটি একবার দেখে নিন এবং স্লাইডের সংগে দেয়া নির্দেশনা ভালভাবে পড়ে নিন। পাঠদানে নিজস্ব কৌশল প্রয়োগে  প্রয়োজনে নির্মাতার সংগে যোগাযোগ করুন। কন্টেন্টটি ব্যবহারের জন্য আপনাকে অজস্র ধন্যবাদ। </a:t>
            </a:r>
            <a:endParaRPr kumimoji="0" lang="en-US" sz="4000" b="0" i="0" u="none" strike="noStrike" kern="0" cap="none" spc="0" normalizeH="0" baseline="0" noProof="0" dirty="0" smtClean="0">
              <a:ln>
                <a:noFill/>
              </a:ln>
              <a:solidFill>
                <a:prstClr val="black"/>
              </a:solidFill>
              <a:effectLst/>
              <a:uLnTx/>
              <a:uFillTx/>
              <a:latin typeface="NikoshBAN" panose="02000000000000000000" pitchFamily="2" charset="0"/>
              <a:cs typeface="NikoshBAN"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smtClean="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4063079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4D878-3423-4B2F-817E-441AE8F13819}" type="datetime1">
              <a:rPr lang="en-US" smtClean="0"/>
              <a:t>1/27/2021</a:t>
            </a:fld>
            <a:endParaRPr lang="en-US" dirty="0"/>
          </a:p>
        </p:txBody>
      </p:sp>
      <p:sp>
        <p:nvSpPr>
          <p:cNvPr id="3" name="Footer Placeholder 2"/>
          <p:cNvSpPr>
            <a:spLocks noGrp="1"/>
          </p:cNvSpPr>
          <p:nvPr>
            <p:ph type="ftr" sz="quarter" idx="11"/>
          </p:nvPr>
        </p:nvSpPr>
        <p:spPr/>
        <p:txBody>
          <a:bodyPr/>
          <a:lstStyle/>
          <a:p>
            <a:r>
              <a:rPr lang="en-US" smtClean="0"/>
              <a:t>mijanur-ggbhs</a:t>
            </a:r>
            <a:endParaRPr lang="en-US"/>
          </a:p>
        </p:txBody>
      </p:sp>
      <p:sp>
        <p:nvSpPr>
          <p:cNvPr id="4" name="Slide Number Placeholder 3"/>
          <p:cNvSpPr>
            <a:spLocks noGrp="1"/>
          </p:cNvSpPr>
          <p:nvPr>
            <p:ph type="sldNum" sz="quarter" idx="12"/>
          </p:nvPr>
        </p:nvSpPr>
        <p:spPr/>
        <p:txBody>
          <a:bodyPr/>
          <a:lstStyle/>
          <a:p>
            <a:fld id="{443ED09E-7E35-43F0-AEBB-CFDD66A07BD6}" type="slidenum">
              <a:rPr lang="en-US" smtClean="0"/>
              <a:t>10</a:t>
            </a:fld>
            <a:endParaRPr lang="en-US"/>
          </a:p>
        </p:txBody>
      </p:sp>
      <p:sp>
        <p:nvSpPr>
          <p:cNvPr id="5" name="Pentagon 4"/>
          <p:cNvSpPr/>
          <p:nvPr/>
        </p:nvSpPr>
        <p:spPr>
          <a:xfrm>
            <a:off x="436921" y="895970"/>
            <a:ext cx="3016156" cy="1241947"/>
          </a:xfrm>
          <a:prstGeom prst="homePlate">
            <a:avLst>
              <a:gd name="adj" fmla="val 37912"/>
            </a:avLst>
          </a:prstGeom>
          <a:gradFill>
            <a:gsLst>
              <a:gs pos="22000">
                <a:schemeClr val="accent2">
                  <a:lumMod val="110000"/>
                  <a:satMod val="105000"/>
                  <a:tint val="67000"/>
                </a:schemeClr>
              </a:gs>
              <a:gs pos="45000">
                <a:schemeClr val="accent2">
                  <a:lumMod val="105000"/>
                  <a:satMod val="103000"/>
                  <a:tint val="73000"/>
                </a:schemeClr>
              </a:gs>
              <a:gs pos="81000">
                <a:schemeClr val="accent2">
                  <a:lumMod val="105000"/>
                  <a:satMod val="109000"/>
                  <a:tint val="81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পাঞ্জাবি মিলিটারি </a:t>
            </a:r>
            <a:endParaRPr lang="en-US" sz="3600" b="1" dirty="0">
              <a:effectLst>
                <a:outerShdw blurRad="38100" dist="38100" dir="2700000" algn="tl">
                  <a:srgbClr val="000000">
                    <a:alpha val="43137"/>
                  </a:srgbClr>
                </a:outerShdw>
              </a:effectLst>
            </a:endParaRPr>
          </a:p>
        </p:txBody>
      </p:sp>
      <p:sp>
        <p:nvSpPr>
          <p:cNvPr id="7" name="Pentagon 6"/>
          <p:cNvSpPr/>
          <p:nvPr/>
        </p:nvSpPr>
        <p:spPr>
          <a:xfrm>
            <a:off x="436921" y="3057180"/>
            <a:ext cx="3016156" cy="1241947"/>
          </a:xfrm>
          <a:prstGeom prst="homePlate">
            <a:avLst>
              <a:gd name="adj" fmla="val 38673"/>
            </a:avLst>
          </a:prstGeom>
          <a:gradFill>
            <a:gsLst>
              <a:gs pos="32000">
                <a:schemeClr val="accent4">
                  <a:lumMod val="110000"/>
                  <a:satMod val="105000"/>
                  <a:tint val="67000"/>
                </a:schemeClr>
              </a:gs>
              <a:gs pos="65000">
                <a:schemeClr val="accent4">
                  <a:lumMod val="105000"/>
                  <a:satMod val="103000"/>
                  <a:tint val="73000"/>
                </a:schemeClr>
              </a:gs>
              <a:gs pos="100000">
                <a:schemeClr val="accent4">
                  <a:lumMod val="105000"/>
                  <a:satMod val="109000"/>
                  <a:tint val="81000"/>
                </a:schemeClr>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6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পঁচিশে মার্চ </a:t>
            </a:r>
            <a:endParaRPr lang="en-US" sz="6000" b="1" dirty="0">
              <a:effectLst>
                <a:outerShdw blurRad="38100" dist="38100" dir="2700000" algn="tl">
                  <a:srgbClr val="000000">
                    <a:alpha val="43137"/>
                  </a:srgbClr>
                </a:outerShdw>
              </a:effectLst>
            </a:endParaRPr>
          </a:p>
        </p:txBody>
      </p:sp>
      <p:sp>
        <p:nvSpPr>
          <p:cNvPr id="9" name="Pentagon 8"/>
          <p:cNvSpPr/>
          <p:nvPr/>
        </p:nvSpPr>
        <p:spPr>
          <a:xfrm>
            <a:off x="436921" y="4950066"/>
            <a:ext cx="3016156" cy="1241948"/>
          </a:xfrm>
          <a:prstGeom prst="homePlate">
            <a:avLst>
              <a:gd name="adj" fmla="val 37540"/>
            </a:avLst>
          </a:prstGeom>
          <a:solidFill>
            <a:srgbClr val="92D050">
              <a:alpha val="64000"/>
            </a:srgbClr>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bn-IN" sz="4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bn-BD" sz="4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bn-IN" sz="4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পাহাড়</a:t>
            </a:r>
            <a:endParaRPr lang="en-US" sz="4800" b="1" dirty="0">
              <a:solidFill>
                <a:schemeClr val="tx1"/>
              </a:solidFill>
              <a:effectLst>
                <a:outerShdw blurRad="38100" dist="38100" dir="2700000" algn="tl">
                  <a:srgbClr val="000000">
                    <a:alpha val="43137"/>
                  </a:srgbClr>
                </a:outerShdw>
              </a:effectLst>
            </a:endParaRPr>
          </a:p>
        </p:txBody>
      </p:sp>
      <p:grpSp>
        <p:nvGrpSpPr>
          <p:cNvPr id="16" name="Group 15"/>
          <p:cNvGrpSpPr/>
          <p:nvPr/>
        </p:nvGrpSpPr>
        <p:grpSpPr>
          <a:xfrm>
            <a:off x="7765577" y="895970"/>
            <a:ext cx="3713328" cy="1597162"/>
            <a:chOff x="8153400" y="979967"/>
            <a:chExt cx="3657600" cy="1597162"/>
          </a:xfrm>
        </p:grpSpPr>
        <p:sp>
          <p:nvSpPr>
            <p:cNvPr id="14" name="Pentagon 13"/>
            <p:cNvSpPr/>
            <p:nvPr/>
          </p:nvSpPr>
          <p:spPr>
            <a:xfrm rot="10800000">
              <a:off x="8153400" y="979967"/>
              <a:ext cx="3657600" cy="1597162"/>
            </a:xfrm>
            <a:prstGeom prst="homePlate">
              <a:avLst>
                <a:gd name="adj" fmla="val 37912"/>
              </a:avLst>
            </a:prstGeom>
            <a:gradFill>
              <a:gsLst>
                <a:gs pos="22000">
                  <a:schemeClr val="accent2">
                    <a:lumMod val="110000"/>
                    <a:satMod val="105000"/>
                    <a:tint val="67000"/>
                  </a:schemeClr>
                </a:gs>
                <a:gs pos="45000">
                  <a:schemeClr val="accent2">
                    <a:lumMod val="105000"/>
                    <a:satMod val="103000"/>
                    <a:tint val="73000"/>
                  </a:schemeClr>
                </a:gs>
                <a:gs pos="81000">
                  <a:schemeClr val="accent2">
                    <a:lumMod val="105000"/>
                    <a:satMod val="109000"/>
                    <a:tint val="81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bn-IN" sz="4400" b="1" dirty="0" smtClean="0">
                <a:effectLst>
                  <a:outerShdw blurRad="38100" dist="38100" dir="2700000" algn="tl">
                    <a:srgbClr val="000000">
                      <a:alpha val="43137"/>
                    </a:srgbClr>
                  </a:outerShdw>
                </a:effectLst>
              </a:endParaRPr>
            </a:p>
          </p:txBody>
        </p:sp>
        <p:sp>
          <p:nvSpPr>
            <p:cNvPr id="15" name="TextBox 14"/>
            <p:cNvSpPr txBox="1"/>
            <p:nvPr/>
          </p:nvSpPr>
          <p:spPr>
            <a:xfrm>
              <a:off x="8610600" y="1187833"/>
              <a:ext cx="3200400" cy="1077218"/>
            </a:xfrm>
            <a:prstGeom prst="rect">
              <a:avLst/>
            </a:prstGeom>
            <a:noFill/>
          </p:spPr>
          <p:txBody>
            <a:bodyPr wrap="square" rtlCol="0">
              <a:spAutoFit/>
            </a:bodyPr>
            <a:lstStyle/>
            <a:p>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পাকিস্তানের পাঞ্জাব রেজিমেন্টের সৈনিক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10" name="Group 9"/>
          <p:cNvGrpSpPr/>
          <p:nvPr/>
        </p:nvGrpSpPr>
        <p:grpSpPr>
          <a:xfrm>
            <a:off x="7765577" y="2939768"/>
            <a:ext cx="3788957" cy="1476770"/>
            <a:chOff x="7765577" y="3041945"/>
            <a:chExt cx="3788957" cy="1476770"/>
          </a:xfrm>
        </p:grpSpPr>
        <p:sp>
          <p:nvSpPr>
            <p:cNvPr id="18" name="Pentagon 17"/>
            <p:cNvSpPr/>
            <p:nvPr/>
          </p:nvSpPr>
          <p:spPr>
            <a:xfrm rot="10800000">
              <a:off x="7765577" y="3041945"/>
              <a:ext cx="3713328" cy="1476770"/>
            </a:xfrm>
            <a:prstGeom prst="homePlate">
              <a:avLst>
                <a:gd name="adj" fmla="val 37912"/>
              </a:avLst>
            </a:prstGeom>
            <a:gradFill flip="none" rotWithShape="1">
              <a:gsLst>
                <a:gs pos="29000">
                  <a:schemeClr val="accent4">
                    <a:lumMod val="110000"/>
                    <a:satMod val="105000"/>
                    <a:tint val="67000"/>
                  </a:schemeClr>
                </a:gs>
                <a:gs pos="83000">
                  <a:schemeClr val="accent4">
                    <a:lumMod val="105000"/>
                    <a:satMod val="103000"/>
                    <a:tint val="73000"/>
                  </a:schemeClr>
                </a:gs>
                <a:gs pos="100000">
                  <a:schemeClr val="accent4">
                    <a:lumMod val="105000"/>
                    <a:satMod val="109000"/>
                    <a:tint val="81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bn-IN" sz="4400" b="1" dirty="0" smtClean="0">
                <a:effectLst>
                  <a:outerShdw blurRad="38100" dist="38100" dir="2700000" algn="tl">
                    <a:srgbClr val="000000">
                      <a:alpha val="43137"/>
                    </a:srgbClr>
                  </a:outerShdw>
                </a:effectLst>
              </a:endParaRPr>
            </a:p>
          </p:txBody>
        </p:sp>
        <p:sp>
          <p:nvSpPr>
            <p:cNvPr id="19" name="TextBox 18"/>
            <p:cNvSpPr txBox="1"/>
            <p:nvPr/>
          </p:nvSpPr>
          <p:spPr>
            <a:xfrm>
              <a:off x="8114162" y="3101302"/>
              <a:ext cx="3440372" cy="1323439"/>
            </a:xfrm>
            <a:prstGeom prst="rect">
              <a:avLst/>
            </a:prstGeom>
            <a:noFill/>
          </p:spPr>
          <p:txBody>
            <a:bodyPr wrap="square" rtlCol="0">
              <a:spAutoFit/>
            </a:bodyPr>
            <a:lstStyle/>
            <a:p>
              <a:pPr algn="ctr"/>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১৯৭১ সালের </a:t>
              </a:r>
            </a:p>
            <a:p>
              <a:pPr algn="ctr"/>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২৫ শে মার্চ।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12" name="Group 11"/>
          <p:cNvGrpSpPr/>
          <p:nvPr/>
        </p:nvGrpSpPr>
        <p:grpSpPr>
          <a:xfrm>
            <a:off x="7841206" y="4828556"/>
            <a:ext cx="3713328" cy="1527794"/>
            <a:chOff x="7765577" y="4828556"/>
            <a:chExt cx="3713328" cy="1521652"/>
          </a:xfrm>
          <a:solidFill>
            <a:srgbClr val="92D050">
              <a:alpha val="57000"/>
            </a:srgbClr>
          </a:solidFill>
        </p:grpSpPr>
        <p:sp>
          <p:nvSpPr>
            <p:cNvPr id="20" name="Pentagon 19"/>
            <p:cNvSpPr/>
            <p:nvPr/>
          </p:nvSpPr>
          <p:spPr>
            <a:xfrm rot="10800000">
              <a:off x="7765577" y="4828556"/>
              <a:ext cx="3713328" cy="1521652"/>
            </a:xfrm>
            <a:prstGeom prst="homePlate">
              <a:avLst>
                <a:gd name="adj" fmla="val 37540"/>
              </a:avLst>
            </a:prstGeom>
            <a:grp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7200" b="1" dirty="0">
                <a:solidFill>
                  <a:schemeClr val="tx1"/>
                </a:solidFill>
                <a:effectLst>
                  <a:outerShdw blurRad="38100" dist="38100" dir="2700000" algn="tl">
                    <a:srgbClr val="000000">
                      <a:alpha val="43137"/>
                    </a:srgbClr>
                  </a:outerShdw>
                </a:effectLst>
              </a:endParaRPr>
            </a:p>
          </p:txBody>
        </p:sp>
        <p:sp>
          <p:nvSpPr>
            <p:cNvPr id="21" name="TextBox 20"/>
            <p:cNvSpPr txBox="1"/>
            <p:nvPr/>
          </p:nvSpPr>
          <p:spPr>
            <a:xfrm>
              <a:off x="8379725" y="4950066"/>
              <a:ext cx="3059372" cy="1200329"/>
            </a:xfrm>
            <a:prstGeom prst="rect">
              <a:avLst/>
            </a:prstGeom>
            <a:noFill/>
          </p:spPr>
          <p:txBody>
            <a:bodyPr wrap="square" rtlCol="0">
              <a:spAutoFit/>
            </a:bodyPr>
            <a:lstStyle/>
            <a:p>
              <a:pPr algn="ctr"/>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ময়মনসিংহ অঞ্চলে অবস্থিত।</a:t>
              </a:r>
              <a:endPar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245660"/>
            <a:ext cx="4000500" cy="2037568"/>
          </a:xfrm>
          <a:prstGeom prst="rect">
            <a:avLst/>
          </a:prstGeom>
          <a:ln>
            <a:noFill/>
          </a:ln>
          <a:effectLst>
            <a:outerShdw blurRad="44450" dist="27940" dir="5400000" algn="ctr">
              <a:schemeClr val="tx1">
                <a:lumMod val="95000"/>
                <a:lumOff val="5000"/>
                <a:alpha val="57000"/>
              </a:schemeClr>
            </a:outerShdw>
          </a:effectLst>
          <a:scene3d>
            <a:camera prst="orthographicFront">
              <a:rot lat="0" lon="0" rev="0"/>
            </a:camera>
            <a:lightRig rig="balanced" dir="t">
              <a:rot lat="0" lon="0" rev="8700000"/>
            </a:lightRig>
          </a:scene3d>
          <a:sp3d>
            <a:bevelT w="190500" h="38100"/>
          </a:sp3d>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9527"/>
          <a:stretch/>
        </p:blipFill>
        <p:spPr>
          <a:xfrm>
            <a:off x="3641022" y="2506862"/>
            <a:ext cx="3936610" cy="203157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23773"/>
          <a:stretch/>
        </p:blipFill>
        <p:spPr>
          <a:xfrm>
            <a:off x="3641022" y="4645310"/>
            <a:ext cx="3936610" cy="18514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1989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out)">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3" presetClass="entr" presetSubtype="16"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plus(in)">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circle(in)">
                                      <p:cBhvr>
                                        <p:cTn id="5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0598B-7D3B-47A3-8C38-37AD213A06E2}" type="datetime1">
              <a:rPr lang="en-US" smtClean="0"/>
              <a:t>1/27/2021</a:t>
            </a:fld>
            <a:endParaRPr lang="en-US"/>
          </a:p>
        </p:txBody>
      </p:sp>
      <p:sp>
        <p:nvSpPr>
          <p:cNvPr id="3" name="Footer Placeholder 2"/>
          <p:cNvSpPr>
            <a:spLocks noGrp="1"/>
          </p:cNvSpPr>
          <p:nvPr>
            <p:ph type="ftr" sz="quarter" idx="11"/>
          </p:nvPr>
        </p:nvSpPr>
        <p:spPr/>
        <p:txBody>
          <a:bodyPr/>
          <a:lstStyle/>
          <a:p>
            <a:r>
              <a:rPr lang="en-US" smtClean="0"/>
              <a:t>MIJANUR-GAIBANDHA </a:t>
            </a:r>
            <a:endParaRPr lang="en-US"/>
          </a:p>
        </p:txBody>
      </p:sp>
      <p:sp>
        <p:nvSpPr>
          <p:cNvPr id="4" name="Slide Number Placeholder 3"/>
          <p:cNvSpPr>
            <a:spLocks noGrp="1"/>
          </p:cNvSpPr>
          <p:nvPr>
            <p:ph type="sldNum" sz="quarter" idx="12"/>
          </p:nvPr>
        </p:nvSpPr>
        <p:spPr/>
        <p:txBody>
          <a:bodyPr/>
          <a:lstStyle/>
          <a:p>
            <a:fld id="{07EA7AC2-10A6-4A96-812B-A297C9C45F0E}" type="slidenum">
              <a:rPr lang="en-US" smtClean="0"/>
              <a:t>11</a:t>
            </a:fld>
            <a:endParaRPr lang="en-US"/>
          </a:p>
        </p:txBody>
      </p:sp>
      <p:sp>
        <p:nvSpPr>
          <p:cNvPr id="5" name="TextBox 4"/>
          <p:cNvSpPr txBox="1"/>
          <p:nvPr/>
        </p:nvSpPr>
        <p:spPr>
          <a:xfrm>
            <a:off x="3581400" y="372041"/>
            <a:ext cx="4478740" cy="1569660"/>
          </a:xfrm>
          <a:prstGeom prst="rect">
            <a:avLst/>
          </a:prstGeom>
          <a:solidFill>
            <a:srgbClr val="92D050">
              <a:alpha val="32000"/>
            </a:srgbClr>
          </a:solidFill>
          <a:ln w="5715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9600" b="1" u="sng"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দলীয় কাজ</a:t>
            </a:r>
            <a:endParaRPr lang="en-US" sz="96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478301" y="2793255"/>
            <a:ext cx="11496349" cy="2123658"/>
          </a:xfrm>
          <a:prstGeom prst="rect">
            <a:avLst/>
          </a:prstGeom>
          <a:solidFill>
            <a:srgbClr val="0070C0">
              <a:alpha val="9000"/>
            </a:srgbClr>
          </a:solidFill>
          <a:ln w="38100">
            <a:solidFill>
              <a:schemeClr val="accent4">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6600" dirty="0" smtClean="0">
                <a:latin typeface="NikoshBAN" panose="02000000000000000000" pitchFamily="2" charset="0"/>
                <a:cs typeface="NikoshBAN" panose="02000000000000000000" pitchFamily="2" charset="0"/>
              </a:rPr>
              <a:t>মুক্তিযুদ্ধের সময় যে সব মানুষ উদ্বাস্তু হয়েছিল তাদের দুঃখ দুর্দশার চিত্র ব্যাখ্যা কর।</a:t>
            </a:r>
            <a:endParaRPr lang="en-US" sz="66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3"/>
          <a:stretch>
            <a:fillRect/>
          </a:stretch>
        </p:blipFill>
        <p:spPr>
          <a:xfrm>
            <a:off x="11240942" y="205813"/>
            <a:ext cx="951058" cy="951058"/>
          </a:xfrm>
          <a:prstGeom prst="rect">
            <a:avLst/>
          </a:prstGeom>
        </p:spPr>
      </p:pic>
    </p:spTree>
    <p:extLst>
      <p:ext uri="{BB962C8B-B14F-4D97-AF65-F5344CB8AC3E}">
        <p14:creationId xmlns:p14="http://schemas.microsoft.com/office/powerpoint/2010/main" val="11159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575" y="1645742"/>
            <a:ext cx="7133684" cy="769441"/>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marL="857250" indent="-857250">
              <a:buFont typeface="Wingdings" panose="05000000000000000000" pitchFamily="2" charset="2"/>
              <a:buChar char="q"/>
            </a:pPr>
            <a:r>
              <a:rPr lang="bn-IN" sz="44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শওকত ওসমানের প্রকৃত নাম কী ? </a:t>
            </a:r>
            <a:endParaRPr lang="en-US" sz="44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Rectangle 8"/>
          <p:cNvSpPr/>
          <p:nvPr/>
        </p:nvSpPr>
        <p:spPr>
          <a:xfrm>
            <a:off x="509490" y="3439706"/>
            <a:ext cx="5676554" cy="769441"/>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marL="685800" indent="-685800">
              <a:buFont typeface="Wingdings" panose="05000000000000000000" pitchFamily="2" charset="2"/>
              <a:buChar char="q"/>
            </a:pPr>
            <a:r>
              <a:rPr lang="bn-IN" sz="44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 চিৎকার করছিল কেন? </a:t>
            </a:r>
            <a:endParaRPr lang="en-US" sz="44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3" name="Rectangle 32"/>
          <p:cNvSpPr/>
          <p:nvPr/>
        </p:nvSpPr>
        <p:spPr>
          <a:xfrm>
            <a:off x="509490" y="5227124"/>
            <a:ext cx="9125829" cy="1323439"/>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685800" indent="-685800">
              <a:buFont typeface="Wingdings" panose="05000000000000000000" pitchFamily="2" charset="2"/>
              <a:buChar char="q"/>
            </a:pPr>
            <a:r>
              <a:rPr lang="bn-IN" sz="40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পাঞ্জাবি মিলিটারিরা কত তারিখে বাঙ্গালীদের </a:t>
            </a:r>
          </a:p>
          <a:p>
            <a:r>
              <a:rPr lang="bn-IN" sz="40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উপর ঝাপিয়ে পড়ে?</a:t>
            </a:r>
            <a:endParaRPr lang="en-US" sz="40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ectangle 4"/>
          <p:cNvSpPr/>
          <p:nvPr/>
        </p:nvSpPr>
        <p:spPr>
          <a:xfrm>
            <a:off x="4343962" y="191488"/>
            <a:ext cx="2616422" cy="1323439"/>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none">
            <a:spAutoFit/>
          </a:bodyPr>
          <a:lstStyle/>
          <a:p>
            <a:r>
              <a:rPr lang="bn-BD" sz="8000" u="sng" dirty="0" smtClean="0">
                <a:solidFill>
                  <a:srgbClr val="002060"/>
                </a:solidFill>
                <a:latin typeface="NikoshBAN" panose="02000000000000000000" pitchFamily="2" charset="0"/>
                <a:cs typeface="NikoshBAN" panose="02000000000000000000" pitchFamily="2" charset="0"/>
              </a:rPr>
              <a:t>ম</a:t>
            </a:r>
            <a:r>
              <a:rPr lang="bn-IN" sz="8000" u="sng" dirty="0" smtClean="0">
                <a:solidFill>
                  <a:srgbClr val="002060"/>
                </a:solidFill>
                <a:latin typeface="NikoshBAN" panose="02000000000000000000" pitchFamily="2" charset="0"/>
                <a:cs typeface="NikoshBAN" panose="02000000000000000000" pitchFamily="2" charset="0"/>
              </a:rPr>
              <a:t>ূ</a:t>
            </a:r>
            <a:r>
              <a:rPr lang="bn-BD" sz="8000" u="sng" dirty="0" smtClean="0">
                <a:solidFill>
                  <a:srgbClr val="002060"/>
                </a:solidFill>
                <a:latin typeface="NikoshBAN" panose="02000000000000000000" pitchFamily="2" charset="0"/>
                <a:cs typeface="NikoshBAN" panose="02000000000000000000" pitchFamily="2" charset="0"/>
              </a:rPr>
              <a:t>ল্যায়ন</a:t>
            </a:r>
            <a:endParaRPr lang="en-US" sz="8000" dirty="0">
              <a:solidFill>
                <a:srgbClr val="002060"/>
              </a:solidFill>
              <a:latin typeface="NikoshBAN" panose="02000000000000000000" pitchFamily="2" charset="0"/>
              <a:cs typeface="NikoshBAN" panose="02000000000000000000" pitchFamily="2" charset="0"/>
            </a:endParaRPr>
          </a:p>
        </p:txBody>
      </p:sp>
      <p:sp>
        <p:nvSpPr>
          <p:cNvPr id="8" name="TextBox 7"/>
          <p:cNvSpPr txBox="1"/>
          <p:nvPr/>
        </p:nvSpPr>
        <p:spPr>
          <a:xfrm>
            <a:off x="509490" y="4333415"/>
            <a:ext cx="8418545" cy="769441"/>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571500" indent="-571500">
              <a:buFont typeface="Wingdings" panose="05000000000000000000" pitchFamily="2" charset="2"/>
              <a:buChar char="q"/>
            </a:pPr>
            <a:r>
              <a:rPr lang="bn-IN"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ঢাকা শহর থেকে গাবতলি গ্রামের দুরত্ব কত ?</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509490" y="2542475"/>
            <a:ext cx="5277161" cy="769441"/>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857250" indent="-857250">
              <a:buFont typeface="Wingdings" panose="05000000000000000000" pitchFamily="2" charset="2"/>
              <a:buChar char="q"/>
            </a:pPr>
            <a:r>
              <a:rPr lang="bn-IN"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সাবুর মায়ের নাম কী? </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06540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trips(down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0"/>
                                        </p:tgtEl>
                                        <p:attrNameLst>
                                          <p:attrName>ppt_y</p:attrName>
                                        </p:attrNameLst>
                                      </p:cBhvr>
                                      <p:tavLst>
                                        <p:tav tm="0">
                                          <p:val>
                                            <p:strVal val="#ppt_y"/>
                                          </p:val>
                                        </p:tav>
                                        <p:tav tm="100000">
                                          <p:val>
                                            <p:strVal val="#ppt_y"/>
                                          </p:val>
                                        </p:tav>
                                      </p:tavLst>
                                    </p:anim>
                                    <p:anim calcmode="lin" valueType="num">
                                      <p:cBhvr>
                                        <p:cTn id="2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3"/>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8"/>
                                        </p:tgtEl>
                                        <p:attrNameLst>
                                          <p:attrName>ppt_y</p:attrName>
                                        </p:attrNameLst>
                                      </p:cBhvr>
                                      <p:tavLst>
                                        <p:tav tm="0">
                                          <p:val>
                                            <p:strVal val="#ppt_y"/>
                                          </p:val>
                                        </p:tav>
                                        <p:tav tm="100000">
                                          <p:val>
                                            <p:strVal val="#ppt_y"/>
                                          </p:val>
                                        </p:tav>
                                      </p:tavLst>
                                    </p:anim>
                                    <p:anim calcmode="lin" valueType="num">
                                      <p:cBhvr>
                                        <p:cTn id="3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anim calcmode="lin" valueType="num">
                                      <p:cBhvr>
                                        <p:cTn id="45" dur="1000" fill="hold"/>
                                        <p:tgtEl>
                                          <p:spTgt spid="33"/>
                                        </p:tgtEl>
                                        <p:attrNameLst>
                                          <p:attrName>ppt_x</p:attrName>
                                        </p:attrNameLst>
                                      </p:cBhvr>
                                      <p:tavLst>
                                        <p:tav tm="0">
                                          <p:val>
                                            <p:strVal val="#ppt_x"/>
                                          </p:val>
                                        </p:tav>
                                        <p:tav tm="100000">
                                          <p:val>
                                            <p:strVal val="#ppt_x"/>
                                          </p:val>
                                        </p:tav>
                                      </p:tavLst>
                                    </p:anim>
                                    <p:anim calcmode="lin" valueType="num">
                                      <p:cBhvr>
                                        <p:cTn id="46" dur="900" decel="100000" fill="hold"/>
                                        <p:tgtEl>
                                          <p:spTgt spid="33"/>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33" grpId="0" animBg="1"/>
      <p:bldP spid="5"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989829" y="4931042"/>
            <a:ext cx="6718636" cy="584775"/>
          </a:xfrm>
          <a:prstGeom prst="rect">
            <a:avLst/>
          </a:prstGeom>
          <a:noFill/>
        </p:spPr>
        <p:txBody>
          <a:bodyPr wrap="square" rtlCol="0">
            <a:spAutoFit/>
          </a:bodyPr>
          <a:lstStyle/>
          <a:p>
            <a:r>
              <a:rPr lang="en-US" sz="3200" dirty="0" err="1" smtClean="0">
                <a:solidFill>
                  <a:prstClr val="black"/>
                </a:solidFill>
                <a:latin typeface="NikoshBAN" panose="02000000000000000000" pitchFamily="2" charset="0"/>
                <a:cs typeface="NikoshBAN" panose="02000000000000000000" pitchFamily="2" charset="0"/>
              </a:rPr>
              <a:t>i</a:t>
            </a:r>
            <a:r>
              <a:rPr lang="bn-IN" sz="3200" b="1" dirty="0">
                <a:solidFill>
                  <a:prstClr val="black"/>
                </a:solidFill>
                <a:latin typeface="NikoshBAN" panose="02000000000000000000" pitchFamily="2" charset="0"/>
                <a:cs typeface="NikoshBAN" panose="02000000000000000000" pitchFamily="2" charset="0"/>
              </a:rPr>
              <a:t>.</a:t>
            </a:r>
            <a:r>
              <a:rPr lang="bn-IN" sz="3200" b="1" dirty="0" smtClean="0">
                <a:solidFill>
                  <a:prstClr val="black"/>
                </a:solidFill>
                <a:latin typeface="NikoshBAN" panose="02000000000000000000" pitchFamily="2" charset="0"/>
                <a:cs typeface="NikoshBAN" panose="02000000000000000000" pitchFamily="2" charset="0"/>
              </a:rPr>
              <a:t>সম্পূর্ণ         </a:t>
            </a:r>
            <a:r>
              <a:rPr lang="en-US" sz="3200" b="1" dirty="0">
                <a:solidFill>
                  <a:prstClr val="black"/>
                </a:solidFill>
                <a:latin typeface="NikoshBAN" panose="02000000000000000000" pitchFamily="2" charset="0"/>
                <a:cs typeface="NikoshBAN" panose="02000000000000000000" pitchFamily="2" charset="0"/>
              </a:rPr>
              <a:t>ii.</a:t>
            </a:r>
            <a:r>
              <a:rPr lang="bn-IN" sz="3200" b="1" dirty="0">
                <a:solidFill>
                  <a:prstClr val="black"/>
                </a:solidFill>
                <a:latin typeface="NikoshBAN" panose="02000000000000000000" pitchFamily="2" charset="0"/>
                <a:cs typeface="NikoshBAN" panose="02000000000000000000" pitchFamily="2" charset="0"/>
              </a:rPr>
              <a:t> বিপরীত        </a:t>
            </a:r>
            <a:r>
              <a:rPr lang="en-US" sz="3200" b="1" dirty="0">
                <a:solidFill>
                  <a:prstClr val="black"/>
                </a:solidFill>
                <a:latin typeface="NikoshBAN" panose="02000000000000000000" pitchFamily="2" charset="0"/>
                <a:cs typeface="NikoshBAN" panose="02000000000000000000" pitchFamily="2" charset="0"/>
              </a:rPr>
              <a:t>iii.</a:t>
            </a:r>
            <a:r>
              <a:rPr lang="bn-IN" sz="3200" b="1" dirty="0">
                <a:solidFill>
                  <a:prstClr val="black"/>
                </a:solidFill>
                <a:latin typeface="NikoshBAN" panose="02000000000000000000" pitchFamily="2" charset="0"/>
                <a:cs typeface="NikoshBAN" panose="02000000000000000000" pitchFamily="2" charset="0"/>
              </a:rPr>
              <a:t> আংশিক </a:t>
            </a:r>
            <a:endParaRPr lang="en-US" sz="3200" b="1" dirty="0">
              <a:solidFill>
                <a:prstClr val="black"/>
              </a:solidFill>
              <a:latin typeface="NikoshBAN" panose="02000000000000000000" pitchFamily="2" charset="0"/>
              <a:cs typeface="NikoshBAN" panose="02000000000000000000" pitchFamily="2" charset="0"/>
            </a:endParaRPr>
          </a:p>
        </p:txBody>
      </p:sp>
      <p:sp>
        <p:nvSpPr>
          <p:cNvPr id="67" name="TextBox 66"/>
          <p:cNvSpPr txBox="1"/>
          <p:nvPr/>
        </p:nvSpPr>
        <p:spPr>
          <a:xfrm>
            <a:off x="3467479" y="6111243"/>
            <a:ext cx="1416669" cy="46166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খ. </a:t>
            </a:r>
            <a:r>
              <a:rPr lang="en-US" sz="2400" dirty="0" smtClean="0">
                <a:solidFill>
                  <a:prstClr val="black"/>
                </a:solidFill>
                <a:latin typeface="NikoshBAN" panose="02000000000000000000" pitchFamily="2" charset="0"/>
                <a:cs typeface="NikoshBAN" panose="02000000000000000000" pitchFamily="2" charset="0"/>
              </a:rPr>
              <a:t>ii</a:t>
            </a:r>
            <a:endParaRPr lang="en-US" sz="2400" dirty="0">
              <a:solidFill>
                <a:prstClr val="black"/>
              </a:solidFill>
              <a:latin typeface="NikoshBAN" panose="02000000000000000000" pitchFamily="2" charset="0"/>
              <a:cs typeface="NikoshBAN" panose="02000000000000000000" pitchFamily="2" charset="0"/>
            </a:endParaRPr>
          </a:p>
        </p:txBody>
      </p:sp>
      <p:sp>
        <p:nvSpPr>
          <p:cNvPr id="68" name="TextBox 67"/>
          <p:cNvSpPr txBox="1"/>
          <p:nvPr/>
        </p:nvSpPr>
        <p:spPr>
          <a:xfrm>
            <a:off x="5797537" y="6108260"/>
            <a:ext cx="1426606" cy="4616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smtClean="0">
                <a:solidFill>
                  <a:prstClr val="black"/>
                </a:solidFill>
                <a:latin typeface="NikoshBAN" panose="02000000000000000000" pitchFamily="2" charset="0"/>
                <a:cs typeface="NikoshBAN" panose="02000000000000000000" pitchFamily="2" charset="0"/>
              </a:rPr>
              <a:t>গ. </a:t>
            </a:r>
            <a:r>
              <a:rPr lang="en-US" sz="2400" dirty="0">
                <a:solidFill>
                  <a:prstClr val="black"/>
                </a:solidFill>
                <a:latin typeface="NikoshBAN" panose="02000000000000000000" pitchFamily="2" charset="0"/>
                <a:cs typeface="NikoshBAN" panose="02000000000000000000" pitchFamily="2" charset="0"/>
              </a:rPr>
              <a:t>i</a:t>
            </a:r>
            <a:r>
              <a:rPr lang="bn-BD" sz="2400" dirty="0" smtClean="0">
                <a:solidFill>
                  <a:prstClr val="black"/>
                </a:solidFill>
                <a:latin typeface="NikoshBAN" panose="02000000000000000000" pitchFamily="2" charset="0"/>
                <a:cs typeface="NikoshBAN" panose="02000000000000000000" pitchFamily="2" charset="0"/>
              </a:rPr>
              <a:t>ও </a:t>
            </a:r>
            <a:r>
              <a:rPr lang="en-US" sz="2400" dirty="0" smtClean="0">
                <a:solidFill>
                  <a:prstClr val="black"/>
                </a:solidFill>
                <a:latin typeface="NikoshBAN" panose="02000000000000000000" pitchFamily="2" charset="0"/>
                <a:cs typeface="NikoshBAN" panose="02000000000000000000" pitchFamily="2" charset="0"/>
              </a:rPr>
              <a:t>ii</a:t>
            </a:r>
            <a:endParaRPr lang="en-US" sz="2400" dirty="0">
              <a:solidFill>
                <a:prstClr val="black"/>
              </a:solidFill>
              <a:latin typeface="NikoshBAN" panose="02000000000000000000" pitchFamily="2" charset="0"/>
              <a:cs typeface="NikoshBAN" panose="02000000000000000000" pitchFamily="2" charset="0"/>
            </a:endParaRPr>
          </a:p>
        </p:txBody>
      </p:sp>
      <p:sp>
        <p:nvSpPr>
          <p:cNvPr id="69" name="TextBox 68"/>
          <p:cNvSpPr txBox="1"/>
          <p:nvPr/>
        </p:nvSpPr>
        <p:spPr>
          <a:xfrm>
            <a:off x="765222" y="6127778"/>
            <a:ext cx="1426607" cy="461665"/>
          </a:xfrm>
          <a:prstGeom prst="rect">
            <a:avLst/>
          </a:prstGeom>
          <a:blipFill>
            <a:blip r:embed="rId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ক. </a:t>
            </a:r>
            <a:r>
              <a:rPr lang="en-US" sz="2400" dirty="0" err="1">
                <a:solidFill>
                  <a:prstClr val="black"/>
                </a:solidFill>
                <a:latin typeface="NikoshBAN" panose="02000000000000000000" pitchFamily="2" charset="0"/>
                <a:cs typeface="NikoshBAN" panose="02000000000000000000" pitchFamily="2" charset="0"/>
              </a:rPr>
              <a:t>i</a:t>
            </a:r>
            <a:endParaRPr lang="en-US" sz="2400" dirty="0">
              <a:solidFill>
                <a:prstClr val="black"/>
              </a:solidFill>
              <a:latin typeface="NikoshBAN" panose="02000000000000000000" pitchFamily="2" charset="0"/>
              <a:cs typeface="NikoshBAN" panose="02000000000000000000" pitchFamily="2" charset="0"/>
            </a:endParaRPr>
          </a:p>
        </p:txBody>
      </p:sp>
      <p:sp>
        <p:nvSpPr>
          <p:cNvPr id="70" name="TextBox 69"/>
          <p:cNvSpPr txBox="1"/>
          <p:nvPr/>
        </p:nvSpPr>
        <p:spPr>
          <a:xfrm>
            <a:off x="8227592" y="6122616"/>
            <a:ext cx="1688870" cy="461665"/>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smtClean="0">
                <a:solidFill>
                  <a:prstClr val="black"/>
                </a:solidFill>
                <a:latin typeface="NikoshBAN" panose="02000000000000000000" pitchFamily="2" charset="0"/>
                <a:cs typeface="NikoshBAN" panose="02000000000000000000" pitchFamily="2" charset="0"/>
              </a:rPr>
              <a:t>ঘ. </a:t>
            </a:r>
            <a:r>
              <a:rPr lang="en-US" sz="2400" dirty="0" err="1" smtClean="0">
                <a:solidFill>
                  <a:prstClr val="black"/>
                </a:solidFill>
                <a:latin typeface="NikoshBAN" panose="02000000000000000000" pitchFamily="2" charset="0"/>
                <a:cs typeface="NikoshBAN" panose="02000000000000000000" pitchFamily="2" charset="0"/>
              </a:rPr>
              <a:t>i</a:t>
            </a:r>
            <a:r>
              <a:rPr lang="bn-BD" sz="2400" dirty="0" smtClean="0">
                <a:solidFill>
                  <a:prstClr val="black"/>
                </a:solidFill>
                <a:latin typeface="NikoshBAN" panose="02000000000000000000" pitchFamily="2" charset="0"/>
                <a:cs typeface="NikoshBAN" panose="02000000000000000000" pitchFamily="2" charset="0"/>
              </a:rPr>
              <a:t> ও </a:t>
            </a:r>
            <a:r>
              <a:rPr lang="en-US" sz="2400" dirty="0" smtClean="0">
                <a:solidFill>
                  <a:prstClr val="black"/>
                </a:solidFill>
                <a:latin typeface="NikoshBAN" panose="02000000000000000000" pitchFamily="2" charset="0"/>
                <a:cs typeface="NikoshBAN" panose="02000000000000000000" pitchFamily="2" charset="0"/>
              </a:rPr>
              <a:t>iii</a:t>
            </a:r>
            <a:endParaRPr lang="en-US" sz="2400" dirty="0">
              <a:solidFill>
                <a:prstClr val="black"/>
              </a:solidFill>
              <a:latin typeface="NikoshBAN" panose="02000000000000000000" pitchFamily="2" charset="0"/>
              <a:cs typeface="NikoshBAN" panose="02000000000000000000" pitchFamily="2" charset="0"/>
            </a:endParaRPr>
          </a:p>
        </p:txBody>
      </p:sp>
      <p:sp>
        <p:nvSpPr>
          <p:cNvPr id="72" name="TextBox 71"/>
          <p:cNvSpPr txBox="1"/>
          <p:nvPr/>
        </p:nvSpPr>
        <p:spPr>
          <a:xfrm>
            <a:off x="8807756" y="5177522"/>
            <a:ext cx="2935962" cy="646331"/>
          </a:xfrm>
          <a:prstGeom prst="rect">
            <a:avLst/>
          </a:prstGeom>
          <a:blipFill>
            <a:blip r:embed="rId6"/>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smtClean="0">
                <a:solidFill>
                  <a:prstClr val="black"/>
                </a:solidFill>
                <a:latin typeface="NikoshBAN" panose="02000000000000000000" pitchFamily="2" charset="0"/>
                <a:cs typeface="NikoshBAN" panose="02000000000000000000" pitchFamily="2" charset="0"/>
              </a:rPr>
              <a:t>উত্তর সঠিক হয়েছে </a:t>
            </a:r>
            <a:endParaRPr lang="en-US" sz="3600" dirty="0">
              <a:solidFill>
                <a:prstClr val="black"/>
              </a:solidFill>
              <a:latin typeface="NikoshBAN" panose="02000000000000000000" pitchFamily="2" charset="0"/>
              <a:cs typeface="NikoshBAN" panose="02000000000000000000" pitchFamily="2" charset="0"/>
            </a:endParaRPr>
          </a:p>
        </p:txBody>
      </p:sp>
      <p:sp>
        <p:nvSpPr>
          <p:cNvPr id="22" name="Rectangle 21"/>
          <p:cNvSpPr/>
          <p:nvPr/>
        </p:nvSpPr>
        <p:spPr>
          <a:xfrm>
            <a:off x="491065" y="2380943"/>
            <a:ext cx="8237850" cy="646331"/>
          </a:xfrm>
          <a:prstGeom prst="rect">
            <a:avLst/>
          </a:prstGeom>
        </p:spPr>
        <p:txBody>
          <a:bodyPr wrap="square">
            <a:spAutoFit/>
          </a:bodyPr>
          <a:lstStyle/>
          <a:p>
            <a:r>
              <a:rPr lang="bn-IN" sz="3600" b="1" u="sng" dirty="0">
                <a:solidFill>
                  <a:schemeClr val="accent2">
                    <a:lumMod val="50000"/>
                  </a:schemeClr>
                </a:solidFill>
                <a:latin typeface="NikoshBAN" panose="02000000000000000000" pitchFamily="2" charset="0"/>
                <a:cs typeface="NikoshBAN" panose="02000000000000000000" pitchFamily="2" charset="0"/>
              </a:rPr>
              <a:t>অ্যাকশন বাটন ব্যবহার করে নিচের প্রশ্ন দুটির উত্তর </a:t>
            </a:r>
            <a:r>
              <a:rPr lang="bn-IN" sz="3600" b="1" u="sng" dirty="0" smtClean="0">
                <a:solidFill>
                  <a:schemeClr val="accent2">
                    <a:lumMod val="50000"/>
                  </a:schemeClr>
                </a:solidFill>
                <a:latin typeface="NikoshBAN" panose="02000000000000000000" pitchFamily="2" charset="0"/>
                <a:cs typeface="NikoshBAN" panose="02000000000000000000" pitchFamily="2" charset="0"/>
              </a:rPr>
              <a:t>দাও   </a:t>
            </a:r>
            <a:endParaRPr lang="en-US" sz="3600" b="1" u="sng" dirty="0">
              <a:solidFill>
                <a:schemeClr val="accent2">
                  <a:lumMod val="50000"/>
                </a:schemeClr>
              </a:solidFill>
              <a:latin typeface="NikoshBAN" panose="02000000000000000000" pitchFamily="2" charset="0"/>
              <a:cs typeface="NikoshBAN" panose="02000000000000000000" pitchFamily="2" charset="0"/>
            </a:endParaRPr>
          </a:p>
        </p:txBody>
      </p:sp>
      <p:sp>
        <p:nvSpPr>
          <p:cNvPr id="24" name="Rectangle 23"/>
          <p:cNvSpPr/>
          <p:nvPr/>
        </p:nvSpPr>
        <p:spPr>
          <a:xfrm>
            <a:off x="470297" y="4326093"/>
            <a:ext cx="8191666" cy="646331"/>
          </a:xfrm>
          <a:prstGeom prst="rect">
            <a:avLst/>
          </a:prstGeom>
        </p:spPr>
        <p:txBody>
          <a:bodyPr wrap="none">
            <a:spAutoFit/>
          </a:bodyPr>
          <a:lstStyle/>
          <a:p>
            <a:pPr marL="457200" indent="-457200">
              <a:buFont typeface="Wingdings" panose="05000000000000000000" pitchFamily="2" charset="2"/>
              <a:buChar char="v"/>
            </a:pPr>
            <a:r>
              <a:rPr lang="bn-IN" sz="36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উদ্দীপকে ‘তোলপাড়’গল্পের বিষয়বস্তুর প্রকাশ ঘটেছে - </a:t>
            </a:r>
            <a:endParaRPr lang="en-US" sz="36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62" name="TextBox 61"/>
          <p:cNvSpPr txBox="1"/>
          <p:nvPr/>
        </p:nvSpPr>
        <p:spPr>
          <a:xfrm>
            <a:off x="9162769" y="2359917"/>
            <a:ext cx="2580948" cy="646331"/>
          </a:xfrm>
          <a:prstGeom prst="rect">
            <a:avLst/>
          </a:prstGeom>
          <a:blipFill>
            <a:blip r:embed="rId7"/>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smtClean="0">
                <a:solidFill>
                  <a:prstClr val="black"/>
                </a:solidFill>
                <a:latin typeface="NikoshBAN" panose="02000000000000000000" pitchFamily="2" charset="0"/>
                <a:cs typeface="NikoshBAN" panose="02000000000000000000" pitchFamily="2" charset="0"/>
              </a:rPr>
              <a:t>আবার চেষ্টা কর </a:t>
            </a:r>
            <a:endParaRPr lang="en-US" sz="3600" dirty="0">
              <a:solidFill>
                <a:prstClr val="black"/>
              </a:solidFill>
              <a:latin typeface="NikoshBAN" panose="02000000000000000000" pitchFamily="2" charset="0"/>
              <a:cs typeface="NikoshBAN" panose="02000000000000000000" pitchFamily="2" charset="0"/>
            </a:endParaRPr>
          </a:p>
        </p:txBody>
      </p:sp>
      <p:sp>
        <p:nvSpPr>
          <p:cNvPr id="18" name="TextBox 17"/>
          <p:cNvSpPr txBox="1"/>
          <p:nvPr/>
        </p:nvSpPr>
        <p:spPr>
          <a:xfrm>
            <a:off x="3728167" y="3562627"/>
            <a:ext cx="2933321" cy="58477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a:solidFill>
                  <a:prstClr val="black"/>
                </a:solidFill>
                <a:latin typeface="NikoshBAN" panose="02000000000000000000" pitchFamily="2" charset="0"/>
                <a:cs typeface="NikoshBAN" panose="02000000000000000000" pitchFamily="2" charset="0"/>
              </a:rPr>
              <a:t>খ. </a:t>
            </a:r>
            <a:r>
              <a:rPr lang="bn-IN" sz="3200" b="1" dirty="0">
                <a:solidFill>
                  <a:prstClr val="black"/>
                </a:solidFill>
                <a:latin typeface="NikoshBAN" panose="02000000000000000000" pitchFamily="2" charset="0"/>
                <a:cs typeface="NikoshBAN" panose="02000000000000000000" pitchFamily="2" charset="0"/>
              </a:rPr>
              <a:t>সাবুর মায়ের কথা </a:t>
            </a:r>
            <a:endParaRPr lang="en-US" sz="3200" dirty="0">
              <a:solidFill>
                <a:prstClr val="black"/>
              </a:solidFill>
              <a:latin typeface="NikoshBAN" panose="02000000000000000000" pitchFamily="2" charset="0"/>
              <a:cs typeface="NikoshBAN" panose="02000000000000000000" pitchFamily="2" charset="0"/>
            </a:endParaRPr>
          </a:p>
        </p:txBody>
      </p:sp>
      <p:sp>
        <p:nvSpPr>
          <p:cNvPr id="19" name="TextBox 18"/>
          <p:cNvSpPr txBox="1"/>
          <p:nvPr/>
        </p:nvSpPr>
        <p:spPr>
          <a:xfrm>
            <a:off x="6893500" y="3558305"/>
            <a:ext cx="2274700" cy="5847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smtClean="0">
                <a:solidFill>
                  <a:prstClr val="black"/>
                </a:solidFill>
                <a:latin typeface="NikoshBAN" panose="02000000000000000000" pitchFamily="2" charset="0"/>
                <a:cs typeface="NikoshBAN" panose="02000000000000000000" pitchFamily="2" charset="0"/>
              </a:rPr>
              <a:t>গ. </a:t>
            </a:r>
            <a:r>
              <a:rPr lang="bn-IN" sz="3200" b="1" dirty="0">
                <a:solidFill>
                  <a:prstClr val="black"/>
                </a:solidFill>
                <a:latin typeface="NikoshBAN" panose="02000000000000000000" pitchFamily="2" charset="0"/>
                <a:cs typeface="NikoshBAN" panose="02000000000000000000" pitchFamily="2" charset="0"/>
              </a:rPr>
              <a:t>সাবুর কথা </a:t>
            </a:r>
            <a:endParaRPr lang="en-US" sz="3200" dirty="0">
              <a:solidFill>
                <a:prstClr val="black"/>
              </a:solidFill>
              <a:latin typeface="NikoshBAN" panose="02000000000000000000" pitchFamily="2" charset="0"/>
              <a:cs typeface="NikoshBAN" panose="02000000000000000000" pitchFamily="2" charset="0"/>
            </a:endParaRPr>
          </a:p>
        </p:txBody>
      </p:sp>
      <p:sp>
        <p:nvSpPr>
          <p:cNvPr id="20" name="TextBox 19"/>
          <p:cNvSpPr txBox="1"/>
          <p:nvPr/>
        </p:nvSpPr>
        <p:spPr>
          <a:xfrm>
            <a:off x="491065" y="3562626"/>
            <a:ext cx="3005090" cy="584775"/>
          </a:xfrm>
          <a:prstGeom prst="rect">
            <a:avLst/>
          </a:prstGeom>
          <a:blipFill>
            <a:blip r:embed="rId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a:solidFill>
                  <a:prstClr val="black"/>
                </a:solidFill>
                <a:latin typeface="NikoshBAN" panose="02000000000000000000" pitchFamily="2" charset="0"/>
                <a:cs typeface="NikoshBAN" panose="02000000000000000000" pitchFamily="2" charset="0"/>
              </a:rPr>
              <a:t>ক. </a:t>
            </a:r>
            <a:r>
              <a:rPr lang="bn-IN" sz="3200" b="1" dirty="0">
                <a:solidFill>
                  <a:prstClr val="black"/>
                </a:solidFill>
                <a:latin typeface="NikoshBAN" panose="02000000000000000000" pitchFamily="2" charset="0"/>
                <a:cs typeface="NikoshBAN" panose="02000000000000000000" pitchFamily="2" charset="0"/>
              </a:rPr>
              <a:t>খান সেনাদের কথা </a:t>
            </a:r>
            <a:endParaRPr lang="en-US" sz="3200" dirty="0">
              <a:solidFill>
                <a:prstClr val="black"/>
              </a:solidFill>
              <a:latin typeface="NikoshBAN" panose="02000000000000000000" pitchFamily="2" charset="0"/>
              <a:cs typeface="NikoshBAN" panose="02000000000000000000" pitchFamily="2" charset="0"/>
            </a:endParaRPr>
          </a:p>
        </p:txBody>
      </p:sp>
      <p:sp>
        <p:nvSpPr>
          <p:cNvPr id="25" name="TextBox 24"/>
          <p:cNvSpPr txBox="1"/>
          <p:nvPr/>
        </p:nvSpPr>
        <p:spPr>
          <a:xfrm>
            <a:off x="9322986" y="3607791"/>
            <a:ext cx="2693436" cy="523220"/>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800" b="1" dirty="0" smtClean="0">
                <a:solidFill>
                  <a:prstClr val="black"/>
                </a:solidFill>
                <a:latin typeface="NikoshBAN" panose="02000000000000000000" pitchFamily="2" charset="0"/>
                <a:cs typeface="NikoshBAN" panose="02000000000000000000" pitchFamily="2" charset="0"/>
              </a:rPr>
              <a:t>ঘ.</a:t>
            </a:r>
            <a:r>
              <a:rPr lang="en-US" sz="2800" b="1" dirty="0" smtClean="0">
                <a:solidFill>
                  <a:prstClr val="black"/>
                </a:solidFill>
                <a:latin typeface="NikoshBAN" panose="02000000000000000000" pitchFamily="2" charset="0"/>
                <a:cs typeface="NikoshBAN" panose="02000000000000000000" pitchFamily="2" charset="0"/>
              </a:rPr>
              <a:t> </a:t>
            </a:r>
            <a:r>
              <a:rPr lang="bn-IN" sz="2800" b="1" dirty="0">
                <a:solidFill>
                  <a:prstClr val="black"/>
                </a:solidFill>
                <a:latin typeface="NikoshBAN" panose="02000000000000000000" pitchFamily="2" charset="0"/>
                <a:cs typeface="NikoshBAN" panose="02000000000000000000" pitchFamily="2" charset="0"/>
              </a:rPr>
              <a:t>পলায়নরতদের কথা </a:t>
            </a:r>
            <a:endParaRPr lang="en-US" sz="2800" dirty="0">
              <a:solidFill>
                <a:prstClr val="black"/>
              </a:solidFill>
              <a:latin typeface="NikoshBAN" panose="02000000000000000000" pitchFamily="2" charset="0"/>
              <a:cs typeface="NikoshBAN" panose="02000000000000000000" pitchFamily="2" charset="0"/>
            </a:endParaRPr>
          </a:p>
        </p:txBody>
      </p:sp>
      <p:sp>
        <p:nvSpPr>
          <p:cNvPr id="26" name="Rectangle 25"/>
          <p:cNvSpPr/>
          <p:nvPr/>
        </p:nvSpPr>
        <p:spPr>
          <a:xfrm>
            <a:off x="419194" y="2919534"/>
            <a:ext cx="8505855" cy="646331"/>
          </a:xfrm>
          <a:prstGeom prst="rect">
            <a:avLst/>
          </a:prstGeom>
        </p:spPr>
        <p:txBody>
          <a:bodyPr wrap="none">
            <a:spAutoFit/>
          </a:bodyPr>
          <a:lstStyle/>
          <a:p>
            <a:pPr marL="571500" indent="-571500">
              <a:buFont typeface="Wingdings" panose="05000000000000000000" pitchFamily="2" charset="2"/>
              <a:buChar char="v"/>
            </a:pPr>
            <a:r>
              <a:rPr lang="bn-IN" sz="3600" b="1"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উদ্দীপকটি ‘তোলপাড়’গল্পের কোন দিকটি তুলে ধরেছে ?</a:t>
            </a:r>
          </a:p>
        </p:txBody>
      </p:sp>
      <p:sp>
        <p:nvSpPr>
          <p:cNvPr id="23" name="Rectangle 22"/>
          <p:cNvSpPr/>
          <p:nvPr/>
        </p:nvSpPr>
        <p:spPr>
          <a:xfrm>
            <a:off x="765222" y="5485946"/>
            <a:ext cx="3478837" cy="584775"/>
          </a:xfrm>
          <a:prstGeom prst="rect">
            <a:avLst/>
          </a:prstGeom>
        </p:spPr>
        <p:txBody>
          <a:bodyPr wrap="none">
            <a:spAutoFit/>
          </a:bodyPr>
          <a:lstStyle/>
          <a:p>
            <a:pPr marL="457200" indent="-457200">
              <a:buFont typeface="Wingdings" panose="05000000000000000000" pitchFamily="2" charset="2"/>
              <a:buChar char="§"/>
            </a:pPr>
            <a:r>
              <a:rPr lang="bn-IN" sz="3200" b="1" dirty="0" smtClean="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কোনটি সঠিক ?</a:t>
            </a:r>
            <a:endParaRPr lang="en-US" sz="3200" b="1" dirty="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2" name="TextBox 31"/>
          <p:cNvSpPr txBox="1"/>
          <p:nvPr/>
        </p:nvSpPr>
        <p:spPr>
          <a:xfrm>
            <a:off x="419194" y="254136"/>
            <a:ext cx="11545164" cy="1938992"/>
          </a:xfrm>
          <a:prstGeom prst="rect">
            <a:avLst/>
          </a:prstGeom>
          <a:solidFill>
            <a:schemeClr val="tx2">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২৫ শে মার্চ রাতে হঠাৎ গুলির শব্দে ঘুম ভেঙে যায় পলাশের। বাইরে এসে দেখে ঢাকার আকাশে লেলিহান শিখা। তখনই সে বেরিয়ে পড়ে পলায়নরত মানুষের সাথে। কোথায় যাবে নিজে জানে না;তবু সবার সাথে ছুটে চলে সে।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56422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 calcmode="lin" valueType="num">
                                      <p:cBhvr>
                                        <p:cTn id="7"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6">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7">
                                            <p:bg/>
                                          </p:spTgt>
                                        </p:tgtEl>
                                        <p:attrNameLst>
                                          <p:attrName>style.visibility</p:attrName>
                                        </p:attrNameLst>
                                      </p:cBhvr>
                                      <p:to>
                                        <p:strVal val="visible"/>
                                      </p:to>
                                    </p:set>
                                    <p:anim calcmode="lin" valueType="num">
                                      <p:cBhvr>
                                        <p:cTn id="12" dur="500" fill="hold"/>
                                        <p:tgtEl>
                                          <p:spTgt spid="67">
                                            <p:bg/>
                                          </p:spTgt>
                                        </p:tgtEl>
                                        <p:attrNameLst>
                                          <p:attrName>ppt_w</p:attrName>
                                        </p:attrNameLst>
                                      </p:cBhvr>
                                      <p:tavLst>
                                        <p:tav tm="0">
                                          <p:val>
                                            <p:fltVal val="0"/>
                                          </p:val>
                                        </p:tav>
                                        <p:tav tm="100000">
                                          <p:val>
                                            <p:strVal val="#ppt_w"/>
                                          </p:val>
                                        </p:tav>
                                      </p:tavLst>
                                    </p:anim>
                                    <p:anim calcmode="lin" valueType="num">
                                      <p:cBhvr>
                                        <p:cTn id="13" dur="500" fill="hold"/>
                                        <p:tgtEl>
                                          <p:spTgt spid="67">
                                            <p:bg/>
                                          </p:spTgt>
                                        </p:tgtEl>
                                        <p:attrNameLst>
                                          <p:attrName>ppt_h</p:attrName>
                                        </p:attrNameLst>
                                      </p:cBhvr>
                                      <p:tavLst>
                                        <p:tav tm="0">
                                          <p:val>
                                            <p:fltVal val="0"/>
                                          </p:val>
                                        </p:tav>
                                        <p:tav tm="100000">
                                          <p:val>
                                            <p:strVal val="#ppt_h"/>
                                          </p:val>
                                        </p:tav>
                                      </p:tavLst>
                                    </p:anim>
                                    <p:animEffect transition="in" filter="fade">
                                      <p:cBhvr>
                                        <p:cTn id="14" dur="500"/>
                                        <p:tgtEl>
                                          <p:spTgt spid="67">
                                            <p:bg/>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7">
                                            <p:txEl>
                                              <p:pRg st="0" end="0"/>
                                            </p:txEl>
                                          </p:spTgt>
                                        </p:tgtEl>
                                        <p:attrNameLst>
                                          <p:attrName>style.visibility</p:attrName>
                                        </p:attrNameLst>
                                      </p:cBhvr>
                                      <p:to>
                                        <p:strVal val="visible"/>
                                      </p:to>
                                    </p:set>
                                    <p:anim calcmode="lin" valueType="num">
                                      <p:cBhvr>
                                        <p:cTn id="17" dur="5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67">
                                            <p:txEl>
                                              <p:pRg st="0" end="0"/>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8">
                                            <p:bg/>
                                          </p:spTgt>
                                        </p:tgtEl>
                                        <p:attrNameLst>
                                          <p:attrName>style.visibility</p:attrName>
                                        </p:attrNameLst>
                                      </p:cBhvr>
                                      <p:to>
                                        <p:strVal val="visible"/>
                                      </p:to>
                                    </p:set>
                                    <p:anim calcmode="lin" valueType="num">
                                      <p:cBhvr>
                                        <p:cTn id="22" dur="500" fill="hold"/>
                                        <p:tgtEl>
                                          <p:spTgt spid="68">
                                            <p:bg/>
                                          </p:spTgt>
                                        </p:tgtEl>
                                        <p:attrNameLst>
                                          <p:attrName>ppt_w</p:attrName>
                                        </p:attrNameLst>
                                      </p:cBhvr>
                                      <p:tavLst>
                                        <p:tav tm="0">
                                          <p:val>
                                            <p:fltVal val="0"/>
                                          </p:val>
                                        </p:tav>
                                        <p:tav tm="100000">
                                          <p:val>
                                            <p:strVal val="#ppt_w"/>
                                          </p:val>
                                        </p:tav>
                                      </p:tavLst>
                                    </p:anim>
                                    <p:anim calcmode="lin" valueType="num">
                                      <p:cBhvr>
                                        <p:cTn id="23" dur="500" fill="hold"/>
                                        <p:tgtEl>
                                          <p:spTgt spid="68">
                                            <p:bg/>
                                          </p:spTgt>
                                        </p:tgtEl>
                                        <p:attrNameLst>
                                          <p:attrName>ppt_h</p:attrName>
                                        </p:attrNameLst>
                                      </p:cBhvr>
                                      <p:tavLst>
                                        <p:tav tm="0">
                                          <p:val>
                                            <p:fltVal val="0"/>
                                          </p:val>
                                        </p:tav>
                                        <p:tav tm="100000">
                                          <p:val>
                                            <p:strVal val="#ppt_h"/>
                                          </p:val>
                                        </p:tav>
                                      </p:tavLst>
                                    </p:anim>
                                    <p:animEffect transition="in" filter="fade">
                                      <p:cBhvr>
                                        <p:cTn id="24" dur="500"/>
                                        <p:tgtEl>
                                          <p:spTgt spid="68">
                                            <p:bg/>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8">
                                            <p:txEl>
                                              <p:pRg st="0" end="0"/>
                                            </p:txEl>
                                          </p:spTgt>
                                        </p:tgtEl>
                                        <p:attrNameLst>
                                          <p:attrName>style.visibility</p:attrName>
                                        </p:attrNameLst>
                                      </p:cBhvr>
                                      <p:to>
                                        <p:strVal val="visible"/>
                                      </p:to>
                                    </p:set>
                                    <p:anim calcmode="lin" valueType="num">
                                      <p:cBhvr>
                                        <p:cTn id="27" dur="500" fill="hold"/>
                                        <p:tgtEl>
                                          <p:spTgt spid="68">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68">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68">
                                            <p:txEl>
                                              <p:pRg st="0" end="0"/>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9">
                                            <p:bg/>
                                          </p:spTgt>
                                        </p:tgtEl>
                                        <p:attrNameLst>
                                          <p:attrName>style.visibility</p:attrName>
                                        </p:attrNameLst>
                                      </p:cBhvr>
                                      <p:to>
                                        <p:strVal val="visible"/>
                                      </p:to>
                                    </p:set>
                                    <p:anim calcmode="lin" valueType="num">
                                      <p:cBhvr>
                                        <p:cTn id="32" dur="500" fill="hold"/>
                                        <p:tgtEl>
                                          <p:spTgt spid="69">
                                            <p:bg/>
                                          </p:spTgt>
                                        </p:tgtEl>
                                        <p:attrNameLst>
                                          <p:attrName>ppt_w</p:attrName>
                                        </p:attrNameLst>
                                      </p:cBhvr>
                                      <p:tavLst>
                                        <p:tav tm="0">
                                          <p:val>
                                            <p:fltVal val="0"/>
                                          </p:val>
                                        </p:tav>
                                        <p:tav tm="100000">
                                          <p:val>
                                            <p:strVal val="#ppt_w"/>
                                          </p:val>
                                        </p:tav>
                                      </p:tavLst>
                                    </p:anim>
                                    <p:anim calcmode="lin" valueType="num">
                                      <p:cBhvr>
                                        <p:cTn id="33" dur="500" fill="hold"/>
                                        <p:tgtEl>
                                          <p:spTgt spid="69">
                                            <p:bg/>
                                          </p:spTgt>
                                        </p:tgtEl>
                                        <p:attrNameLst>
                                          <p:attrName>ppt_h</p:attrName>
                                        </p:attrNameLst>
                                      </p:cBhvr>
                                      <p:tavLst>
                                        <p:tav tm="0">
                                          <p:val>
                                            <p:fltVal val="0"/>
                                          </p:val>
                                        </p:tav>
                                        <p:tav tm="100000">
                                          <p:val>
                                            <p:strVal val="#ppt_h"/>
                                          </p:val>
                                        </p:tav>
                                      </p:tavLst>
                                    </p:anim>
                                    <p:animEffect transition="in" filter="fade">
                                      <p:cBhvr>
                                        <p:cTn id="34" dur="500"/>
                                        <p:tgtEl>
                                          <p:spTgt spid="69">
                                            <p:bg/>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9">
                                            <p:txEl>
                                              <p:pRg st="0" end="0"/>
                                            </p:txEl>
                                          </p:spTgt>
                                        </p:tgtEl>
                                        <p:attrNameLst>
                                          <p:attrName>style.visibility</p:attrName>
                                        </p:attrNameLst>
                                      </p:cBhvr>
                                      <p:to>
                                        <p:strVal val="visible"/>
                                      </p:to>
                                    </p:set>
                                    <p:anim calcmode="lin" valueType="num">
                                      <p:cBhvr>
                                        <p:cTn id="37" dur="500" fill="hold"/>
                                        <p:tgtEl>
                                          <p:spTgt spid="69">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69">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69">
                                            <p:txEl>
                                              <p:pRg st="0" end="0"/>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70">
                                            <p:bg/>
                                          </p:spTgt>
                                        </p:tgtEl>
                                        <p:attrNameLst>
                                          <p:attrName>style.visibility</p:attrName>
                                        </p:attrNameLst>
                                      </p:cBhvr>
                                      <p:to>
                                        <p:strVal val="visible"/>
                                      </p:to>
                                    </p:set>
                                    <p:anim calcmode="lin" valueType="num">
                                      <p:cBhvr>
                                        <p:cTn id="42" dur="500" fill="hold"/>
                                        <p:tgtEl>
                                          <p:spTgt spid="70">
                                            <p:bg/>
                                          </p:spTgt>
                                        </p:tgtEl>
                                        <p:attrNameLst>
                                          <p:attrName>ppt_w</p:attrName>
                                        </p:attrNameLst>
                                      </p:cBhvr>
                                      <p:tavLst>
                                        <p:tav tm="0">
                                          <p:val>
                                            <p:fltVal val="0"/>
                                          </p:val>
                                        </p:tav>
                                        <p:tav tm="100000">
                                          <p:val>
                                            <p:strVal val="#ppt_w"/>
                                          </p:val>
                                        </p:tav>
                                      </p:tavLst>
                                    </p:anim>
                                    <p:anim calcmode="lin" valueType="num">
                                      <p:cBhvr>
                                        <p:cTn id="43" dur="500" fill="hold"/>
                                        <p:tgtEl>
                                          <p:spTgt spid="70">
                                            <p:bg/>
                                          </p:spTgt>
                                        </p:tgtEl>
                                        <p:attrNameLst>
                                          <p:attrName>ppt_h</p:attrName>
                                        </p:attrNameLst>
                                      </p:cBhvr>
                                      <p:tavLst>
                                        <p:tav tm="0">
                                          <p:val>
                                            <p:fltVal val="0"/>
                                          </p:val>
                                        </p:tav>
                                        <p:tav tm="100000">
                                          <p:val>
                                            <p:strVal val="#ppt_h"/>
                                          </p:val>
                                        </p:tav>
                                      </p:tavLst>
                                    </p:anim>
                                    <p:animEffect transition="in" filter="fade">
                                      <p:cBhvr>
                                        <p:cTn id="44" dur="500"/>
                                        <p:tgtEl>
                                          <p:spTgt spid="70">
                                            <p:bg/>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0">
                                            <p:txEl>
                                              <p:pRg st="0" end="0"/>
                                            </p:txEl>
                                          </p:spTgt>
                                        </p:tgtEl>
                                        <p:attrNameLst>
                                          <p:attrName>style.visibility</p:attrName>
                                        </p:attrNameLst>
                                      </p:cBhvr>
                                      <p:to>
                                        <p:strVal val="visible"/>
                                      </p:to>
                                    </p:set>
                                    <p:anim calcmode="lin" valueType="num">
                                      <p:cBhvr>
                                        <p:cTn id="47" dur="5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70">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70">
                                            <p:txEl>
                                              <p:pRg st="0" end="0"/>
                                            </p:tx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2">
                                            <p:txEl>
                                              <p:pRg st="0" end="0"/>
                                            </p:txEl>
                                          </p:spTgt>
                                        </p:tgtEl>
                                        <p:attrNameLst>
                                          <p:attrName>style.visibility</p:attrName>
                                        </p:attrNameLst>
                                      </p:cBhvr>
                                      <p:to>
                                        <p:strVal val="visible"/>
                                      </p:to>
                                    </p:set>
                                    <p:anim calcmode="lin" valueType="num">
                                      <p:cBhvr>
                                        <p:cTn id="52"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22">
                                            <p:txEl>
                                              <p:pRg st="0" end="0"/>
                                            </p:txEl>
                                          </p:spTgt>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 calcmode="lin" valueType="num">
                                      <p:cBhvr>
                                        <p:cTn id="57"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24">
                                            <p:txEl>
                                              <p:pRg st="0" end="0"/>
                                            </p:tx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bg/>
                                          </p:spTgt>
                                        </p:tgtEl>
                                        <p:attrNameLst>
                                          <p:attrName>style.visibility</p:attrName>
                                        </p:attrNameLst>
                                      </p:cBhvr>
                                      <p:to>
                                        <p:strVal val="visible"/>
                                      </p:to>
                                    </p:set>
                                    <p:anim calcmode="lin" valueType="num">
                                      <p:cBhvr>
                                        <p:cTn id="62" dur="500" fill="hold"/>
                                        <p:tgtEl>
                                          <p:spTgt spid="18">
                                            <p:bg/>
                                          </p:spTgt>
                                        </p:tgtEl>
                                        <p:attrNameLst>
                                          <p:attrName>ppt_w</p:attrName>
                                        </p:attrNameLst>
                                      </p:cBhvr>
                                      <p:tavLst>
                                        <p:tav tm="0">
                                          <p:val>
                                            <p:fltVal val="0"/>
                                          </p:val>
                                        </p:tav>
                                        <p:tav tm="100000">
                                          <p:val>
                                            <p:strVal val="#ppt_w"/>
                                          </p:val>
                                        </p:tav>
                                      </p:tavLst>
                                    </p:anim>
                                    <p:anim calcmode="lin" valueType="num">
                                      <p:cBhvr>
                                        <p:cTn id="63" dur="500" fill="hold"/>
                                        <p:tgtEl>
                                          <p:spTgt spid="18">
                                            <p:bg/>
                                          </p:spTgt>
                                        </p:tgtEl>
                                        <p:attrNameLst>
                                          <p:attrName>ppt_h</p:attrName>
                                        </p:attrNameLst>
                                      </p:cBhvr>
                                      <p:tavLst>
                                        <p:tav tm="0">
                                          <p:val>
                                            <p:fltVal val="0"/>
                                          </p:val>
                                        </p:tav>
                                        <p:tav tm="100000">
                                          <p:val>
                                            <p:strVal val="#ppt_h"/>
                                          </p:val>
                                        </p:tav>
                                      </p:tavLst>
                                    </p:anim>
                                    <p:animEffect transition="in" filter="fade">
                                      <p:cBhvr>
                                        <p:cTn id="64" dur="500"/>
                                        <p:tgtEl>
                                          <p:spTgt spid="18">
                                            <p:bg/>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 calcmode="lin" valueType="num">
                                      <p:cBhvr>
                                        <p:cTn id="6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18">
                                            <p:txEl>
                                              <p:pRg st="0" end="0"/>
                                            </p:tx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9">
                                            <p:bg/>
                                          </p:spTgt>
                                        </p:tgtEl>
                                        <p:attrNameLst>
                                          <p:attrName>style.visibility</p:attrName>
                                        </p:attrNameLst>
                                      </p:cBhvr>
                                      <p:to>
                                        <p:strVal val="visible"/>
                                      </p:to>
                                    </p:set>
                                    <p:anim calcmode="lin" valueType="num">
                                      <p:cBhvr>
                                        <p:cTn id="72" dur="500" fill="hold"/>
                                        <p:tgtEl>
                                          <p:spTgt spid="19">
                                            <p:bg/>
                                          </p:spTgt>
                                        </p:tgtEl>
                                        <p:attrNameLst>
                                          <p:attrName>ppt_w</p:attrName>
                                        </p:attrNameLst>
                                      </p:cBhvr>
                                      <p:tavLst>
                                        <p:tav tm="0">
                                          <p:val>
                                            <p:fltVal val="0"/>
                                          </p:val>
                                        </p:tav>
                                        <p:tav tm="100000">
                                          <p:val>
                                            <p:strVal val="#ppt_w"/>
                                          </p:val>
                                        </p:tav>
                                      </p:tavLst>
                                    </p:anim>
                                    <p:anim calcmode="lin" valueType="num">
                                      <p:cBhvr>
                                        <p:cTn id="73" dur="500" fill="hold"/>
                                        <p:tgtEl>
                                          <p:spTgt spid="19">
                                            <p:bg/>
                                          </p:spTgt>
                                        </p:tgtEl>
                                        <p:attrNameLst>
                                          <p:attrName>ppt_h</p:attrName>
                                        </p:attrNameLst>
                                      </p:cBhvr>
                                      <p:tavLst>
                                        <p:tav tm="0">
                                          <p:val>
                                            <p:fltVal val="0"/>
                                          </p:val>
                                        </p:tav>
                                        <p:tav tm="100000">
                                          <p:val>
                                            <p:strVal val="#ppt_h"/>
                                          </p:val>
                                        </p:tav>
                                      </p:tavLst>
                                    </p:anim>
                                    <p:animEffect transition="in" filter="fade">
                                      <p:cBhvr>
                                        <p:cTn id="74" dur="500"/>
                                        <p:tgtEl>
                                          <p:spTgt spid="19">
                                            <p:bg/>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9">
                                            <p:txEl>
                                              <p:pRg st="0" end="0"/>
                                            </p:txEl>
                                          </p:spTgt>
                                        </p:tgtEl>
                                        <p:attrNameLst>
                                          <p:attrName>style.visibility</p:attrName>
                                        </p:attrNameLst>
                                      </p:cBhvr>
                                      <p:to>
                                        <p:strVal val="visible"/>
                                      </p:to>
                                    </p:set>
                                    <p:anim calcmode="lin" valueType="num">
                                      <p:cBhvr>
                                        <p:cTn id="7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79" dur="500"/>
                                        <p:tgtEl>
                                          <p:spTgt spid="19">
                                            <p:txEl>
                                              <p:pRg st="0" end="0"/>
                                            </p:tx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0">
                                            <p:bg/>
                                          </p:spTgt>
                                        </p:tgtEl>
                                        <p:attrNameLst>
                                          <p:attrName>style.visibility</p:attrName>
                                        </p:attrNameLst>
                                      </p:cBhvr>
                                      <p:to>
                                        <p:strVal val="visible"/>
                                      </p:to>
                                    </p:set>
                                    <p:anim calcmode="lin" valueType="num">
                                      <p:cBhvr>
                                        <p:cTn id="82" dur="500" fill="hold"/>
                                        <p:tgtEl>
                                          <p:spTgt spid="20">
                                            <p:bg/>
                                          </p:spTgt>
                                        </p:tgtEl>
                                        <p:attrNameLst>
                                          <p:attrName>ppt_w</p:attrName>
                                        </p:attrNameLst>
                                      </p:cBhvr>
                                      <p:tavLst>
                                        <p:tav tm="0">
                                          <p:val>
                                            <p:fltVal val="0"/>
                                          </p:val>
                                        </p:tav>
                                        <p:tav tm="100000">
                                          <p:val>
                                            <p:strVal val="#ppt_w"/>
                                          </p:val>
                                        </p:tav>
                                      </p:tavLst>
                                    </p:anim>
                                    <p:anim calcmode="lin" valueType="num">
                                      <p:cBhvr>
                                        <p:cTn id="83" dur="500" fill="hold"/>
                                        <p:tgtEl>
                                          <p:spTgt spid="20">
                                            <p:bg/>
                                          </p:spTgt>
                                        </p:tgtEl>
                                        <p:attrNameLst>
                                          <p:attrName>ppt_h</p:attrName>
                                        </p:attrNameLst>
                                      </p:cBhvr>
                                      <p:tavLst>
                                        <p:tav tm="0">
                                          <p:val>
                                            <p:fltVal val="0"/>
                                          </p:val>
                                        </p:tav>
                                        <p:tav tm="100000">
                                          <p:val>
                                            <p:strVal val="#ppt_h"/>
                                          </p:val>
                                        </p:tav>
                                      </p:tavLst>
                                    </p:anim>
                                    <p:animEffect transition="in" filter="fade">
                                      <p:cBhvr>
                                        <p:cTn id="84" dur="500"/>
                                        <p:tgtEl>
                                          <p:spTgt spid="20">
                                            <p:bg/>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0">
                                            <p:txEl>
                                              <p:pRg st="0" end="0"/>
                                            </p:txEl>
                                          </p:spTgt>
                                        </p:tgtEl>
                                        <p:attrNameLst>
                                          <p:attrName>style.visibility</p:attrName>
                                        </p:attrNameLst>
                                      </p:cBhvr>
                                      <p:to>
                                        <p:strVal val="visible"/>
                                      </p:to>
                                    </p:set>
                                    <p:anim calcmode="lin" valueType="num">
                                      <p:cBhvr>
                                        <p:cTn id="8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89" dur="500"/>
                                        <p:tgtEl>
                                          <p:spTgt spid="20">
                                            <p:txEl>
                                              <p:pRg st="0" end="0"/>
                                            </p:tx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5">
                                            <p:bg/>
                                          </p:spTgt>
                                        </p:tgtEl>
                                        <p:attrNameLst>
                                          <p:attrName>style.visibility</p:attrName>
                                        </p:attrNameLst>
                                      </p:cBhvr>
                                      <p:to>
                                        <p:strVal val="visible"/>
                                      </p:to>
                                    </p:set>
                                    <p:anim calcmode="lin" valueType="num">
                                      <p:cBhvr>
                                        <p:cTn id="92" dur="500" fill="hold"/>
                                        <p:tgtEl>
                                          <p:spTgt spid="25">
                                            <p:bg/>
                                          </p:spTgt>
                                        </p:tgtEl>
                                        <p:attrNameLst>
                                          <p:attrName>ppt_w</p:attrName>
                                        </p:attrNameLst>
                                      </p:cBhvr>
                                      <p:tavLst>
                                        <p:tav tm="0">
                                          <p:val>
                                            <p:fltVal val="0"/>
                                          </p:val>
                                        </p:tav>
                                        <p:tav tm="100000">
                                          <p:val>
                                            <p:strVal val="#ppt_w"/>
                                          </p:val>
                                        </p:tav>
                                      </p:tavLst>
                                    </p:anim>
                                    <p:anim calcmode="lin" valueType="num">
                                      <p:cBhvr>
                                        <p:cTn id="93" dur="500" fill="hold"/>
                                        <p:tgtEl>
                                          <p:spTgt spid="25">
                                            <p:bg/>
                                          </p:spTgt>
                                        </p:tgtEl>
                                        <p:attrNameLst>
                                          <p:attrName>ppt_h</p:attrName>
                                        </p:attrNameLst>
                                      </p:cBhvr>
                                      <p:tavLst>
                                        <p:tav tm="0">
                                          <p:val>
                                            <p:fltVal val="0"/>
                                          </p:val>
                                        </p:tav>
                                        <p:tav tm="100000">
                                          <p:val>
                                            <p:strVal val="#ppt_h"/>
                                          </p:val>
                                        </p:tav>
                                      </p:tavLst>
                                    </p:anim>
                                    <p:animEffect transition="in" filter="fade">
                                      <p:cBhvr>
                                        <p:cTn id="94" dur="500"/>
                                        <p:tgtEl>
                                          <p:spTgt spid="25">
                                            <p:bg/>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5">
                                            <p:txEl>
                                              <p:pRg st="0" end="0"/>
                                            </p:txEl>
                                          </p:spTgt>
                                        </p:tgtEl>
                                        <p:attrNameLst>
                                          <p:attrName>style.visibility</p:attrName>
                                        </p:attrNameLst>
                                      </p:cBhvr>
                                      <p:to>
                                        <p:strVal val="visible"/>
                                      </p:to>
                                    </p:set>
                                    <p:anim calcmode="lin" valueType="num">
                                      <p:cBhvr>
                                        <p:cTn id="97"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25">
                                            <p:txEl>
                                              <p:pRg st="0" end="0"/>
                                            </p:tx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6">
                                            <p:txEl>
                                              <p:pRg st="0" end="0"/>
                                            </p:txEl>
                                          </p:spTgt>
                                        </p:tgtEl>
                                        <p:attrNameLst>
                                          <p:attrName>style.visibility</p:attrName>
                                        </p:attrNameLst>
                                      </p:cBhvr>
                                      <p:to>
                                        <p:strVal val="visible"/>
                                      </p:to>
                                    </p:set>
                                    <p:anim calcmode="lin" valueType="num">
                                      <p:cBhvr>
                                        <p:cTn id="102"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103"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104" dur="500"/>
                                        <p:tgtEl>
                                          <p:spTgt spid="26">
                                            <p:txEl>
                                              <p:pRg st="0" end="0"/>
                                            </p:tx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3">
                                            <p:txEl>
                                              <p:pRg st="0" end="0"/>
                                            </p:txEl>
                                          </p:spTgt>
                                        </p:tgtEl>
                                        <p:attrNameLst>
                                          <p:attrName>style.visibility</p:attrName>
                                        </p:attrNameLst>
                                      </p:cBhvr>
                                      <p:to>
                                        <p:strVal val="visible"/>
                                      </p:to>
                                    </p:set>
                                    <p:anim calcmode="lin" valueType="num">
                                      <p:cBhvr>
                                        <p:cTn id="107"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08"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109" dur="500"/>
                                        <p:tgtEl>
                                          <p:spTgt spid="23">
                                            <p:txEl>
                                              <p:pRg st="0" end="0"/>
                                            </p:txEl>
                                          </p:spTgt>
                                        </p:tgtEl>
                                      </p:cBhvr>
                                    </p:animEffect>
                                  </p:childTnLst>
                                </p:cTn>
                              </p:par>
                              <p:par>
                                <p:cTn id="110" presetID="6" presetClass="entr" presetSubtype="16" fill="hold" grpId="0" nodeType="with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circle(in)">
                                      <p:cBhvr>
                                        <p:cTn id="112"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3" restart="whenNotActive" fill="hold" evtFilter="cancelBubble" nodeType="interactiveSeq">
                <p:stCondLst>
                  <p:cond evt="onClick" delay="0">
                    <p:tgtEl>
                      <p:spTgt spid="69"/>
                    </p:tgtEl>
                  </p:cond>
                </p:stCondLst>
                <p:endSync evt="end" delay="0">
                  <p:rtn val="all"/>
                </p:endSync>
                <p:childTnLst>
                  <p:par>
                    <p:cTn id="114" fill="hold">
                      <p:stCondLst>
                        <p:cond delay="0"/>
                      </p:stCondLst>
                      <p:childTnLst>
                        <p:par>
                          <p:cTn id="115" fill="hold">
                            <p:stCondLst>
                              <p:cond delay="0"/>
                            </p:stCondLst>
                            <p:childTnLst>
                              <p:par>
                                <p:cTn id="116" presetID="53" presetClass="entr" presetSubtype="16" fill="hold" grpId="0" nodeType="withEffect">
                                  <p:stCondLst>
                                    <p:cond delay="300"/>
                                  </p:stCondLst>
                                  <p:childTnLst>
                                    <p:set>
                                      <p:cBhvr>
                                        <p:cTn id="117" dur="1" fill="hold">
                                          <p:stCondLst>
                                            <p:cond delay="0"/>
                                          </p:stCondLst>
                                        </p:cTn>
                                        <p:tgtEl>
                                          <p:spTgt spid="62">
                                            <p:bg/>
                                          </p:spTgt>
                                        </p:tgtEl>
                                        <p:attrNameLst>
                                          <p:attrName>style.visibility</p:attrName>
                                        </p:attrNameLst>
                                      </p:cBhvr>
                                      <p:to>
                                        <p:strVal val="visible"/>
                                      </p:to>
                                    </p:set>
                                    <p:anim calcmode="lin" valueType="num">
                                      <p:cBhvr>
                                        <p:cTn id="118" dur="3000" fill="hold"/>
                                        <p:tgtEl>
                                          <p:spTgt spid="62">
                                            <p:bg/>
                                          </p:spTgt>
                                        </p:tgtEl>
                                        <p:attrNameLst>
                                          <p:attrName>ppt_w</p:attrName>
                                        </p:attrNameLst>
                                      </p:cBhvr>
                                      <p:tavLst>
                                        <p:tav tm="0">
                                          <p:val>
                                            <p:fltVal val="0"/>
                                          </p:val>
                                        </p:tav>
                                        <p:tav tm="100000">
                                          <p:val>
                                            <p:strVal val="#ppt_w"/>
                                          </p:val>
                                        </p:tav>
                                      </p:tavLst>
                                    </p:anim>
                                    <p:anim calcmode="lin" valueType="num">
                                      <p:cBhvr>
                                        <p:cTn id="119" dur="3000" fill="hold"/>
                                        <p:tgtEl>
                                          <p:spTgt spid="62">
                                            <p:bg/>
                                          </p:spTgt>
                                        </p:tgtEl>
                                        <p:attrNameLst>
                                          <p:attrName>ppt_h</p:attrName>
                                        </p:attrNameLst>
                                      </p:cBhvr>
                                      <p:tavLst>
                                        <p:tav tm="0">
                                          <p:val>
                                            <p:fltVal val="0"/>
                                          </p:val>
                                        </p:tav>
                                        <p:tav tm="100000">
                                          <p:val>
                                            <p:strVal val="#ppt_h"/>
                                          </p:val>
                                        </p:tav>
                                      </p:tavLst>
                                    </p:anim>
                                    <p:animEffect transition="in" filter="fade">
                                      <p:cBhvr>
                                        <p:cTn id="120" dur="3000"/>
                                        <p:tgtEl>
                                          <p:spTgt spid="62">
                                            <p:bg/>
                                          </p:spTgt>
                                        </p:tgtEl>
                                      </p:cBhvr>
                                    </p:animEffect>
                                  </p:childTnLst>
                                  <p:subTnLst>
                                    <p:set>
                                      <p:cBhvr override="childStyle">
                                        <p:cTn dur="1" fill="hold" display="0" masterRel="sameClick" afterEffect="1">
                                          <p:stCondLst>
                                            <p:cond evt="end" delay="0">
                                              <p:tn val="116"/>
                                            </p:cond>
                                          </p:stCondLst>
                                        </p:cTn>
                                        <p:tgtEl>
                                          <p:spTgt spid="62">
                                            <p:bg/>
                                          </p:spTgt>
                                        </p:tgtEl>
                                        <p:attrNameLst>
                                          <p:attrName>style.visibility</p:attrName>
                                        </p:attrNameLst>
                                      </p:cBhvr>
                                      <p:to>
                                        <p:strVal val="hidden"/>
                                      </p:to>
                                    </p:set>
                                    <p:audio>
                                      <p:cMediaNode>
                                        <p:cTn display="0" masterRel="sameClick">
                                          <p:stCondLst>
                                            <p:cond evt="begin" delay="0">
                                              <p:tn val="116"/>
                                            </p:cond>
                                          </p:stCondLst>
                                          <p:endCondLst>
                                            <p:cond evt="onStopAudio" delay="0">
                                              <p:tgtEl>
                                                <p:sldTgt/>
                                              </p:tgtEl>
                                            </p:cond>
                                          </p:endCondLst>
                                        </p:cTn>
                                        <p:tgtEl>
                                          <p:sndTgt r:embed="rId2" name="abar cesta koro.wav"/>
                                        </p:tgtEl>
                                      </p:cMediaNode>
                                    </p:audio>
                                  </p:subTnLst>
                                </p:cTn>
                              </p:par>
                              <p:par>
                                <p:cTn id="121" presetID="53" presetClass="entr" presetSubtype="16" fill="hold" grpId="0" nodeType="withEffect">
                                  <p:stCondLst>
                                    <p:cond delay="0"/>
                                  </p:stCondLst>
                                  <p:childTnLst>
                                    <p:set>
                                      <p:cBhvr>
                                        <p:cTn id="122" dur="1" fill="hold">
                                          <p:stCondLst>
                                            <p:cond delay="0"/>
                                          </p:stCondLst>
                                        </p:cTn>
                                        <p:tgtEl>
                                          <p:spTgt spid="62">
                                            <p:txEl>
                                              <p:pRg st="0" end="0"/>
                                            </p:txEl>
                                          </p:spTgt>
                                        </p:tgtEl>
                                        <p:attrNameLst>
                                          <p:attrName>style.visibility</p:attrName>
                                        </p:attrNameLst>
                                      </p:cBhvr>
                                      <p:to>
                                        <p:strVal val="visible"/>
                                      </p:to>
                                    </p:set>
                                    <p:anim calcmode="lin" valueType="num">
                                      <p:cBhvr>
                                        <p:cTn id="123" dur="30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124" dur="30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125" dur="3000"/>
                                        <p:tgtEl>
                                          <p:spTgt spid="62">
                                            <p:txEl>
                                              <p:pRg st="0" end="0"/>
                                            </p:txEl>
                                          </p:spTgt>
                                        </p:tgtEl>
                                      </p:cBhvr>
                                    </p:animEffect>
                                  </p:childTnLst>
                                  <p:subTnLst>
                                    <p:set>
                                      <p:cBhvr override="childStyle">
                                        <p:cTn dur="1" fill="hold" display="0" masterRel="sameClick" afterEffect="1">
                                          <p:stCondLst>
                                            <p:cond evt="end" delay="0">
                                              <p:tn val="121"/>
                                            </p:cond>
                                          </p:stCondLst>
                                        </p:cTn>
                                        <p:tgtEl>
                                          <p:spTgt spid="62">
                                            <p:txEl>
                                              <p:pRg st="0" end="0"/>
                                            </p:txEl>
                                          </p:spTgt>
                                        </p:tgtEl>
                                        <p:attrNameLst>
                                          <p:attrName>style.visibility</p:attrName>
                                        </p:attrNameLst>
                                      </p:cBhvr>
                                      <p:to>
                                        <p:strVal val="hidden"/>
                                      </p:to>
                                    </p:set>
                                    <p:audio>
                                      <p:cMediaNode>
                                        <p:cTn display="0" masterRel="sameClick">
                                          <p:stCondLst>
                                            <p:cond evt="begin" delay="0">
                                              <p:tn val="121"/>
                                            </p:cond>
                                          </p:stCondLst>
                                          <p:endCondLst>
                                            <p:cond evt="onStopAudio" delay="0">
                                              <p:tgtEl>
                                                <p:sldTgt/>
                                              </p:tgtEl>
                                            </p:cond>
                                          </p:endCondLst>
                                        </p:cTn>
                                        <p:tgtEl>
                                          <p:sndTgt r:embed="rId2" name="abar cesta koro.wav"/>
                                        </p:tgtEl>
                                      </p:cMediaNode>
                                    </p:audio>
                                  </p:subTnLst>
                                </p:cTn>
                              </p:par>
                            </p:childTnLst>
                          </p:cTn>
                        </p:par>
                      </p:childTnLst>
                    </p:cTn>
                  </p:par>
                </p:childTnLst>
              </p:cTn>
              <p:nextCondLst>
                <p:cond evt="onClick" delay="0">
                  <p:tgtEl>
                    <p:spTgt spid="69"/>
                  </p:tgtEl>
                </p:cond>
              </p:nextCondLst>
            </p:seq>
            <p:seq concurrent="1" nextAc="seek">
              <p:cTn id="126" restart="whenNotActive" fill="hold" evtFilter="cancelBubble" nodeType="interactiveSeq">
                <p:stCondLst>
                  <p:cond evt="onClick" delay="0">
                    <p:tgtEl>
                      <p:spTgt spid="67"/>
                    </p:tgtEl>
                  </p:cond>
                </p:stCondLst>
                <p:endSync evt="end" delay="0">
                  <p:rtn val="all"/>
                </p:endSync>
                <p:childTnLst>
                  <p:par>
                    <p:cTn id="127" fill="hold">
                      <p:stCondLst>
                        <p:cond delay="0"/>
                      </p:stCondLst>
                      <p:childTnLst>
                        <p:par>
                          <p:cTn id="128" fill="hold">
                            <p:stCondLst>
                              <p:cond delay="0"/>
                            </p:stCondLst>
                            <p:childTnLst>
                              <p:par>
                                <p:cTn id="129" presetID="10" presetClass="entr" presetSubtype="0" fill="hold" grpId="1" nodeType="clickEffect">
                                  <p:stCondLst>
                                    <p:cond delay="0"/>
                                  </p:stCondLst>
                                  <p:childTnLst>
                                    <p:set>
                                      <p:cBhvr>
                                        <p:cTn id="130" dur="1" fill="hold">
                                          <p:stCondLst>
                                            <p:cond delay="0"/>
                                          </p:stCondLst>
                                        </p:cTn>
                                        <p:tgtEl>
                                          <p:spTgt spid="62">
                                            <p:bg/>
                                          </p:spTgt>
                                        </p:tgtEl>
                                        <p:attrNameLst>
                                          <p:attrName>style.visibility</p:attrName>
                                        </p:attrNameLst>
                                      </p:cBhvr>
                                      <p:to>
                                        <p:strVal val="visible"/>
                                      </p:to>
                                    </p:set>
                                    <p:animEffect transition="in" filter="fade">
                                      <p:cBhvr>
                                        <p:cTn id="131" dur="3000"/>
                                        <p:tgtEl>
                                          <p:spTgt spid="62">
                                            <p:bg/>
                                          </p:spTgt>
                                        </p:tgtEl>
                                      </p:cBhvr>
                                    </p:animEffect>
                                  </p:childTnLst>
                                  <p:subTnLst>
                                    <p:set>
                                      <p:cBhvr override="childStyle">
                                        <p:cTn dur="1" fill="hold" display="0" masterRel="sameClick" afterEffect="1">
                                          <p:stCondLst>
                                            <p:cond evt="end" delay="0">
                                              <p:tn val="129"/>
                                            </p:cond>
                                          </p:stCondLst>
                                        </p:cTn>
                                        <p:tgtEl>
                                          <p:spTgt spid="62">
                                            <p:bg/>
                                          </p:spTgt>
                                        </p:tgtEl>
                                        <p:attrNameLst>
                                          <p:attrName>style.visibility</p:attrName>
                                        </p:attrNameLst>
                                      </p:cBhvr>
                                      <p:to>
                                        <p:strVal val="hidden"/>
                                      </p:to>
                                    </p:set>
                                    <p:audio>
                                      <p:cMediaNode>
                                        <p:cTn display="0" masterRel="sameClick">
                                          <p:stCondLst>
                                            <p:cond evt="begin" delay="0">
                                              <p:tn val="129"/>
                                            </p:cond>
                                          </p:stCondLst>
                                          <p:endCondLst>
                                            <p:cond evt="onStopAudio" delay="0">
                                              <p:tgtEl>
                                                <p:sldTgt/>
                                              </p:tgtEl>
                                            </p:cond>
                                          </p:endCondLst>
                                        </p:cTn>
                                        <p:tgtEl>
                                          <p:sndTgt r:embed="rId2" name="abar cesta koro.wav"/>
                                        </p:tgtEl>
                                      </p:cMediaNode>
                                    </p:audio>
                                  </p:subTnLst>
                                </p:cTn>
                              </p:par>
                              <p:par>
                                <p:cTn id="132" presetID="10" presetClass="entr" presetSubtype="0" fill="hold" grpId="1" nodeType="withEffect">
                                  <p:stCondLst>
                                    <p:cond delay="0"/>
                                  </p:stCondLst>
                                  <p:childTnLst>
                                    <p:set>
                                      <p:cBhvr>
                                        <p:cTn id="133" dur="1" fill="hold">
                                          <p:stCondLst>
                                            <p:cond delay="0"/>
                                          </p:stCondLst>
                                        </p:cTn>
                                        <p:tgtEl>
                                          <p:spTgt spid="62">
                                            <p:txEl>
                                              <p:pRg st="0" end="0"/>
                                            </p:txEl>
                                          </p:spTgt>
                                        </p:tgtEl>
                                        <p:attrNameLst>
                                          <p:attrName>style.visibility</p:attrName>
                                        </p:attrNameLst>
                                      </p:cBhvr>
                                      <p:to>
                                        <p:strVal val="visible"/>
                                      </p:to>
                                    </p:set>
                                    <p:animEffect transition="in" filter="fade">
                                      <p:cBhvr>
                                        <p:cTn id="134" dur="3000"/>
                                        <p:tgtEl>
                                          <p:spTgt spid="62">
                                            <p:txEl>
                                              <p:pRg st="0" end="0"/>
                                            </p:txEl>
                                          </p:spTgt>
                                        </p:tgtEl>
                                      </p:cBhvr>
                                    </p:animEffect>
                                  </p:childTnLst>
                                  <p:subTnLst>
                                    <p:set>
                                      <p:cBhvr override="childStyle">
                                        <p:cTn dur="1" fill="hold" display="0" masterRel="sameClick" afterEffect="1">
                                          <p:stCondLst>
                                            <p:cond evt="end" delay="0">
                                              <p:tn val="132"/>
                                            </p:cond>
                                          </p:stCondLst>
                                        </p:cTn>
                                        <p:tgtEl>
                                          <p:spTgt spid="62">
                                            <p:txEl>
                                              <p:pRg st="0" end="0"/>
                                            </p:txEl>
                                          </p:spTgt>
                                        </p:tgtEl>
                                        <p:attrNameLst>
                                          <p:attrName>style.visibility</p:attrName>
                                        </p:attrNameLst>
                                      </p:cBhvr>
                                      <p:to>
                                        <p:strVal val="hidden"/>
                                      </p:to>
                                    </p:set>
                                    <p:audio>
                                      <p:cMediaNode>
                                        <p:cTn display="0" masterRel="sameClick">
                                          <p:stCondLst>
                                            <p:cond evt="begin" delay="0">
                                              <p:tn val="132"/>
                                            </p:cond>
                                          </p:stCondLst>
                                          <p:endCondLst>
                                            <p:cond evt="onStopAudio" delay="0">
                                              <p:tgtEl>
                                                <p:sldTgt/>
                                              </p:tgtEl>
                                            </p:cond>
                                          </p:endCondLst>
                                        </p:cTn>
                                        <p:tgtEl>
                                          <p:sndTgt r:embed="rId2" name="abar cesta koro.wav"/>
                                        </p:tgtEl>
                                      </p:cMediaNode>
                                    </p:audio>
                                  </p:subTnLst>
                                </p:cTn>
                              </p:par>
                            </p:childTnLst>
                          </p:cTn>
                        </p:par>
                      </p:childTnLst>
                    </p:cTn>
                  </p:par>
                </p:childTnLst>
              </p:cTn>
              <p:nextCondLst>
                <p:cond evt="onClick" delay="0">
                  <p:tgtEl>
                    <p:spTgt spid="67"/>
                  </p:tgtEl>
                </p:cond>
              </p:nextCondLst>
            </p:seq>
            <p:seq concurrent="1" nextAc="seek">
              <p:cTn id="135" restart="whenNotActive" fill="hold" evtFilter="cancelBubble" nodeType="interactiveSeq">
                <p:stCondLst>
                  <p:cond evt="onClick" delay="0">
                    <p:tgtEl>
                      <p:spTgt spid="68"/>
                    </p:tgtEl>
                  </p:cond>
                </p:stCondLst>
                <p:endSync evt="end" delay="0">
                  <p:rtn val="all"/>
                </p:endSync>
                <p:childTnLst>
                  <p:par>
                    <p:cTn id="136" fill="hold">
                      <p:stCondLst>
                        <p:cond delay="0"/>
                      </p:stCondLst>
                      <p:childTnLst>
                        <p:par>
                          <p:cTn id="137" fill="hold">
                            <p:stCondLst>
                              <p:cond delay="0"/>
                            </p:stCondLst>
                            <p:childTnLst>
                              <p:par>
                                <p:cTn id="138" presetID="6" presetClass="entr" presetSubtype="16" fill="hold" grpId="2" nodeType="clickEffect">
                                  <p:stCondLst>
                                    <p:cond delay="0"/>
                                  </p:stCondLst>
                                  <p:childTnLst>
                                    <p:set>
                                      <p:cBhvr>
                                        <p:cTn id="139" dur="1" fill="hold">
                                          <p:stCondLst>
                                            <p:cond delay="0"/>
                                          </p:stCondLst>
                                        </p:cTn>
                                        <p:tgtEl>
                                          <p:spTgt spid="62">
                                            <p:bg/>
                                          </p:spTgt>
                                        </p:tgtEl>
                                        <p:attrNameLst>
                                          <p:attrName>style.visibility</p:attrName>
                                        </p:attrNameLst>
                                      </p:cBhvr>
                                      <p:to>
                                        <p:strVal val="visible"/>
                                      </p:to>
                                    </p:set>
                                    <p:animEffect transition="in" filter="circle(in)">
                                      <p:cBhvr>
                                        <p:cTn id="140" dur="3000"/>
                                        <p:tgtEl>
                                          <p:spTgt spid="62">
                                            <p:bg/>
                                          </p:spTgt>
                                        </p:tgtEl>
                                      </p:cBhvr>
                                    </p:animEffect>
                                  </p:childTnLst>
                                  <p:subTnLst>
                                    <p:set>
                                      <p:cBhvr override="childStyle">
                                        <p:cTn dur="1" fill="hold" display="0" masterRel="sameClick" afterEffect="1">
                                          <p:stCondLst>
                                            <p:cond evt="end" delay="0">
                                              <p:tn val="138"/>
                                            </p:cond>
                                          </p:stCondLst>
                                        </p:cTn>
                                        <p:tgtEl>
                                          <p:spTgt spid="62">
                                            <p:bg/>
                                          </p:spTgt>
                                        </p:tgtEl>
                                        <p:attrNameLst>
                                          <p:attrName>style.visibility</p:attrName>
                                        </p:attrNameLst>
                                      </p:cBhvr>
                                      <p:to>
                                        <p:strVal val="hidden"/>
                                      </p:to>
                                    </p:set>
                                    <p:audio>
                                      <p:cMediaNode>
                                        <p:cTn display="0" masterRel="sameClick">
                                          <p:stCondLst>
                                            <p:cond evt="begin" delay="0">
                                              <p:tn val="138"/>
                                            </p:cond>
                                          </p:stCondLst>
                                          <p:endCondLst>
                                            <p:cond evt="onStopAudio" delay="0">
                                              <p:tgtEl>
                                                <p:sldTgt/>
                                              </p:tgtEl>
                                            </p:cond>
                                          </p:endCondLst>
                                        </p:cTn>
                                        <p:tgtEl>
                                          <p:sndTgt r:embed="rId2" name="abar cesta koro.wav"/>
                                        </p:tgtEl>
                                      </p:cMediaNode>
                                    </p:audio>
                                  </p:subTnLst>
                                </p:cTn>
                              </p:par>
                              <p:par>
                                <p:cTn id="141" presetID="6" presetClass="entr" presetSubtype="16" fill="hold" grpId="2" nodeType="withEffect">
                                  <p:stCondLst>
                                    <p:cond delay="0"/>
                                  </p:stCondLst>
                                  <p:childTnLst>
                                    <p:set>
                                      <p:cBhvr>
                                        <p:cTn id="142" dur="1" fill="hold">
                                          <p:stCondLst>
                                            <p:cond delay="0"/>
                                          </p:stCondLst>
                                        </p:cTn>
                                        <p:tgtEl>
                                          <p:spTgt spid="62">
                                            <p:txEl>
                                              <p:pRg st="0" end="0"/>
                                            </p:txEl>
                                          </p:spTgt>
                                        </p:tgtEl>
                                        <p:attrNameLst>
                                          <p:attrName>style.visibility</p:attrName>
                                        </p:attrNameLst>
                                      </p:cBhvr>
                                      <p:to>
                                        <p:strVal val="visible"/>
                                      </p:to>
                                    </p:set>
                                    <p:animEffect transition="in" filter="circle(in)">
                                      <p:cBhvr>
                                        <p:cTn id="143" dur="3000"/>
                                        <p:tgtEl>
                                          <p:spTgt spid="62">
                                            <p:txEl>
                                              <p:pRg st="0" end="0"/>
                                            </p:txEl>
                                          </p:spTgt>
                                        </p:tgtEl>
                                      </p:cBhvr>
                                    </p:animEffect>
                                  </p:childTnLst>
                                  <p:subTnLst>
                                    <p:set>
                                      <p:cBhvr override="childStyle">
                                        <p:cTn dur="1" fill="hold" display="0" masterRel="sameClick" afterEffect="1">
                                          <p:stCondLst>
                                            <p:cond evt="end" delay="0">
                                              <p:tn val="141"/>
                                            </p:cond>
                                          </p:stCondLst>
                                        </p:cTn>
                                        <p:tgtEl>
                                          <p:spTgt spid="62">
                                            <p:txEl>
                                              <p:pRg st="0" end="0"/>
                                            </p:txEl>
                                          </p:spTgt>
                                        </p:tgtEl>
                                        <p:attrNameLst>
                                          <p:attrName>style.visibility</p:attrName>
                                        </p:attrNameLst>
                                      </p:cBhvr>
                                      <p:to>
                                        <p:strVal val="hidden"/>
                                      </p:to>
                                    </p:set>
                                    <p:audio>
                                      <p:cMediaNode>
                                        <p:cTn display="0" masterRel="sameClick">
                                          <p:stCondLst>
                                            <p:cond evt="begin" delay="0">
                                              <p:tn val="141"/>
                                            </p:cond>
                                          </p:stCondLst>
                                          <p:endCondLst>
                                            <p:cond evt="onStopAudio" delay="0">
                                              <p:tgtEl>
                                                <p:sldTgt/>
                                              </p:tgtEl>
                                            </p:cond>
                                          </p:endCondLst>
                                        </p:cTn>
                                        <p:tgtEl>
                                          <p:sndTgt r:embed="rId2" name="abar cesta koro.wav"/>
                                        </p:tgtEl>
                                      </p:cMediaNode>
                                    </p:audio>
                                  </p:subTnLst>
                                </p:cTn>
                              </p:par>
                            </p:childTnLst>
                          </p:cTn>
                        </p:par>
                      </p:childTnLst>
                    </p:cTn>
                  </p:par>
                </p:childTnLst>
              </p:cTn>
              <p:nextCondLst>
                <p:cond evt="onClick" delay="0">
                  <p:tgtEl>
                    <p:spTgt spid="68"/>
                  </p:tgtEl>
                </p:cond>
              </p:nextCondLst>
            </p:seq>
            <p:seq concurrent="1" nextAc="seek">
              <p:cTn id="144" restart="whenNotActive" fill="hold" evtFilter="cancelBubble" nodeType="interactiveSeq">
                <p:stCondLst>
                  <p:cond evt="onClick" delay="0">
                    <p:tgtEl>
                      <p:spTgt spid="70"/>
                    </p:tgtEl>
                  </p:cond>
                </p:stCondLst>
                <p:endSync evt="end" delay="0">
                  <p:rtn val="all"/>
                </p:endSync>
                <p:childTnLst>
                  <p:par>
                    <p:cTn id="145" fill="hold">
                      <p:stCondLst>
                        <p:cond delay="0"/>
                      </p:stCondLst>
                      <p:childTnLst>
                        <p:par>
                          <p:cTn id="146" fill="hold">
                            <p:stCondLst>
                              <p:cond delay="0"/>
                            </p:stCondLst>
                            <p:childTnLst>
                              <p:par>
                                <p:cTn id="147" presetID="10" presetClass="entr" presetSubtype="0" fill="hold" grpId="0" nodeType="clickEffect">
                                  <p:stCondLst>
                                    <p:cond delay="300"/>
                                  </p:stCondLst>
                                  <p:childTnLst>
                                    <p:set>
                                      <p:cBhvr>
                                        <p:cTn id="148" dur="1" fill="hold">
                                          <p:stCondLst>
                                            <p:cond delay="0"/>
                                          </p:stCondLst>
                                        </p:cTn>
                                        <p:tgtEl>
                                          <p:spTgt spid="72">
                                            <p:bg/>
                                          </p:spTgt>
                                        </p:tgtEl>
                                        <p:attrNameLst>
                                          <p:attrName>style.visibility</p:attrName>
                                        </p:attrNameLst>
                                      </p:cBhvr>
                                      <p:to>
                                        <p:strVal val="visible"/>
                                      </p:to>
                                    </p:set>
                                    <p:animEffect transition="in" filter="fade">
                                      <p:cBhvr>
                                        <p:cTn id="149" dur="5000"/>
                                        <p:tgtEl>
                                          <p:spTgt spid="72">
                                            <p:bg/>
                                          </p:spTgt>
                                        </p:tgtEl>
                                      </p:cBhvr>
                                    </p:animEffect>
                                  </p:childTnLst>
                                  <p:subTnLst>
                                    <p:set>
                                      <p:cBhvr override="childStyle">
                                        <p:cTn dur="1" fill="hold" display="0" masterRel="sameClick" afterEffect="1">
                                          <p:stCondLst>
                                            <p:cond evt="end" delay="0">
                                              <p:tn val="147"/>
                                            </p:cond>
                                          </p:stCondLst>
                                        </p:cTn>
                                        <p:tgtEl>
                                          <p:spTgt spid="72">
                                            <p:bg/>
                                          </p:spTgt>
                                        </p:tgtEl>
                                        <p:attrNameLst>
                                          <p:attrName>style.visibility</p:attrName>
                                        </p:attrNameLst>
                                      </p:cBhvr>
                                      <p:to>
                                        <p:strVal val="hidden"/>
                                      </p:to>
                                    </p:set>
                                    <p:audio>
                                      <p:cMediaNode>
                                        <p:cTn display="0" masterRel="sameClick">
                                          <p:stCondLst>
                                            <p:cond evt="begin" delay="0">
                                              <p:tn val="147"/>
                                            </p:cond>
                                          </p:stCondLst>
                                          <p:endCondLst>
                                            <p:cond evt="onStopAudio" delay="0">
                                              <p:tgtEl>
                                                <p:sldTgt/>
                                              </p:tgtEl>
                                            </p:cond>
                                          </p:endCondLst>
                                        </p:cTn>
                                        <p:tgtEl>
                                          <p:sndTgt r:embed="rId3" name="uttor sothik hoyece.wav"/>
                                        </p:tgtEl>
                                      </p:cMediaNode>
                                    </p:audio>
                                  </p:subTnLst>
                                </p:cTn>
                              </p:par>
                              <p:par>
                                <p:cTn id="150" presetID="10" presetClass="entr" presetSubtype="0" fill="hold" grpId="0" nodeType="withEffect">
                                  <p:stCondLst>
                                    <p:cond delay="0"/>
                                  </p:stCondLst>
                                  <p:childTnLst>
                                    <p:set>
                                      <p:cBhvr>
                                        <p:cTn id="151" dur="1" fill="hold">
                                          <p:stCondLst>
                                            <p:cond delay="0"/>
                                          </p:stCondLst>
                                        </p:cTn>
                                        <p:tgtEl>
                                          <p:spTgt spid="72">
                                            <p:txEl>
                                              <p:pRg st="0" end="0"/>
                                            </p:txEl>
                                          </p:spTgt>
                                        </p:tgtEl>
                                        <p:attrNameLst>
                                          <p:attrName>style.visibility</p:attrName>
                                        </p:attrNameLst>
                                      </p:cBhvr>
                                      <p:to>
                                        <p:strVal val="visible"/>
                                      </p:to>
                                    </p:set>
                                    <p:animEffect transition="in" filter="fade">
                                      <p:cBhvr>
                                        <p:cTn id="152" dur="5000"/>
                                        <p:tgtEl>
                                          <p:spTgt spid="72">
                                            <p:txEl>
                                              <p:pRg st="0" end="0"/>
                                            </p:txEl>
                                          </p:spTgt>
                                        </p:tgtEl>
                                      </p:cBhvr>
                                    </p:animEffect>
                                  </p:childTnLst>
                                  <p:subTnLst>
                                    <p:set>
                                      <p:cBhvr override="childStyle">
                                        <p:cTn dur="1" fill="hold" display="0" masterRel="sameClick" afterEffect="1">
                                          <p:stCondLst>
                                            <p:cond evt="end" delay="0">
                                              <p:tn val="150"/>
                                            </p:cond>
                                          </p:stCondLst>
                                        </p:cTn>
                                        <p:tgtEl>
                                          <p:spTgt spid="72">
                                            <p:txEl>
                                              <p:pRg st="0" end="0"/>
                                            </p:txEl>
                                          </p:spTgt>
                                        </p:tgtEl>
                                        <p:attrNameLst>
                                          <p:attrName>style.visibility</p:attrName>
                                        </p:attrNameLst>
                                      </p:cBhvr>
                                      <p:to>
                                        <p:strVal val="hidden"/>
                                      </p:to>
                                    </p:set>
                                    <p:audio>
                                      <p:cMediaNode>
                                        <p:cTn display="0" masterRel="sameClick">
                                          <p:stCondLst>
                                            <p:cond evt="begin" delay="0">
                                              <p:tn val="150"/>
                                            </p:cond>
                                          </p:stCondLst>
                                          <p:endCondLst>
                                            <p:cond evt="onStopAudio" delay="0">
                                              <p:tgtEl>
                                                <p:sldTgt/>
                                              </p:tgtEl>
                                            </p:cond>
                                          </p:endCondLst>
                                        </p:cTn>
                                        <p:tgtEl>
                                          <p:sndTgt r:embed="rId3" name="uttor sothik hoyece.wav"/>
                                        </p:tgtEl>
                                      </p:cMediaNode>
                                    </p:audio>
                                  </p:subTnLst>
                                </p:cTn>
                              </p:par>
                            </p:childTnLst>
                          </p:cTn>
                        </p:par>
                      </p:childTnLst>
                    </p:cTn>
                  </p:par>
                </p:childTnLst>
              </p:cTn>
              <p:nextCondLst>
                <p:cond evt="onClick" delay="0">
                  <p:tgtEl>
                    <p:spTgt spid="70"/>
                  </p:tgtEl>
                </p:cond>
              </p:nextCondLst>
            </p:seq>
            <p:seq concurrent="1" nextAc="seek">
              <p:cTn id="153" restart="whenNotActive" fill="hold" evtFilter="cancelBubble" nodeType="interactiveSeq">
                <p:stCondLst>
                  <p:cond evt="onClick" delay="0">
                    <p:tgtEl>
                      <p:spTgt spid="20"/>
                    </p:tgtEl>
                  </p:cond>
                </p:stCondLst>
                <p:endSync evt="end" delay="0">
                  <p:rtn val="all"/>
                </p:endSync>
                <p:childTnLst>
                  <p:par>
                    <p:cTn id="154" fill="hold">
                      <p:stCondLst>
                        <p:cond delay="0"/>
                      </p:stCondLst>
                      <p:childTnLst>
                        <p:par>
                          <p:cTn id="155" fill="hold">
                            <p:stCondLst>
                              <p:cond delay="0"/>
                            </p:stCondLst>
                            <p:childTnLst>
                              <p:par>
                                <p:cTn id="156" presetID="31" presetClass="entr" presetSubtype="0" fill="hold" grpId="3" nodeType="clickEffect">
                                  <p:stCondLst>
                                    <p:cond delay="0"/>
                                  </p:stCondLst>
                                  <p:childTnLst>
                                    <p:set>
                                      <p:cBhvr>
                                        <p:cTn id="157" dur="1" fill="hold">
                                          <p:stCondLst>
                                            <p:cond delay="0"/>
                                          </p:stCondLst>
                                        </p:cTn>
                                        <p:tgtEl>
                                          <p:spTgt spid="62">
                                            <p:bg/>
                                          </p:spTgt>
                                        </p:tgtEl>
                                        <p:attrNameLst>
                                          <p:attrName>style.visibility</p:attrName>
                                        </p:attrNameLst>
                                      </p:cBhvr>
                                      <p:to>
                                        <p:strVal val="visible"/>
                                      </p:to>
                                    </p:set>
                                    <p:anim calcmode="lin" valueType="num">
                                      <p:cBhvr>
                                        <p:cTn id="158" dur="3000" fill="hold"/>
                                        <p:tgtEl>
                                          <p:spTgt spid="62">
                                            <p:bg/>
                                          </p:spTgt>
                                        </p:tgtEl>
                                        <p:attrNameLst>
                                          <p:attrName>ppt_w</p:attrName>
                                        </p:attrNameLst>
                                      </p:cBhvr>
                                      <p:tavLst>
                                        <p:tav tm="0">
                                          <p:val>
                                            <p:fltVal val="0"/>
                                          </p:val>
                                        </p:tav>
                                        <p:tav tm="100000">
                                          <p:val>
                                            <p:strVal val="#ppt_w"/>
                                          </p:val>
                                        </p:tav>
                                      </p:tavLst>
                                    </p:anim>
                                    <p:anim calcmode="lin" valueType="num">
                                      <p:cBhvr>
                                        <p:cTn id="159" dur="3000" fill="hold"/>
                                        <p:tgtEl>
                                          <p:spTgt spid="62">
                                            <p:bg/>
                                          </p:spTgt>
                                        </p:tgtEl>
                                        <p:attrNameLst>
                                          <p:attrName>ppt_h</p:attrName>
                                        </p:attrNameLst>
                                      </p:cBhvr>
                                      <p:tavLst>
                                        <p:tav tm="0">
                                          <p:val>
                                            <p:fltVal val="0"/>
                                          </p:val>
                                        </p:tav>
                                        <p:tav tm="100000">
                                          <p:val>
                                            <p:strVal val="#ppt_h"/>
                                          </p:val>
                                        </p:tav>
                                      </p:tavLst>
                                    </p:anim>
                                    <p:anim calcmode="lin" valueType="num">
                                      <p:cBhvr>
                                        <p:cTn id="160" dur="3000" fill="hold"/>
                                        <p:tgtEl>
                                          <p:spTgt spid="62">
                                            <p:bg/>
                                          </p:spTgt>
                                        </p:tgtEl>
                                        <p:attrNameLst>
                                          <p:attrName>style.rotation</p:attrName>
                                        </p:attrNameLst>
                                      </p:cBhvr>
                                      <p:tavLst>
                                        <p:tav tm="0">
                                          <p:val>
                                            <p:fltVal val="90"/>
                                          </p:val>
                                        </p:tav>
                                        <p:tav tm="100000">
                                          <p:val>
                                            <p:fltVal val="0"/>
                                          </p:val>
                                        </p:tav>
                                      </p:tavLst>
                                    </p:anim>
                                    <p:animEffect transition="in" filter="fade">
                                      <p:cBhvr>
                                        <p:cTn id="161" dur="3000"/>
                                        <p:tgtEl>
                                          <p:spTgt spid="62">
                                            <p:bg/>
                                          </p:spTgt>
                                        </p:tgtEl>
                                      </p:cBhvr>
                                    </p:animEffect>
                                  </p:childTnLst>
                                  <p:subTnLst>
                                    <p:set>
                                      <p:cBhvr override="childStyle">
                                        <p:cTn dur="1" fill="hold" display="0" masterRel="sameClick" afterEffect="1">
                                          <p:stCondLst>
                                            <p:cond evt="end" delay="0">
                                              <p:tn val="156"/>
                                            </p:cond>
                                          </p:stCondLst>
                                        </p:cTn>
                                        <p:tgtEl>
                                          <p:spTgt spid="62">
                                            <p:bg/>
                                          </p:spTgt>
                                        </p:tgtEl>
                                        <p:attrNameLst>
                                          <p:attrName>style.visibility</p:attrName>
                                        </p:attrNameLst>
                                      </p:cBhvr>
                                      <p:to>
                                        <p:strVal val="hidden"/>
                                      </p:to>
                                    </p:set>
                                    <p:audio>
                                      <p:cMediaNode>
                                        <p:cTn display="0" masterRel="sameClick">
                                          <p:stCondLst>
                                            <p:cond evt="begin" delay="0">
                                              <p:tn val="156"/>
                                            </p:cond>
                                          </p:stCondLst>
                                          <p:endCondLst>
                                            <p:cond evt="onStopAudio" delay="0">
                                              <p:tgtEl>
                                                <p:sldTgt/>
                                              </p:tgtEl>
                                            </p:cond>
                                          </p:endCondLst>
                                        </p:cTn>
                                        <p:tgtEl>
                                          <p:sndTgt r:embed="rId2" name="abar cesta koro.wav"/>
                                        </p:tgtEl>
                                      </p:cMediaNode>
                                    </p:audio>
                                  </p:subTnLst>
                                </p:cTn>
                              </p:par>
                              <p:par>
                                <p:cTn id="162" presetID="31" presetClass="entr" presetSubtype="0" fill="hold" grpId="3" nodeType="withEffect">
                                  <p:stCondLst>
                                    <p:cond delay="0"/>
                                  </p:stCondLst>
                                  <p:childTnLst>
                                    <p:set>
                                      <p:cBhvr>
                                        <p:cTn id="163" dur="1" fill="hold">
                                          <p:stCondLst>
                                            <p:cond delay="0"/>
                                          </p:stCondLst>
                                        </p:cTn>
                                        <p:tgtEl>
                                          <p:spTgt spid="62">
                                            <p:txEl>
                                              <p:pRg st="0" end="0"/>
                                            </p:txEl>
                                          </p:spTgt>
                                        </p:tgtEl>
                                        <p:attrNameLst>
                                          <p:attrName>style.visibility</p:attrName>
                                        </p:attrNameLst>
                                      </p:cBhvr>
                                      <p:to>
                                        <p:strVal val="visible"/>
                                      </p:to>
                                    </p:set>
                                    <p:anim calcmode="lin" valueType="num">
                                      <p:cBhvr>
                                        <p:cTn id="164" dur="30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165" dur="3000" fill="hold"/>
                                        <p:tgtEl>
                                          <p:spTgt spid="62">
                                            <p:txEl>
                                              <p:pRg st="0" end="0"/>
                                            </p:txEl>
                                          </p:spTgt>
                                        </p:tgtEl>
                                        <p:attrNameLst>
                                          <p:attrName>ppt_h</p:attrName>
                                        </p:attrNameLst>
                                      </p:cBhvr>
                                      <p:tavLst>
                                        <p:tav tm="0">
                                          <p:val>
                                            <p:fltVal val="0"/>
                                          </p:val>
                                        </p:tav>
                                        <p:tav tm="100000">
                                          <p:val>
                                            <p:strVal val="#ppt_h"/>
                                          </p:val>
                                        </p:tav>
                                      </p:tavLst>
                                    </p:anim>
                                    <p:anim calcmode="lin" valueType="num">
                                      <p:cBhvr>
                                        <p:cTn id="166" dur="3000" fill="hold"/>
                                        <p:tgtEl>
                                          <p:spTgt spid="62">
                                            <p:txEl>
                                              <p:pRg st="0" end="0"/>
                                            </p:txEl>
                                          </p:spTgt>
                                        </p:tgtEl>
                                        <p:attrNameLst>
                                          <p:attrName>style.rotation</p:attrName>
                                        </p:attrNameLst>
                                      </p:cBhvr>
                                      <p:tavLst>
                                        <p:tav tm="0">
                                          <p:val>
                                            <p:fltVal val="90"/>
                                          </p:val>
                                        </p:tav>
                                        <p:tav tm="100000">
                                          <p:val>
                                            <p:fltVal val="0"/>
                                          </p:val>
                                        </p:tav>
                                      </p:tavLst>
                                    </p:anim>
                                    <p:animEffect transition="in" filter="fade">
                                      <p:cBhvr>
                                        <p:cTn id="167" dur="3000"/>
                                        <p:tgtEl>
                                          <p:spTgt spid="62">
                                            <p:txEl>
                                              <p:pRg st="0" end="0"/>
                                            </p:txEl>
                                          </p:spTgt>
                                        </p:tgtEl>
                                      </p:cBhvr>
                                    </p:animEffect>
                                  </p:childTnLst>
                                  <p:subTnLst>
                                    <p:set>
                                      <p:cBhvr override="childStyle">
                                        <p:cTn dur="1" fill="hold" display="0" masterRel="sameClick" afterEffect="1">
                                          <p:stCondLst>
                                            <p:cond evt="end" delay="0">
                                              <p:tn val="162"/>
                                            </p:cond>
                                          </p:stCondLst>
                                        </p:cTn>
                                        <p:tgtEl>
                                          <p:spTgt spid="62">
                                            <p:txEl>
                                              <p:pRg st="0" end="0"/>
                                            </p:txEl>
                                          </p:spTgt>
                                        </p:tgtEl>
                                        <p:attrNameLst>
                                          <p:attrName>style.visibility</p:attrName>
                                        </p:attrNameLst>
                                      </p:cBhvr>
                                      <p:to>
                                        <p:strVal val="hidden"/>
                                      </p:to>
                                    </p:set>
                                    <p:audio>
                                      <p:cMediaNode>
                                        <p:cTn display="0" masterRel="sameClick">
                                          <p:stCondLst>
                                            <p:cond evt="begin" delay="0">
                                              <p:tn val="162"/>
                                            </p:cond>
                                          </p:stCondLst>
                                          <p:endCondLst>
                                            <p:cond evt="onStopAudio" delay="0">
                                              <p:tgtEl>
                                                <p:sldTgt/>
                                              </p:tgtEl>
                                            </p:cond>
                                          </p:endCondLst>
                                        </p:cTn>
                                        <p:tgtEl>
                                          <p:sndTgt r:embed="rId2" name="abar cesta koro.wav"/>
                                        </p:tgtEl>
                                      </p:cMediaNode>
                                    </p:audio>
                                  </p:subTnLst>
                                </p:cTn>
                              </p:par>
                            </p:childTnLst>
                          </p:cTn>
                        </p:par>
                      </p:childTnLst>
                    </p:cTn>
                  </p:par>
                </p:childTnLst>
              </p:cTn>
              <p:nextCondLst>
                <p:cond evt="onClick" delay="0">
                  <p:tgtEl>
                    <p:spTgt spid="20"/>
                  </p:tgtEl>
                </p:cond>
              </p:nextCondLst>
            </p:seq>
            <p:seq concurrent="1" nextAc="seek">
              <p:cTn id="168" restart="whenNotActive" fill="hold" evtFilter="cancelBubble" nodeType="interactiveSeq">
                <p:stCondLst>
                  <p:cond evt="onClick" delay="0">
                    <p:tgtEl>
                      <p:spTgt spid="18"/>
                    </p:tgtEl>
                  </p:cond>
                </p:stCondLst>
                <p:endSync evt="end" delay="0">
                  <p:rtn val="all"/>
                </p:endSync>
                <p:childTnLst>
                  <p:par>
                    <p:cTn id="169" fill="hold">
                      <p:stCondLst>
                        <p:cond delay="0"/>
                      </p:stCondLst>
                      <p:childTnLst>
                        <p:par>
                          <p:cTn id="170" fill="hold">
                            <p:stCondLst>
                              <p:cond delay="0"/>
                            </p:stCondLst>
                            <p:childTnLst>
                              <p:par>
                                <p:cTn id="171" presetID="16" presetClass="entr" presetSubtype="21" fill="hold" grpId="4" nodeType="clickEffect">
                                  <p:stCondLst>
                                    <p:cond delay="0"/>
                                  </p:stCondLst>
                                  <p:childTnLst>
                                    <p:set>
                                      <p:cBhvr>
                                        <p:cTn id="172" dur="1" fill="hold">
                                          <p:stCondLst>
                                            <p:cond delay="0"/>
                                          </p:stCondLst>
                                        </p:cTn>
                                        <p:tgtEl>
                                          <p:spTgt spid="62">
                                            <p:bg/>
                                          </p:spTgt>
                                        </p:tgtEl>
                                        <p:attrNameLst>
                                          <p:attrName>style.visibility</p:attrName>
                                        </p:attrNameLst>
                                      </p:cBhvr>
                                      <p:to>
                                        <p:strVal val="visible"/>
                                      </p:to>
                                    </p:set>
                                    <p:animEffect transition="in" filter="barn(inVertical)">
                                      <p:cBhvr>
                                        <p:cTn id="173" dur="3000"/>
                                        <p:tgtEl>
                                          <p:spTgt spid="62">
                                            <p:bg/>
                                          </p:spTgt>
                                        </p:tgtEl>
                                      </p:cBhvr>
                                    </p:animEffect>
                                  </p:childTnLst>
                                  <p:subTnLst>
                                    <p:set>
                                      <p:cBhvr override="childStyle">
                                        <p:cTn dur="1" fill="hold" display="0" masterRel="sameClick" afterEffect="1">
                                          <p:stCondLst>
                                            <p:cond evt="end" delay="0">
                                              <p:tn val="171"/>
                                            </p:cond>
                                          </p:stCondLst>
                                        </p:cTn>
                                        <p:tgtEl>
                                          <p:spTgt spid="62">
                                            <p:bg/>
                                          </p:spTgt>
                                        </p:tgtEl>
                                        <p:attrNameLst>
                                          <p:attrName>style.visibility</p:attrName>
                                        </p:attrNameLst>
                                      </p:cBhvr>
                                      <p:to>
                                        <p:strVal val="hidden"/>
                                      </p:to>
                                    </p:set>
                                    <p:audio>
                                      <p:cMediaNode>
                                        <p:cTn display="0" masterRel="sameClick">
                                          <p:stCondLst>
                                            <p:cond evt="begin" delay="0">
                                              <p:tn val="171"/>
                                            </p:cond>
                                          </p:stCondLst>
                                          <p:endCondLst>
                                            <p:cond evt="onStopAudio" delay="0">
                                              <p:tgtEl>
                                                <p:sldTgt/>
                                              </p:tgtEl>
                                            </p:cond>
                                          </p:endCondLst>
                                        </p:cTn>
                                        <p:tgtEl>
                                          <p:sndTgt r:embed="rId2" name="abar cesta koro.wav"/>
                                        </p:tgtEl>
                                      </p:cMediaNode>
                                    </p:audio>
                                  </p:subTnLst>
                                </p:cTn>
                              </p:par>
                              <p:par>
                                <p:cTn id="174" presetID="16" presetClass="entr" presetSubtype="21" fill="hold" grpId="4" nodeType="withEffect">
                                  <p:stCondLst>
                                    <p:cond delay="0"/>
                                  </p:stCondLst>
                                  <p:childTnLst>
                                    <p:set>
                                      <p:cBhvr>
                                        <p:cTn id="175" dur="1" fill="hold">
                                          <p:stCondLst>
                                            <p:cond delay="0"/>
                                          </p:stCondLst>
                                        </p:cTn>
                                        <p:tgtEl>
                                          <p:spTgt spid="62">
                                            <p:txEl>
                                              <p:pRg st="0" end="0"/>
                                            </p:txEl>
                                          </p:spTgt>
                                        </p:tgtEl>
                                        <p:attrNameLst>
                                          <p:attrName>style.visibility</p:attrName>
                                        </p:attrNameLst>
                                      </p:cBhvr>
                                      <p:to>
                                        <p:strVal val="visible"/>
                                      </p:to>
                                    </p:set>
                                    <p:animEffect transition="in" filter="barn(inVertical)">
                                      <p:cBhvr>
                                        <p:cTn id="176" dur="3000"/>
                                        <p:tgtEl>
                                          <p:spTgt spid="62">
                                            <p:txEl>
                                              <p:pRg st="0" end="0"/>
                                            </p:txEl>
                                          </p:spTgt>
                                        </p:tgtEl>
                                      </p:cBhvr>
                                    </p:animEffect>
                                  </p:childTnLst>
                                  <p:subTnLst>
                                    <p:set>
                                      <p:cBhvr override="childStyle">
                                        <p:cTn dur="1" fill="hold" display="0" masterRel="sameClick" afterEffect="1">
                                          <p:stCondLst>
                                            <p:cond evt="end" delay="0">
                                              <p:tn val="174"/>
                                            </p:cond>
                                          </p:stCondLst>
                                        </p:cTn>
                                        <p:tgtEl>
                                          <p:spTgt spid="62">
                                            <p:txEl>
                                              <p:pRg st="0" end="0"/>
                                            </p:txEl>
                                          </p:spTgt>
                                        </p:tgtEl>
                                        <p:attrNameLst>
                                          <p:attrName>style.visibility</p:attrName>
                                        </p:attrNameLst>
                                      </p:cBhvr>
                                      <p:to>
                                        <p:strVal val="hidden"/>
                                      </p:to>
                                    </p:set>
                                    <p:audio>
                                      <p:cMediaNode>
                                        <p:cTn display="0" masterRel="sameClick">
                                          <p:stCondLst>
                                            <p:cond evt="begin" delay="0">
                                              <p:tn val="174"/>
                                            </p:cond>
                                          </p:stCondLst>
                                          <p:endCondLst>
                                            <p:cond evt="onStopAudio" delay="0">
                                              <p:tgtEl>
                                                <p:sldTgt/>
                                              </p:tgtEl>
                                            </p:cond>
                                          </p:endCondLst>
                                        </p:cTn>
                                        <p:tgtEl>
                                          <p:sndTgt r:embed="rId2" name="abar cesta koro.wav"/>
                                        </p:tgtEl>
                                      </p:cMediaNode>
                                    </p:audio>
                                  </p:subTnLst>
                                </p:cTn>
                              </p:par>
                            </p:childTnLst>
                          </p:cTn>
                        </p:par>
                      </p:childTnLst>
                    </p:cTn>
                  </p:par>
                </p:childTnLst>
              </p:cTn>
              <p:nextCondLst>
                <p:cond evt="onClick" delay="0">
                  <p:tgtEl>
                    <p:spTgt spid="18"/>
                  </p:tgtEl>
                </p:cond>
              </p:nextCondLst>
            </p:seq>
            <p:seq concurrent="1" nextAc="seek">
              <p:cTn id="177" restart="whenNotActive" fill="hold" evtFilter="cancelBubble" nodeType="interactiveSeq">
                <p:stCondLst>
                  <p:cond evt="onClick" delay="0">
                    <p:tgtEl>
                      <p:spTgt spid="19"/>
                    </p:tgtEl>
                  </p:cond>
                </p:stCondLst>
                <p:endSync evt="end" delay="0">
                  <p:rtn val="all"/>
                </p:endSync>
                <p:childTnLst>
                  <p:par>
                    <p:cTn id="178" fill="hold">
                      <p:stCondLst>
                        <p:cond delay="0"/>
                      </p:stCondLst>
                      <p:childTnLst>
                        <p:par>
                          <p:cTn id="179" fill="hold">
                            <p:stCondLst>
                              <p:cond delay="0"/>
                            </p:stCondLst>
                            <p:childTnLst>
                              <p:par>
                                <p:cTn id="180" presetID="53" presetClass="entr" presetSubtype="16" fill="hold" grpId="5" nodeType="clickEffect">
                                  <p:stCondLst>
                                    <p:cond delay="0"/>
                                  </p:stCondLst>
                                  <p:childTnLst>
                                    <p:set>
                                      <p:cBhvr>
                                        <p:cTn id="181" dur="1" fill="hold">
                                          <p:stCondLst>
                                            <p:cond delay="0"/>
                                          </p:stCondLst>
                                        </p:cTn>
                                        <p:tgtEl>
                                          <p:spTgt spid="62">
                                            <p:bg/>
                                          </p:spTgt>
                                        </p:tgtEl>
                                        <p:attrNameLst>
                                          <p:attrName>style.visibility</p:attrName>
                                        </p:attrNameLst>
                                      </p:cBhvr>
                                      <p:to>
                                        <p:strVal val="visible"/>
                                      </p:to>
                                    </p:set>
                                    <p:anim calcmode="lin" valueType="num">
                                      <p:cBhvr>
                                        <p:cTn id="182" dur="3000" fill="hold"/>
                                        <p:tgtEl>
                                          <p:spTgt spid="62">
                                            <p:bg/>
                                          </p:spTgt>
                                        </p:tgtEl>
                                        <p:attrNameLst>
                                          <p:attrName>ppt_w</p:attrName>
                                        </p:attrNameLst>
                                      </p:cBhvr>
                                      <p:tavLst>
                                        <p:tav tm="0">
                                          <p:val>
                                            <p:fltVal val="0"/>
                                          </p:val>
                                        </p:tav>
                                        <p:tav tm="100000">
                                          <p:val>
                                            <p:strVal val="#ppt_w"/>
                                          </p:val>
                                        </p:tav>
                                      </p:tavLst>
                                    </p:anim>
                                    <p:anim calcmode="lin" valueType="num">
                                      <p:cBhvr>
                                        <p:cTn id="183" dur="3000" fill="hold"/>
                                        <p:tgtEl>
                                          <p:spTgt spid="62">
                                            <p:bg/>
                                          </p:spTgt>
                                        </p:tgtEl>
                                        <p:attrNameLst>
                                          <p:attrName>ppt_h</p:attrName>
                                        </p:attrNameLst>
                                      </p:cBhvr>
                                      <p:tavLst>
                                        <p:tav tm="0">
                                          <p:val>
                                            <p:fltVal val="0"/>
                                          </p:val>
                                        </p:tav>
                                        <p:tav tm="100000">
                                          <p:val>
                                            <p:strVal val="#ppt_h"/>
                                          </p:val>
                                        </p:tav>
                                      </p:tavLst>
                                    </p:anim>
                                    <p:animEffect transition="in" filter="fade">
                                      <p:cBhvr>
                                        <p:cTn id="184" dur="3000"/>
                                        <p:tgtEl>
                                          <p:spTgt spid="62">
                                            <p:bg/>
                                          </p:spTgt>
                                        </p:tgtEl>
                                      </p:cBhvr>
                                    </p:animEffect>
                                  </p:childTnLst>
                                  <p:subTnLst>
                                    <p:set>
                                      <p:cBhvr override="childStyle">
                                        <p:cTn dur="1" fill="hold" display="0" masterRel="sameClick" afterEffect="1">
                                          <p:stCondLst>
                                            <p:cond evt="end" delay="0">
                                              <p:tn val="180"/>
                                            </p:cond>
                                          </p:stCondLst>
                                        </p:cTn>
                                        <p:tgtEl>
                                          <p:spTgt spid="62">
                                            <p:bg/>
                                          </p:spTgt>
                                        </p:tgtEl>
                                        <p:attrNameLst>
                                          <p:attrName>style.visibility</p:attrName>
                                        </p:attrNameLst>
                                      </p:cBhvr>
                                      <p:to>
                                        <p:strVal val="hidden"/>
                                      </p:to>
                                    </p:set>
                                    <p:audio>
                                      <p:cMediaNode>
                                        <p:cTn display="0" masterRel="sameClick">
                                          <p:stCondLst>
                                            <p:cond evt="begin" delay="0">
                                              <p:tn val="180"/>
                                            </p:cond>
                                          </p:stCondLst>
                                          <p:endCondLst>
                                            <p:cond evt="onStopAudio" delay="0">
                                              <p:tgtEl>
                                                <p:sldTgt/>
                                              </p:tgtEl>
                                            </p:cond>
                                          </p:endCondLst>
                                        </p:cTn>
                                        <p:tgtEl>
                                          <p:sndTgt r:embed="rId2" name="abar cesta koro.wav"/>
                                        </p:tgtEl>
                                      </p:cMediaNode>
                                    </p:audio>
                                  </p:subTnLst>
                                </p:cTn>
                              </p:par>
                              <p:par>
                                <p:cTn id="185" presetID="53" presetClass="entr" presetSubtype="16" fill="hold" grpId="5" nodeType="withEffect">
                                  <p:stCondLst>
                                    <p:cond delay="0"/>
                                  </p:stCondLst>
                                  <p:childTnLst>
                                    <p:set>
                                      <p:cBhvr>
                                        <p:cTn id="186" dur="1" fill="hold">
                                          <p:stCondLst>
                                            <p:cond delay="0"/>
                                          </p:stCondLst>
                                        </p:cTn>
                                        <p:tgtEl>
                                          <p:spTgt spid="62">
                                            <p:txEl>
                                              <p:pRg st="0" end="0"/>
                                            </p:txEl>
                                          </p:spTgt>
                                        </p:tgtEl>
                                        <p:attrNameLst>
                                          <p:attrName>style.visibility</p:attrName>
                                        </p:attrNameLst>
                                      </p:cBhvr>
                                      <p:to>
                                        <p:strVal val="visible"/>
                                      </p:to>
                                    </p:set>
                                    <p:anim calcmode="lin" valueType="num">
                                      <p:cBhvr>
                                        <p:cTn id="187" dur="30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188" dur="30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189" dur="3000"/>
                                        <p:tgtEl>
                                          <p:spTgt spid="62">
                                            <p:txEl>
                                              <p:pRg st="0" end="0"/>
                                            </p:txEl>
                                          </p:spTgt>
                                        </p:tgtEl>
                                      </p:cBhvr>
                                    </p:animEffect>
                                  </p:childTnLst>
                                  <p:subTnLst>
                                    <p:set>
                                      <p:cBhvr override="childStyle">
                                        <p:cTn dur="1" fill="hold" display="0" masterRel="sameClick" afterEffect="1">
                                          <p:stCondLst>
                                            <p:cond evt="end" delay="0">
                                              <p:tn val="185"/>
                                            </p:cond>
                                          </p:stCondLst>
                                        </p:cTn>
                                        <p:tgtEl>
                                          <p:spTgt spid="62">
                                            <p:txEl>
                                              <p:pRg st="0" end="0"/>
                                            </p:txEl>
                                          </p:spTgt>
                                        </p:tgtEl>
                                        <p:attrNameLst>
                                          <p:attrName>style.visibility</p:attrName>
                                        </p:attrNameLst>
                                      </p:cBhvr>
                                      <p:to>
                                        <p:strVal val="hidden"/>
                                      </p:to>
                                    </p:set>
                                    <p:audio>
                                      <p:cMediaNode>
                                        <p:cTn display="0" masterRel="sameClick">
                                          <p:stCondLst>
                                            <p:cond evt="begin" delay="0">
                                              <p:tn val="185"/>
                                            </p:cond>
                                          </p:stCondLst>
                                          <p:endCondLst>
                                            <p:cond evt="onStopAudio" delay="0">
                                              <p:tgtEl>
                                                <p:sldTgt/>
                                              </p:tgtEl>
                                            </p:cond>
                                          </p:endCondLst>
                                        </p:cTn>
                                        <p:tgtEl>
                                          <p:sndTgt r:embed="rId2" name="abar cesta koro.wav"/>
                                        </p:tgtEl>
                                      </p:cMediaNode>
                                    </p:audio>
                                  </p:subTnLst>
                                </p:cTn>
                              </p:par>
                            </p:childTnLst>
                          </p:cTn>
                        </p:par>
                      </p:childTnLst>
                    </p:cTn>
                  </p:par>
                </p:childTnLst>
              </p:cTn>
              <p:nextCondLst>
                <p:cond evt="onClick" delay="0">
                  <p:tgtEl>
                    <p:spTgt spid="19"/>
                  </p:tgtEl>
                </p:cond>
              </p:nextCondLst>
            </p:seq>
            <p:seq concurrent="1" nextAc="seek">
              <p:cTn id="190" restart="whenNotActive" fill="hold" evtFilter="cancelBubble" nodeType="interactiveSeq">
                <p:stCondLst>
                  <p:cond evt="onClick" delay="0">
                    <p:tgtEl>
                      <p:spTgt spid="25"/>
                    </p:tgtEl>
                  </p:cond>
                </p:stCondLst>
                <p:endSync evt="end" delay="0">
                  <p:rtn val="all"/>
                </p:endSync>
                <p:childTnLst>
                  <p:par>
                    <p:cTn id="191" fill="hold">
                      <p:stCondLst>
                        <p:cond delay="0"/>
                      </p:stCondLst>
                      <p:childTnLst>
                        <p:par>
                          <p:cTn id="192" fill="hold">
                            <p:stCondLst>
                              <p:cond delay="0"/>
                            </p:stCondLst>
                            <p:childTnLst>
                              <p:par>
                                <p:cTn id="193" presetID="31" presetClass="entr" presetSubtype="0" fill="hold" grpId="1" nodeType="clickEffect">
                                  <p:stCondLst>
                                    <p:cond delay="0"/>
                                  </p:stCondLst>
                                  <p:childTnLst>
                                    <p:set>
                                      <p:cBhvr>
                                        <p:cTn id="194" dur="1" fill="hold">
                                          <p:stCondLst>
                                            <p:cond delay="0"/>
                                          </p:stCondLst>
                                        </p:cTn>
                                        <p:tgtEl>
                                          <p:spTgt spid="72">
                                            <p:bg/>
                                          </p:spTgt>
                                        </p:tgtEl>
                                        <p:attrNameLst>
                                          <p:attrName>style.visibility</p:attrName>
                                        </p:attrNameLst>
                                      </p:cBhvr>
                                      <p:to>
                                        <p:strVal val="visible"/>
                                      </p:to>
                                    </p:set>
                                    <p:anim calcmode="lin" valueType="num">
                                      <p:cBhvr>
                                        <p:cTn id="195" dur="5000" fill="hold"/>
                                        <p:tgtEl>
                                          <p:spTgt spid="72">
                                            <p:bg/>
                                          </p:spTgt>
                                        </p:tgtEl>
                                        <p:attrNameLst>
                                          <p:attrName>ppt_w</p:attrName>
                                        </p:attrNameLst>
                                      </p:cBhvr>
                                      <p:tavLst>
                                        <p:tav tm="0">
                                          <p:val>
                                            <p:fltVal val="0"/>
                                          </p:val>
                                        </p:tav>
                                        <p:tav tm="100000">
                                          <p:val>
                                            <p:strVal val="#ppt_w"/>
                                          </p:val>
                                        </p:tav>
                                      </p:tavLst>
                                    </p:anim>
                                    <p:anim calcmode="lin" valueType="num">
                                      <p:cBhvr>
                                        <p:cTn id="196" dur="5000" fill="hold"/>
                                        <p:tgtEl>
                                          <p:spTgt spid="72">
                                            <p:bg/>
                                          </p:spTgt>
                                        </p:tgtEl>
                                        <p:attrNameLst>
                                          <p:attrName>ppt_h</p:attrName>
                                        </p:attrNameLst>
                                      </p:cBhvr>
                                      <p:tavLst>
                                        <p:tav tm="0">
                                          <p:val>
                                            <p:fltVal val="0"/>
                                          </p:val>
                                        </p:tav>
                                        <p:tav tm="100000">
                                          <p:val>
                                            <p:strVal val="#ppt_h"/>
                                          </p:val>
                                        </p:tav>
                                      </p:tavLst>
                                    </p:anim>
                                    <p:anim calcmode="lin" valueType="num">
                                      <p:cBhvr>
                                        <p:cTn id="197" dur="5000" fill="hold"/>
                                        <p:tgtEl>
                                          <p:spTgt spid="72">
                                            <p:bg/>
                                          </p:spTgt>
                                        </p:tgtEl>
                                        <p:attrNameLst>
                                          <p:attrName>style.rotation</p:attrName>
                                        </p:attrNameLst>
                                      </p:cBhvr>
                                      <p:tavLst>
                                        <p:tav tm="0">
                                          <p:val>
                                            <p:fltVal val="90"/>
                                          </p:val>
                                        </p:tav>
                                        <p:tav tm="100000">
                                          <p:val>
                                            <p:fltVal val="0"/>
                                          </p:val>
                                        </p:tav>
                                      </p:tavLst>
                                    </p:anim>
                                    <p:animEffect transition="in" filter="fade">
                                      <p:cBhvr>
                                        <p:cTn id="198" dur="5000"/>
                                        <p:tgtEl>
                                          <p:spTgt spid="72">
                                            <p:bg/>
                                          </p:spTgt>
                                        </p:tgtEl>
                                      </p:cBhvr>
                                    </p:animEffect>
                                  </p:childTnLst>
                                  <p:subTnLst>
                                    <p:set>
                                      <p:cBhvr override="childStyle">
                                        <p:cTn dur="1" fill="hold" display="0" masterRel="sameClick" afterEffect="1">
                                          <p:stCondLst>
                                            <p:cond evt="end" delay="0">
                                              <p:tn val="193"/>
                                            </p:cond>
                                          </p:stCondLst>
                                        </p:cTn>
                                        <p:tgtEl>
                                          <p:spTgt spid="72">
                                            <p:bg/>
                                          </p:spTgt>
                                        </p:tgtEl>
                                        <p:attrNameLst>
                                          <p:attrName>style.visibility</p:attrName>
                                        </p:attrNameLst>
                                      </p:cBhvr>
                                      <p:to>
                                        <p:strVal val="hidden"/>
                                      </p:to>
                                    </p:set>
                                    <p:audio>
                                      <p:cMediaNode>
                                        <p:cTn display="0" masterRel="sameClick">
                                          <p:stCondLst>
                                            <p:cond evt="begin" delay="0">
                                              <p:tn val="193"/>
                                            </p:cond>
                                          </p:stCondLst>
                                          <p:endCondLst>
                                            <p:cond evt="onStopAudio" delay="0">
                                              <p:tgtEl>
                                                <p:sldTgt/>
                                              </p:tgtEl>
                                            </p:cond>
                                          </p:endCondLst>
                                        </p:cTn>
                                        <p:tgtEl>
                                          <p:sndTgt r:embed="rId3" name="uttor sothik hoyece.wav"/>
                                        </p:tgtEl>
                                      </p:cMediaNode>
                                    </p:audio>
                                  </p:subTnLst>
                                </p:cTn>
                              </p:par>
                              <p:par>
                                <p:cTn id="199" presetID="31" presetClass="entr" presetSubtype="0" fill="hold" grpId="1" nodeType="withEffect">
                                  <p:stCondLst>
                                    <p:cond delay="0"/>
                                  </p:stCondLst>
                                  <p:childTnLst>
                                    <p:set>
                                      <p:cBhvr>
                                        <p:cTn id="200" dur="1" fill="hold">
                                          <p:stCondLst>
                                            <p:cond delay="0"/>
                                          </p:stCondLst>
                                        </p:cTn>
                                        <p:tgtEl>
                                          <p:spTgt spid="72">
                                            <p:txEl>
                                              <p:pRg st="0" end="0"/>
                                            </p:txEl>
                                          </p:spTgt>
                                        </p:tgtEl>
                                        <p:attrNameLst>
                                          <p:attrName>style.visibility</p:attrName>
                                        </p:attrNameLst>
                                      </p:cBhvr>
                                      <p:to>
                                        <p:strVal val="visible"/>
                                      </p:to>
                                    </p:set>
                                    <p:anim calcmode="lin" valueType="num">
                                      <p:cBhvr>
                                        <p:cTn id="201" dur="50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202" dur="5000" fill="hold"/>
                                        <p:tgtEl>
                                          <p:spTgt spid="72">
                                            <p:txEl>
                                              <p:pRg st="0" end="0"/>
                                            </p:txEl>
                                          </p:spTgt>
                                        </p:tgtEl>
                                        <p:attrNameLst>
                                          <p:attrName>ppt_h</p:attrName>
                                        </p:attrNameLst>
                                      </p:cBhvr>
                                      <p:tavLst>
                                        <p:tav tm="0">
                                          <p:val>
                                            <p:fltVal val="0"/>
                                          </p:val>
                                        </p:tav>
                                        <p:tav tm="100000">
                                          <p:val>
                                            <p:strVal val="#ppt_h"/>
                                          </p:val>
                                        </p:tav>
                                      </p:tavLst>
                                    </p:anim>
                                    <p:anim calcmode="lin" valueType="num">
                                      <p:cBhvr>
                                        <p:cTn id="203" dur="5000" fill="hold"/>
                                        <p:tgtEl>
                                          <p:spTgt spid="72">
                                            <p:txEl>
                                              <p:pRg st="0" end="0"/>
                                            </p:txEl>
                                          </p:spTgt>
                                        </p:tgtEl>
                                        <p:attrNameLst>
                                          <p:attrName>style.rotation</p:attrName>
                                        </p:attrNameLst>
                                      </p:cBhvr>
                                      <p:tavLst>
                                        <p:tav tm="0">
                                          <p:val>
                                            <p:fltVal val="90"/>
                                          </p:val>
                                        </p:tav>
                                        <p:tav tm="100000">
                                          <p:val>
                                            <p:fltVal val="0"/>
                                          </p:val>
                                        </p:tav>
                                      </p:tavLst>
                                    </p:anim>
                                    <p:animEffect transition="in" filter="fade">
                                      <p:cBhvr>
                                        <p:cTn id="204" dur="5000"/>
                                        <p:tgtEl>
                                          <p:spTgt spid="72">
                                            <p:txEl>
                                              <p:pRg st="0" end="0"/>
                                            </p:txEl>
                                          </p:spTgt>
                                        </p:tgtEl>
                                      </p:cBhvr>
                                    </p:animEffect>
                                  </p:childTnLst>
                                  <p:subTnLst>
                                    <p:set>
                                      <p:cBhvr override="childStyle">
                                        <p:cTn dur="1" fill="hold" display="0" masterRel="sameClick" afterEffect="1">
                                          <p:stCondLst>
                                            <p:cond evt="end" delay="0">
                                              <p:tn val="199"/>
                                            </p:cond>
                                          </p:stCondLst>
                                        </p:cTn>
                                        <p:tgtEl>
                                          <p:spTgt spid="72">
                                            <p:txEl>
                                              <p:pRg st="0" end="0"/>
                                            </p:txEl>
                                          </p:spTgt>
                                        </p:tgtEl>
                                        <p:attrNameLst>
                                          <p:attrName>style.visibility</p:attrName>
                                        </p:attrNameLst>
                                      </p:cBhvr>
                                      <p:to>
                                        <p:strVal val="hidden"/>
                                      </p:to>
                                    </p:set>
                                    <p:audio>
                                      <p:cMediaNode>
                                        <p:cTn display="0" masterRel="sameClick">
                                          <p:stCondLst>
                                            <p:cond evt="begin" delay="0">
                                              <p:tn val="199"/>
                                            </p:cond>
                                          </p:stCondLst>
                                          <p:endCondLst>
                                            <p:cond evt="onStopAudio" delay="0">
                                              <p:tgtEl>
                                                <p:sldTgt/>
                                              </p:tgtEl>
                                            </p:cond>
                                          </p:endCondLst>
                                        </p:cTn>
                                        <p:tgtEl>
                                          <p:sndTgt r:embed="rId3" name="uttor sothik hoyece.wav"/>
                                        </p:tgtEl>
                                      </p:cMediaNode>
                                    </p:audio>
                                  </p:subTnLst>
                                </p:cTn>
                              </p:par>
                            </p:childTnLst>
                          </p:cTn>
                        </p:par>
                      </p:childTnLst>
                    </p:cTn>
                  </p:par>
                </p:childTnLst>
              </p:cTn>
              <p:nextCondLst>
                <p:cond evt="onClick" delay="0">
                  <p:tgtEl>
                    <p:spTgt spid="25"/>
                  </p:tgtEl>
                </p:cond>
              </p:nextCondLst>
            </p:seq>
          </p:childTnLst>
        </p:cTn>
      </p:par>
    </p:tnLst>
    <p:bldLst>
      <p:bldP spid="46" grpId="0" build="allAtOnce"/>
      <p:bldP spid="67" grpId="0" build="allAtOnce" animBg="1"/>
      <p:bldP spid="68" grpId="0" build="allAtOnce" animBg="1"/>
      <p:bldP spid="69" grpId="0" build="allAtOnce" animBg="1"/>
      <p:bldP spid="70" grpId="0" build="allAtOnce" animBg="1"/>
      <p:bldP spid="72" grpId="0" build="allAtOnce" animBg="1"/>
      <p:bldP spid="72" grpId="1" build="allAtOnce" animBg="1"/>
      <p:bldP spid="22" grpId="0" build="allAtOnce"/>
      <p:bldP spid="24" grpId="0" build="allAtOnce"/>
      <p:bldP spid="62" grpId="0" build="allAtOnce" animBg="1"/>
      <p:bldP spid="62" grpId="1" build="allAtOnce" animBg="1"/>
      <p:bldP spid="62" grpId="2" build="allAtOnce" animBg="1"/>
      <p:bldP spid="62" grpId="3" build="allAtOnce" animBg="1"/>
      <p:bldP spid="62" grpId="4" build="allAtOnce" animBg="1"/>
      <p:bldP spid="62" grpId="5" build="allAtOnce" animBg="1"/>
      <p:bldP spid="18" grpId="0" build="allAtOnce" animBg="1"/>
      <p:bldP spid="19" grpId="0" build="allAtOnce" animBg="1"/>
      <p:bldP spid="20" grpId="0" build="allAtOnce" animBg="1"/>
      <p:bldP spid="25" grpId="0" build="allAtOnce" animBg="1"/>
      <p:bldP spid="26" grpId="0" build="allAtOnce"/>
      <p:bldP spid="23" grpId="0" build="allAtOnce"/>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9808" y="3035734"/>
            <a:ext cx="10665494" cy="2308324"/>
          </a:xfrm>
          <a:prstGeom prst="rect">
            <a:avLst/>
          </a:prstGeom>
          <a:solidFill>
            <a:schemeClr val="accent2">
              <a:lumMod val="40000"/>
              <a:lumOff val="60000"/>
              <a:alpha val="58000"/>
            </a:schemeClr>
          </a:solidFill>
          <a:ln w="57150">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মুক্তিযুদ্ধের উপর ১০ লাইনের একটি </a:t>
            </a:r>
            <a:r>
              <a:rPr lang="bn-BD"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অনুচ্ছেদ</a:t>
            </a:r>
            <a:r>
              <a:rPr lang="bn-IN"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লিখে আনবে। </a:t>
            </a:r>
            <a:endParaRPr lang="en-US" sz="7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8" name="TextBox 17"/>
          <p:cNvSpPr txBox="1"/>
          <p:nvPr/>
        </p:nvSpPr>
        <p:spPr>
          <a:xfrm>
            <a:off x="3880989" y="477652"/>
            <a:ext cx="4326340" cy="1323439"/>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prstTxWarp prst="textDoubleWave1">
              <a:avLst>
                <a:gd name="adj1" fmla="val 10375"/>
                <a:gd name="adj2" fmla="val -514"/>
              </a:avLst>
            </a:prstTxWarp>
            <a:spAutoFit/>
            <a:scene3d>
              <a:camera prst="orthographicFront"/>
              <a:lightRig rig="threePt" dir="t"/>
            </a:scene3d>
            <a:sp3d extrusionH="57150">
              <a:bevelT w="38100" h="38100"/>
            </a:sp3d>
          </a:bodyPr>
          <a:lstStyle/>
          <a:p>
            <a:r>
              <a:rPr lang="bn-IN" sz="8000" b="1" dirty="0" smtClean="0">
                <a:ln w="0"/>
                <a:latin typeface="NikoshBAN" panose="02000000000000000000" pitchFamily="2" charset="0"/>
                <a:cs typeface="NikoshBAN" panose="02000000000000000000" pitchFamily="2" charset="0"/>
              </a:rPr>
              <a:t> </a:t>
            </a:r>
            <a:r>
              <a:rPr lang="bn-BD" sz="8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বাড়ির</a:t>
            </a:r>
            <a:r>
              <a:rPr lang="bn-IN" sz="8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কাজ</a:t>
            </a:r>
            <a:endParaRPr lang="en-US" sz="8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92450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167"/>
            <a:ext cx="12192000" cy="6617666"/>
          </a:xfrm>
          <a:prstGeom prst="rect">
            <a:avLst/>
          </a:prstGeom>
        </p:spPr>
      </p:pic>
      <p:sp>
        <p:nvSpPr>
          <p:cNvPr id="5" name="TextBox 4"/>
          <p:cNvSpPr txBox="1"/>
          <p:nvPr/>
        </p:nvSpPr>
        <p:spPr>
          <a:xfrm>
            <a:off x="1612860" y="1692735"/>
            <a:ext cx="9657768" cy="4339650"/>
          </a:xfrm>
          <a:prstGeom prst="rect">
            <a:avLst/>
          </a:prstGeom>
          <a:noFill/>
        </p:spPr>
        <p:txBody>
          <a:bodyPr wrap="square" rtlCol="0">
            <a:spAutoFit/>
          </a:bodyPr>
          <a:lstStyle/>
          <a:p>
            <a:r>
              <a:rPr lang="bn-BD" sz="13800" b="1" dirty="0" smtClean="0">
                <a:ln w="10160">
                  <a:solidFill>
                    <a:schemeClr val="accent5"/>
                  </a:solidFill>
                  <a:prstDash val="solid"/>
                </a:ln>
                <a:solidFill>
                  <a:schemeClr val="bg1">
                    <a:lumMod val="95000"/>
                  </a:schemeClr>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সকল শিক্ষার্থীকে</a:t>
            </a:r>
          </a:p>
          <a:p>
            <a:r>
              <a:rPr lang="bn-BD" sz="13800" b="1" dirty="0" smtClean="0">
                <a:ln w="10160">
                  <a:solidFill>
                    <a:schemeClr val="accent5"/>
                  </a:solidFill>
                  <a:prstDash val="solid"/>
                </a:ln>
                <a:solidFill>
                  <a:schemeClr val="bg1">
                    <a:lumMod val="95000"/>
                  </a:schemeClr>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13800" b="1" dirty="0" smtClean="0">
                <a:ln w="10160">
                  <a:solidFill>
                    <a:schemeClr val="accent5"/>
                  </a:solidFill>
                  <a:prstDash val="solid"/>
                </a:ln>
                <a:solidFill>
                  <a:schemeClr val="bg1">
                    <a:lumMod val="95000"/>
                  </a:schemeClr>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IN" sz="13800" b="1" dirty="0" smtClean="0">
                <a:ln w="10160">
                  <a:solidFill>
                    <a:schemeClr val="accent5"/>
                  </a:solidFill>
                  <a:prstDash val="solid"/>
                </a:ln>
                <a:solidFill>
                  <a:schemeClr val="bg1">
                    <a:lumMod val="95000"/>
                  </a:schemeClr>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ধন্যবাদ </a:t>
            </a:r>
            <a:r>
              <a:rPr lang="bn-BD" sz="13800" b="1" dirty="0" smtClean="0">
                <a:ln w="10160">
                  <a:solidFill>
                    <a:schemeClr val="accent5"/>
                  </a:solidFill>
                  <a:prstDash val="solid"/>
                </a:ln>
                <a:solidFill>
                  <a:schemeClr val="bg1">
                    <a:lumMod val="95000"/>
                  </a:schemeClr>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endParaRPr lang="en-US" sz="13800" b="1" dirty="0">
              <a:ln w="10160">
                <a:solidFill>
                  <a:schemeClr val="accent5"/>
                </a:solidFill>
                <a:prstDash val="solid"/>
              </a:ln>
              <a:solidFill>
                <a:schemeClr val="bg1">
                  <a:lumMod val="95000"/>
                </a:schemeClr>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19319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indefinite"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5">
                                            <p:txEl>
                                              <p:pRg st="0" end="0"/>
                                            </p:txEl>
                                          </p:spTgt>
                                        </p:tgtEl>
                                      </p:cBhvr>
                                    </p:animEffect>
                                  </p:childTnLst>
                                </p:cTn>
                              </p:par>
                              <p:par>
                                <p:cTn id="10" presetID="53" presetClass="entr" presetSubtype="16" repeatCount="indefinite"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3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3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3000"/>
                                        <p:tgtEl>
                                          <p:spTgt spid="5">
                                            <p:txEl>
                                              <p:pRg st="1" end="1"/>
                                            </p:txEl>
                                          </p:spTgt>
                                        </p:tgtEl>
                                      </p:cBhvr>
                                    </p:animEffect>
                                  </p:childTnLst>
                                </p:cTn>
                              </p:par>
                              <p:par>
                                <p:cTn id="15" presetID="6" presetClass="entr" presetSubtype="32"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213D3D2-717D-48E6-80FB-93B43227CCF1}" type="slidenum">
              <a:rPr lang="en-US" smtClean="0"/>
              <a:pPr/>
              <a:t>16</a:t>
            </a:fld>
            <a:endParaRPr lang="en-US" dirty="0"/>
          </a:p>
        </p:txBody>
      </p:sp>
      <p:sp>
        <p:nvSpPr>
          <p:cNvPr id="4" name="Rectangle 3"/>
          <p:cNvSpPr/>
          <p:nvPr/>
        </p:nvSpPr>
        <p:spPr>
          <a:xfrm>
            <a:off x="1828800" y="1844674"/>
            <a:ext cx="8534400" cy="533400"/>
          </a:xfrm>
          <a:prstGeom prst="rect">
            <a:avLst/>
          </a:prstGeom>
          <a:solidFill>
            <a:schemeClr val="accent5">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শিক্ষামন্ত্রণালয়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মাউশি</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এনসিটিবি</a:t>
            </a:r>
            <a:r>
              <a:rPr lang="en-US" sz="2800" dirty="0">
                <a:solidFill>
                  <a:schemeClr val="tx1"/>
                </a:solidFill>
                <a:latin typeface="NikoshBAN" panose="02000000000000000000" pitchFamily="2" charset="0"/>
                <a:cs typeface="NikoshBAN" panose="02000000000000000000" pitchFamily="2" charset="0"/>
              </a:rPr>
              <a:t> ও </a:t>
            </a:r>
            <a:r>
              <a:rPr lang="en-US" sz="2800" dirty="0" err="1">
                <a:solidFill>
                  <a:schemeClr val="tx1"/>
                </a:solidFill>
                <a:latin typeface="NikoshBAN" panose="02000000000000000000" pitchFamily="2" charset="0"/>
                <a:cs typeface="NikoshBAN" panose="02000000000000000000" pitchFamily="2" charset="0"/>
              </a:rPr>
              <a:t>এটুআই</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সংশ্লিষ্ট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কর্মকর্তাবৃন্দ</a:t>
            </a:r>
            <a:r>
              <a:rPr lang="en-US" sz="2800" dirty="0">
                <a:solidFill>
                  <a:schemeClr val="tx1"/>
                </a:solidFill>
                <a:latin typeface="NikoshBAN" panose="02000000000000000000" pitchFamily="2" charset="0"/>
                <a:cs typeface="NikoshBAN" panose="02000000000000000000" pitchFamily="2" charset="0"/>
              </a:rPr>
              <a:t> </a:t>
            </a:r>
          </a:p>
        </p:txBody>
      </p:sp>
      <p:sp>
        <p:nvSpPr>
          <p:cNvPr id="6" name="Rectangle 5"/>
          <p:cNvSpPr/>
          <p:nvPr/>
        </p:nvSpPr>
        <p:spPr>
          <a:xfrm>
            <a:off x="1828799" y="2743200"/>
            <a:ext cx="8843749" cy="3613150"/>
          </a:xfrm>
          <a:prstGeom prst="rect">
            <a:avLst/>
          </a:prstGeom>
          <a:solidFill>
            <a:schemeClr val="accent3">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tx1"/>
              </a:solidFill>
              <a:latin typeface="NikoshBAN" panose="02000000000000000000" pitchFamily="2" charset="0"/>
              <a:cs typeface="NikoshBAN" panose="02000000000000000000" pitchFamily="2" charset="0"/>
            </a:endParaRPr>
          </a:p>
          <a:p>
            <a:pPr algn="ctr"/>
            <a:r>
              <a:rPr lang="en-US" sz="2800" dirty="0" err="1" smtClean="0">
                <a:solidFill>
                  <a:schemeClr val="tx1"/>
                </a:solidFill>
                <a:latin typeface="NikoshBAN" panose="02000000000000000000" pitchFamily="2" charset="0"/>
                <a:cs typeface="NikoshBAN" panose="02000000000000000000" pitchFamily="2" charset="0"/>
              </a:rPr>
              <a:t>এবং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কন্টেন্ট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সম্পাদক</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হিসেবে</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যাঁদের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নির্দেশনা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পরামর্শ</a:t>
            </a:r>
            <a:r>
              <a:rPr lang="en-US" sz="2800" dirty="0">
                <a:solidFill>
                  <a:schemeClr val="tx1"/>
                </a:solidFill>
                <a:latin typeface="NikoshBAN" panose="02000000000000000000" pitchFamily="2" charset="0"/>
                <a:cs typeface="NikoshBAN" panose="02000000000000000000" pitchFamily="2" charset="0"/>
              </a:rPr>
              <a:t> ও </a:t>
            </a:r>
            <a:r>
              <a:rPr lang="en-US" sz="2800" dirty="0" err="1">
                <a:solidFill>
                  <a:schemeClr val="tx1"/>
                </a:solidFill>
                <a:latin typeface="NikoshBAN" panose="02000000000000000000" pitchFamily="2" charset="0"/>
                <a:cs typeface="NikoshBAN" panose="02000000000000000000" pitchFamily="2" charset="0"/>
              </a:rPr>
              <a:t>তত্ত্বাবধানে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এই</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মডেল</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কন্টেন্ট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সমৃদ্ধ</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হয়েছে</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তাঁরা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হলেন</a:t>
            </a:r>
            <a:r>
              <a:rPr lang="en-US" sz="2800" dirty="0" smtClean="0">
                <a:solidFill>
                  <a:schemeClr val="tx1"/>
                </a:solidFill>
                <a:latin typeface="NikoshBAN" panose="02000000000000000000" pitchFamily="2" charset="0"/>
                <a:cs typeface="NikoshBAN" panose="02000000000000000000" pitchFamily="2" charset="0"/>
              </a:rPr>
              <a:t>:</a:t>
            </a:r>
            <a:endParaRPr lang="bn-BD" sz="2800" dirty="0" smtClean="0">
              <a:solidFill>
                <a:schemeClr val="tx1"/>
              </a:solidFill>
              <a:latin typeface="NikoshBAN" panose="02000000000000000000" pitchFamily="2" charset="0"/>
              <a:cs typeface="NikoshBAN" panose="02000000000000000000" pitchFamily="2" charset="0"/>
            </a:endParaRPr>
          </a:p>
          <a:p>
            <a:pPr algn="ctr"/>
            <a:endParaRPr lang="en-US" sz="2800" dirty="0">
              <a:solidFill>
                <a:schemeClr val="tx1"/>
              </a:solidFill>
              <a:latin typeface="NikoshBAN" panose="02000000000000000000" pitchFamily="2" charset="0"/>
              <a:cs typeface="NikoshBAN" panose="02000000000000000000" pitchFamily="2" charset="0"/>
            </a:endParaRPr>
          </a:p>
          <a:p>
            <a:pPr algn="just"/>
            <a:r>
              <a:rPr lang="bn-BD" sz="2800" dirty="0" smtClean="0">
                <a:solidFill>
                  <a:schemeClr val="tx1"/>
                </a:solidFill>
                <a:latin typeface="NikoshBAN" panose="02000000000000000000" pitchFamily="2" charset="0"/>
                <a:cs typeface="NikoshBAN" panose="02000000000000000000" pitchFamily="2" charset="0"/>
              </a:rPr>
              <a:t>জনাব মো: </a:t>
            </a:r>
            <a:r>
              <a:rPr lang="bn-BD" sz="2800" dirty="0">
                <a:solidFill>
                  <a:schemeClr val="tx1"/>
                </a:solidFill>
                <a:latin typeface="NikoshBAN" panose="02000000000000000000" pitchFamily="2" charset="0"/>
                <a:cs typeface="NikoshBAN" panose="02000000000000000000" pitchFamily="2" charset="0"/>
              </a:rPr>
              <a:t>ফেরদৌস</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a:t>
            </a:r>
            <a:r>
              <a:rPr lang="bn-BD" sz="2800" dirty="0" smtClean="0">
                <a:solidFill>
                  <a:schemeClr val="tx1"/>
                </a:solidFill>
                <a:latin typeface="NikoshBAN" panose="02000000000000000000" pitchFamily="2" charset="0"/>
                <a:cs typeface="NikoshBAN" panose="02000000000000000000" pitchFamily="2" charset="0"/>
              </a:rPr>
              <a:t>সে</a:t>
            </a:r>
            <a:r>
              <a:rPr lang="en-US" sz="2800" dirty="0" smtClean="0">
                <a:solidFill>
                  <a:schemeClr val="tx1"/>
                </a:solidFill>
                <a:latin typeface="NikoshBAN" panose="02000000000000000000" pitchFamily="2" charset="0"/>
                <a:cs typeface="NikoshBAN" panose="02000000000000000000" pitchFamily="2" charset="0"/>
              </a:rPr>
              <a:t>ন,</a:t>
            </a:r>
            <a:r>
              <a:rPr lang="bn-BD" sz="2800" dirty="0" smtClean="0">
                <a:solidFill>
                  <a:schemeClr val="tx1"/>
                </a:solidFill>
                <a:latin typeface="NikoshBAN" panose="02000000000000000000" pitchFamily="2" charset="0"/>
                <a:cs typeface="NikoshBAN" panose="02000000000000000000" pitchFamily="2" charset="0"/>
              </a:rPr>
              <a:t> সহযোগী অধ্যাপক</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বাংলা,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টিটিসি</a:t>
            </a:r>
            <a:r>
              <a:rPr lang="en-US" sz="2800" dirty="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খুলনা</a:t>
            </a:r>
            <a:r>
              <a:rPr lang="en-US" sz="2800" dirty="0" smtClean="0">
                <a:solidFill>
                  <a:schemeClr val="tx1"/>
                </a:solidFill>
                <a:latin typeface="NikoshBAN" panose="02000000000000000000" pitchFamily="2" charset="0"/>
                <a:cs typeface="NikoshBAN" panose="02000000000000000000" pitchFamily="2" charset="0"/>
              </a:rPr>
              <a:t>।</a:t>
            </a:r>
            <a:endParaRPr lang="bn-BD" sz="2800" dirty="0" smtClean="0">
              <a:solidFill>
                <a:schemeClr val="tx1"/>
              </a:solidFill>
              <a:latin typeface="NikoshBAN" panose="02000000000000000000" pitchFamily="2" charset="0"/>
              <a:cs typeface="NikoshBAN" panose="02000000000000000000" pitchFamily="2" charset="0"/>
            </a:endParaRPr>
          </a:p>
          <a:p>
            <a:pPr algn="just"/>
            <a:r>
              <a:rPr lang="bn-BD" sz="2800" dirty="0" smtClean="0">
                <a:solidFill>
                  <a:schemeClr val="tx1"/>
                </a:solidFill>
                <a:latin typeface="NikoshBAN" panose="02000000000000000000" pitchFamily="2" charset="0"/>
                <a:cs typeface="NikoshBAN" panose="02000000000000000000" pitchFamily="2" charset="0"/>
              </a:rPr>
              <a:t>জনাব </a:t>
            </a:r>
            <a:r>
              <a:rPr lang="en-US" sz="2800" dirty="0" err="1" smtClean="0">
                <a:solidFill>
                  <a:schemeClr val="tx1"/>
                </a:solidFill>
                <a:latin typeface="NikoshBAN" panose="02000000000000000000" pitchFamily="2" charset="0"/>
                <a:cs typeface="NikoshBAN" panose="02000000000000000000" pitchFamily="2" charset="0"/>
              </a:rPr>
              <a:t>নিগার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সুলতানা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সহকারী</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অধ্যাপক</a:t>
            </a:r>
            <a:r>
              <a:rPr lang="en-US" sz="2800" dirty="0" smtClean="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বাংলা, ফেনী </a:t>
            </a:r>
            <a:r>
              <a:rPr lang="bn-BD" sz="2800" dirty="0" smtClean="0">
                <a:solidFill>
                  <a:schemeClr val="tx1"/>
                </a:solidFill>
                <a:latin typeface="NikoshBAN" panose="02000000000000000000" pitchFamily="2" charset="0"/>
                <a:cs typeface="NikoshBAN" panose="02000000000000000000" pitchFamily="2" charset="0"/>
              </a:rPr>
              <a:t>সরকারি কলেজ</a:t>
            </a:r>
            <a:r>
              <a:rPr lang="en-US" sz="2800" dirty="0" smtClean="0">
                <a:solidFill>
                  <a:schemeClr val="tx1"/>
                </a:solidFill>
                <a:latin typeface="NikoshBAN" panose="02000000000000000000" pitchFamily="2" charset="0"/>
                <a:cs typeface="NikoshBAN" panose="02000000000000000000" pitchFamily="2" charset="0"/>
              </a:rPr>
              <a:t> </a:t>
            </a:r>
            <a:r>
              <a:rPr lang="en-US" sz="2800" dirty="0">
                <a:solidFill>
                  <a:schemeClr val="tx1"/>
                </a:solidFill>
                <a:latin typeface="NikoshBAN" panose="02000000000000000000" pitchFamily="2" charset="0"/>
                <a:cs typeface="NikoshBAN" panose="02000000000000000000" pitchFamily="2" charset="0"/>
              </a:rPr>
              <a:t>,</a:t>
            </a:r>
            <a:r>
              <a:rPr lang="en-US" sz="2800" dirty="0" err="1">
                <a:solidFill>
                  <a:schemeClr val="tx1"/>
                </a:solidFill>
                <a:latin typeface="NikoshBAN" panose="02000000000000000000" pitchFamily="2" charset="0"/>
                <a:cs typeface="NikoshBAN" panose="02000000000000000000" pitchFamily="2" charset="0"/>
              </a:rPr>
              <a:t>ফেনী</a:t>
            </a:r>
            <a:r>
              <a:rPr lang="en-US" sz="2800" dirty="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a:p>
            <a:pPr algn="just"/>
            <a:r>
              <a:rPr lang="bn-BD" sz="2800" dirty="0">
                <a:solidFill>
                  <a:schemeClr val="tx1"/>
                </a:solidFill>
                <a:latin typeface="NikoshBAN" panose="02000000000000000000" pitchFamily="2" charset="0"/>
                <a:cs typeface="NikoshBAN" panose="02000000000000000000" pitchFamily="2" charset="0"/>
              </a:rPr>
              <a:t>জনাব </a:t>
            </a:r>
            <a:r>
              <a:rPr lang="en-US" sz="2800" dirty="0" err="1" smtClean="0">
                <a:solidFill>
                  <a:schemeClr val="tx1"/>
                </a:solidFill>
                <a:latin typeface="NikoshBAN" panose="02000000000000000000" pitchFamily="2" charset="0"/>
                <a:cs typeface="NikoshBAN" panose="02000000000000000000" pitchFamily="2" charset="0"/>
              </a:rPr>
              <a:t>জেস</a:t>
            </a:r>
            <a:r>
              <a:rPr lang="bn-BD" sz="2800" dirty="0" smtClean="0">
                <a:solidFill>
                  <a:schemeClr val="tx1"/>
                </a:solidFill>
                <a:latin typeface="NikoshBAN" panose="02000000000000000000" pitchFamily="2" charset="0"/>
                <a:cs typeface="NikoshBAN" panose="02000000000000000000" pitchFamily="2" charset="0"/>
              </a:rPr>
              <a:t>মী</a:t>
            </a:r>
            <a:r>
              <a:rPr lang="en-US" sz="2800" dirty="0" smtClean="0">
                <a:solidFill>
                  <a:schemeClr val="tx1"/>
                </a:solidFill>
                <a:latin typeface="NikoshBAN" panose="02000000000000000000" pitchFamily="2" charset="0"/>
                <a:cs typeface="NikoshBAN" panose="02000000000000000000" pitchFamily="2" charset="0"/>
              </a:rPr>
              <a:t>ন  </a:t>
            </a:r>
            <a:r>
              <a:rPr lang="en-US" sz="2800" dirty="0" err="1">
                <a:solidFill>
                  <a:schemeClr val="tx1"/>
                </a:solidFill>
                <a:latin typeface="NikoshBAN" panose="02000000000000000000" pitchFamily="2" charset="0"/>
                <a:cs typeface="NikoshBAN" panose="02000000000000000000" pitchFamily="2" charset="0"/>
              </a:rPr>
              <a:t>জাহান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খানম</a:t>
            </a:r>
            <a:r>
              <a:rPr lang="en-US" sz="2800" dirty="0">
                <a:solidFill>
                  <a:schemeClr val="tx1"/>
                </a:solidFill>
                <a:latin typeface="NikoshBAN" panose="02000000000000000000" pitchFamily="2" charset="0"/>
                <a:cs typeface="NikoshBAN" panose="02000000000000000000" pitchFamily="2" charset="0"/>
              </a:rPr>
              <a:t> ,</a:t>
            </a:r>
            <a:r>
              <a:rPr lang="bn-BD" sz="2800" dirty="0"/>
              <a:t> </a:t>
            </a:r>
            <a:r>
              <a:rPr lang="en-US" sz="2800" dirty="0" err="1">
                <a:solidFill>
                  <a:schemeClr val="tx1"/>
                </a:solidFill>
                <a:latin typeface="NikoshBAN" panose="02000000000000000000" pitchFamily="2" charset="0"/>
                <a:cs typeface="NikoshBAN" panose="02000000000000000000" pitchFamily="2" charset="0"/>
              </a:rPr>
              <a:t>প্রভাষক</a:t>
            </a:r>
            <a:r>
              <a:rPr lang="bn-BD"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a:t>
            </a:r>
            <a:r>
              <a:rPr lang="bn-BD" sz="2800" dirty="0">
                <a:solidFill>
                  <a:schemeClr val="tx1"/>
                </a:solidFill>
                <a:latin typeface="NikoshBAN" panose="02000000000000000000" pitchFamily="2" charset="0"/>
                <a:cs typeface="NikoshBAN" panose="02000000000000000000" pitchFamily="2" charset="0"/>
              </a:rPr>
              <a:t> বাংলা,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টিটিসি</a:t>
            </a:r>
            <a:r>
              <a:rPr lang="bn-BD" sz="2800" dirty="0" smtClean="0">
                <a:solidFill>
                  <a:schemeClr val="tx1"/>
                </a:solidFill>
                <a:latin typeface="NikoshBAN" panose="02000000000000000000" pitchFamily="2" charset="0"/>
                <a:cs typeface="NikoshBAN" panose="02000000000000000000" pitchFamily="2" charset="0"/>
              </a:rPr>
              <a:t> (মহিলা)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ময়মনসিংহ</a:t>
            </a:r>
            <a:r>
              <a:rPr lang="en-US" sz="2800" dirty="0">
                <a:solidFill>
                  <a:schemeClr val="tx1"/>
                </a:solidFill>
                <a:latin typeface="NikoshBAN" panose="02000000000000000000" pitchFamily="2" charset="0"/>
                <a:cs typeface="NikoshBAN" panose="02000000000000000000" pitchFamily="2" charset="0"/>
              </a:rPr>
              <a:t>।</a:t>
            </a:r>
          </a:p>
          <a:p>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a:p>
            <a:pPr algn="ctr"/>
            <a:endParaRPr lang="en-US" sz="2800" dirty="0">
              <a:solidFill>
                <a:schemeClr val="tx1"/>
              </a:solidFill>
              <a:latin typeface="NikoshBAN" panose="02000000000000000000" pitchFamily="2" charset="0"/>
              <a:cs typeface="NikoshBAN" panose="02000000000000000000" pitchFamily="2" charset="0"/>
            </a:endParaRPr>
          </a:p>
        </p:txBody>
      </p:sp>
      <p:sp>
        <p:nvSpPr>
          <p:cNvPr id="8" name="Oval 7"/>
          <p:cNvSpPr/>
          <p:nvPr/>
        </p:nvSpPr>
        <p:spPr>
          <a:xfrm>
            <a:off x="4648200" y="381000"/>
            <a:ext cx="3505200" cy="990600"/>
          </a:xfrm>
          <a:prstGeom prst="ellipse">
            <a:avLst/>
          </a:prstGeom>
          <a:solidFill>
            <a:schemeClr val="accent6">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NikoshBAN" panose="02000000000000000000" pitchFamily="2" charset="0"/>
                <a:cs typeface="NikoshBAN" panose="02000000000000000000" pitchFamily="2" charset="0"/>
              </a:rPr>
              <a:t>কৃতজ্ঞতা স্বীকার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80078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2000"/>
                                        <p:tgtEl>
                                          <p:spTgt spid="4"/>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2000"/>
                                        <p:tgtEl>
                                          <p:spTgt spid="6"/>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out)">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30217"/>
          <a:stretch/>
        </p:blipFill>
        <p:spPr>
          <a:xfrm>
            <a:off x="838200" y="204716"/>
            <a:ext cx="10606586" cy="6334195"/>
          </a:xfrm>
          <a:prstGeom prst="ellipse">
            <a:avLst/>
          </a:prstGeom>
          <a:ln>
            <a:noFill/>
          </a:ln>
          <a:effectLst>
            <a:softEdge rad="112500"/>
          </a:effectLst>
        </p:spPr>
      </p:pic>
      <p:sp>
        <p:nvSpPr>
          <p:cNvPr id="2" name="Date Placeholder 1"/>
          <p:cNvSpPr>
            <a:spLocks noGrp="1"/>
          </p:cNvSpPr>
          <p:nvPr>
            <p:ph type="dt" sz="half" idx="10"/>
          </p:nvPr>
        </p:nvSpPr>
        <p:spPr/>
        <p:txBody>
          <a:bodyPr/>
          <a:lstStyle/>
          <a:p>
            <a:fld id="{870275FC-11CE-4542-A9DC-62F2B8704A0B}" type="datetime1">
              <a:rPr lang="en-US" smtClean="0"/>
              <a:t>1/27/2021</a:t>
            </a:fld>
            <a:endParaRPr lang="en-US"/>
          </a:p>
        </p:txBody>
      </p:sp>
      <p:sp>
        <p:nvSpPr>
          <p:cNvPr id="3" name="Footer Placeholder 2"/>
          <p:cNvSpPr>
            <a:spLocks noGrp="1"/>
          </p:cNvSpPr>
          <p:nvPr>
            <p:ph type="ftr" sz="quarter" idx="11"/>
          </p:nvPr>
        </p:nvSpPr>
        <p:spPr/>
        <p:txBody>
          <a:bodyPr/>
          <a:lstStyle/>
          <a:p>
            <a:r>
              <a:rPr lang="en-US" smtClean="0"/>
              <a:t>MIJAN-GAI </a:t>
            </a:r>
            <a:endParaRPr lang="en-US"/>
          </a:p>
        </p:txBody>
      </p:sp>
      <p:sp>
        <p:nvSpPr>
          <p:cNvPr id="4" name="Slide Number Placeholder 3"/>
          <p:cNvSpPr>
            <a:spLocks noGrp="1"/>
          </p:cNvSpPr>
          <p:nvPr>
            <p:ph type="sldNum" sz="quarter" idx="12"/>
          </p:nvPr>
        </p:nvSpPr>
        <p:spPr/>
        <p:txBody>
          <a:bodyPr/>
          <a:lstStyle/>
          <a:p>
            <a:fld id="{6078AE66-CFF7-44C3-973C-CDFFC65EAC50}" type="slidenum">
              <a:rPr lang="en-US" smtClean="0"/>
              <a:t>2</a:t>
            </a:fld>
            <a:endParaRPr lang="en-US"/>
          </a:p>
        </p:txBody>
      </p:sp>
      <p:sp>
        <p:nvSpPr>
          <p:cNvPr id="7" name="TextBox 6"/>
          <p:cNvSpPr txBox="1"/>
          <p:nvPr/>
        </p:nvSpPr>
        <p:spPr>
          <a:xfrm>
            <a:off x="1558269" y="1665440"/>
            <a:ext cx="9657768" cy="4339650"/>
          </a:xfrm>
          <a:prstGeom prst="rect">
            <a:avLst/>
          </a:prstGeom>
          <a:noFill/>
        </p:spPr>
        <p:txBody>
          <a:bodyPr wrap="square" rtlCol="0">
            <a:spAutoFit/>
          </a:bodyPr>
          <a:lstStyle/>
          <a:p>
            <a:r>
              <a:rPr lang="bn-BD" sz="13800" b="1" dirty="0" smtClean="0">
                <a:ln w="28575">
                  <a:solidFill>
                    <a:schemeClr val="accent5"/>
                  </a:solidFill>
                  <a:prstDash val="solid"/>
                </a:ln>
                <a:solidFill>
                  <a:srgbClr val="FFC0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সকল শিক্ষার্থীকে</a:t>
            </a:r>
          </a:p>
          <a:p>
            <a:r>
              <a:rPr lang="bn-BD" sz="13800" b="1" dirty="0" smtClean="0">
                <a:ln w="28575">
                  <a:solidFill>
                    <a:schemeClr val="accent5"/>
                  </a:solidFill>
                  <a:prstDash val="solid"/>
                </a:ln>
                <a:solidFill>
                  <a:srgbClr val="FFC0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13800" b="1" dirty="0" smtClean="0">
                <a:ln w="28575">
                  <a:solidFill>
                    <a:schemeClr val="accent5"/>
                  </a:solidFill>
                  <a:prstDash val="solid"/>
                </a:ln>
                <a:solidFill>
                  <a:srgbClr val="FFC0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13800" b="1" dirty="0" smtClean="0">
                <a:ln w="28575">
                  <a:solidFill>
                    <a:schemeClr val="accent5"/>
                  </a:solidFill>
                  <a:prstDash val="solid"/>
                </a:ln>
                <a:solidFill>
                  <a:srgbClr val="FFC0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স্বাগতম </a:t>
            </a:r>
            <a:endParaRPr lang="en-US" sz="13800" b="1" dirty="0">
              <a:ln w="28575">
                <a:solidFill>
                  <a:schemeClr val="accent5"/>
                </a:solidFill>
                <a:prstDash val="solid"/>
              </a:ln>
              <a:solidFill>
                <a:srgbClr val="FFC0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4461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childTnLst>
                                </p:cTn>
                              </p:par>
                              <p:par>
                                <p:cTn id="9" presetID="6" presetClass="entr" presetSubtype="3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out)">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35857" y="0"/>
            <a:ext cx="12214414" cy="7318650"/>
            <a:chOff x="-102456" y="-999115"/>
            <a:chExt cx="12396908" cy="8353031"/>
          </a:xfrm>
        </p:grpSpPr>
        <p:sp>
          <p:nvSpPr>
            <p:cNvPr id="25" name="Rectangle 24"/>
            <p:cNvSpPr/>
            <p:nvPr/>
          </p:nvSpPr>
          <p:spPr>
            <a:xfrm>
              <a:off x="-102456" y="-25401"/>
              <a:ext cx="12294455" cy="6870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26" name="Group 25"/>
            <p:cNvGrpSpPr/>
            <p:nvPr/>
          </p:nvGrpSpPr>
          <p:grpSpPr>
            <a:xfrm>
              <a:off x="866332" y="2998092"/>
              <a:ext cx="10138217" cy="4355824"/>
              <a:chOff x="866332" y="3063743"/>
              <a:chExt cx="10138217" cy="4355824"/>
            </a:xfrm>
          </p:grpSpPr>
          <p:sp>
            <p:nvSpPr>
              <p:cNvPr id="41" name="Rectangle 40"/>
              <p:cNvSpPr/>
              <p:nvPr/>
            </p:nvSpPr>
            <p:spPr>
              <a:xfrm>
                <a:off x="1454148" y="3063743"/>
                <a:ext cx="9550401" cy="4355824"/>
              </a:xfrm>
              <a:prstGeom prst="rect">
                <a:avLst/>
              </a:prstGeom>
            </p:spPr>
            <p:txBody>
              <a:bodyPr wrap="square">
                <a:spAutoFit/>
              </a:bodyPr>
              <a:lstStyle/>
              <a:p>
                <a:pPr algn="ctr"/>
                <a:r>
                  <a:rPr lang="as-IN" sz="4400" dirty="0" smtClean="0">
                    <a:solidFill>
                      <a:srgbClr val="0070C0"/>
                    </a:solidFill>
                    <a:latin typeface="NikoshBAN" panose="02000000000000000000" pitchFamily="2" charset="0"/>
                    <a:cs typeface="NikoshBAN" panose="02000000000000000000" pitchFamily="2" charset="0"/>
                  </a:rPr>
                  <a:t>মোঃ নাজমুল হাসান</a:t>
                </a:r>
                <a:r>
                  <a:rPr lang="en-US" sz="4400" dirty="0" smtClean="0">
                    <a:solidFill>
                      <a:srgbClr val="0070C0"/>
                    </a:solidFill>
                    <a:latin typeface="NikoshBAN" panose="02000000000000000000" pitchFamily="2" charset="0"/>
                    <a:cs typeface="NikoshBAN" panose="02000000000000000000" pitchFamily="2" charset="0"/>
                  </a:rPr>
                  <a:t> </a:t>
                </a:r>
                <a:endParaRPr lang="bn-IN" sz="4400" dirty="0" smtClean="0">
                  <a:solidFill>
                    <a:srgbClr val="0070C0"/>
                  </a:solidFill>
                  <a:latin typeface="NikoshBAN" panose="02000000000000000000" pitchFamily="2" charset="0"/>
                  <a:cs typeface="NikoshBAN" panose="02000000000000000000" pitchFamily="2" charset="0"/>
                </a:endParaRPr>
              </a:p>
              <a:p>
                <a:pPr algn="ctr"/>
                <a:r>
                  <a:rPr lang="en-US" sz="2000" b="1" dirty="0" smtClean="0">
                    <a:solidFill>
                      <a:schemeClr val="accent1"/>
                    </a:solidFill>
                    <a:latin typeface="NikoshBAN" panose="02000000000000000000" pitchFamily="2" charset="0"/>
                    <a:cs typeface="NikoshBAN" panose="02000000000000000000" pitchFamily="2" charset="0"/>
                  </a:rPr>
                  <a:t>(</a:t>
                </a:r>
                <a:r>
                  <a:rPr lang="as-IN" sz="2000" b="1" dirty="0" smtClean="0">
                    <a:solidFill>
                      <a:schemeClr val="accent1"/>
                    </a:solidFill>
                    <a:latin typeface="NikoshBAN" panose="02000000000000000000" pitchFamily="2" charset="0"/>
                    <a:cs typeface="NikoshBAN" panose="02000000000000000000" pitchFamily="2" charset="0"/>
                  </a:rPr>
                  <a:t> কামিল অ্যান্ড</a:t>
                </a:r>
                <a:r>
                  <a:rPr lang="en-US" sz="2000" b="1" dirty="0" smtClean="0">
                    <a:solidFill>
                      <a:schemeClr val="accent1"/>
                    </a:solidFill>
                    <a:latin typeface="NikoshBAN" panose="02000000000000000000" pitchFamily="2" charset="0"/>
                    <a:cs typeface="NikoshBAN" panose="02000000000000000000" pitchFamily="2" charset="0"/>
                  </a:rPr>
                  <a:t> </a:t>
                </a:r>
                <a:r>
                  <a:rPr lang="as-IN" sz="2000" b="1" dirty="0" smtClean="0">
                    <a:solidFill>
                      <a:schemeClr val="accent1"/>
                    </a:solidFill>
                    <a:latin typeface="NikoshBAN" panose="02000000000000000000" pitchFamily="2" charset="0"/>
                    <a:cs typeface="NikoshBAN" panose="02000000000000000000" pitchFamily="2" charset="0"/>
                  </a:rPr>
                  <a:t>এম এ.এম এড</a:t>
                </a:r>
                <a:r>
                  <a:rPr lang="en-US" sz="2000" b="1" dirty="0" smtClean="0">
                    <a:solidFill>
                      <a:schemeClr val="accent1"/>
                    </a:solidFill>
                    <a:latin typeface="NikoshBAN" panose="02000000000000000000" pitchFamily="2" charset="0"/>
                    <a:cs typeface="NikoshBAN" panose="02000000000000000000" pitchFamily="2" charset="0"/>
                  </a:rPr>
                  <a:t>)</a:t>
                </a:r>
                <a:endParaRPr lang="bn-IN" sz="2000" b="1" dirty="0" smtClean="0">
                  <a:solidFill>
                    <a:schemeClr val="accent1"/>
                  </a:solidFill>
                  <a:latin typeface="NikoshBAN" panose="02000000000000000000" pitchFamily="2" charset="0"/>
                  <a:cs typeface="NikoshBAN" panose="02000000000000000000" pitchFamily="2" charset="0"/>
                </a:endParaRPr>
              </a:p>
              <a:p>
                <a:pPr algn="ctr"/>
                <a:endParaRPr lang="as-IN" sz="1000" b="1" dirty="0" smtClean="0">
                  <a:solidFill>
                    <a:schemeClr val="accent1"/>
                  </a:solidFill>
                  <a:latin typeface="NikoshBAN" panose="02000000000000000000" pitchFamily="2" charset="0"/>
                  <a:cs typeface="NikoshBAN" panose="02000000000000000000" pitchFamily="2" charset="0"/>
                </a:endParaRPr>
              </a:p>
              <a:p>
                <a:r>
                  <a:rPr lang="as-IN" sz="2800" dirty="0" smtClean="0">
                    <a:solidFill>
                      <a:srgbClr val="00B0F0"/>
                    </a:solidFill>
                    <a:latin typeface="NikoshBAN" panose="02000000000000000000" pitchFamily="2" charset="0"/>
                    <a:cs typeface="NikoshBAN" panose="02000000000000000000" pitchFamily="2" charset="0"/>
                  </a:rPr>
                  <a:t>সুপারিনটেনডেন্ট</a:t>
                </a:r>
                <a:r>
                  <a:rPr lang="bn-IN" sz="2800" dirty="0" smtClean="0">
                    <a:solidFill>
                      <a:srgbClr val="00B0F0"/>
                    </a:solidFill>
                    <a:latin typeface="NikoshBAN" panose="02000000000000000000" pitchFamily="2" charset="0"/>
                    <a:cs typeface="NikoshBAN" panose="02000000000000000000" pitchFamily="2" charset="0"/>
                  </a:rPr>
                  <a:t>,</a:t>
                </a:r>
                <a:r>
                  <a:rPr lang="as-IN" sz="1600" dirty="0">
                    <a:latin typeface="NikoshBAN" panose="02000000000000000000" pitchFamily="2" charset="0"/>
                    <a:cs typeface="NikoshBAN" panose="02000000000000000000" pitchFamily="2" charset="0"/>
                  </a:rPr>
                  <a:t> </a:t>
                </a:r>
                <a:r>
                  <a:rPr lang="as-IN" sz="2800" dirty="0">
                    <a:solidFill>
                      <a:srgbClr val="00B0F0"/>
                    </a:solidFill>
                    <a:latin typeface="NikoshBAN" panose="02000000000000000000" pitchFamily="2" charset="0"/>
                    <a:cs typeface="NikoshBAN" panose="02000000000000000000" pitchFamily="2" charset="0"/>
                  </a:rPr>
                  <a:t>লাখপুর মহিলা দাখিল </a:t>
                </a:r>
                <a:r>
                  <a:rPr lang="as-IN" sz="2800" dirty="0" smtClean="0">
                    <a:solidFill>
                      <a:srgbClr val="00B0F0"/>
                    </a:solidFill>
                    <a:latin typeface="NikoshBAN" panose="02000000000000000000" pitchFamily="2" charset="0"/>
                    <a:cs typeface="NikoshBAN" panose="02000000000000000000" pitchFamily="2" charset="0"/>
                  </a:rPr>
                  <a:t>মাদরাসা,শিবপুর,নরসিংদী </a:t>
                </a:r>
                <a:endParaRPr lang="bn-IN" sz="2800" dirty="0">
                  <a:solidFill>
                    <a:srgbClr val="00B0F0"/>
                  </a:solidFill>
                  <a:latin typeface="NikoshBAN" panose="02000000000000000000" pitchFamily="2" charset="0"/>
                  <a:cs typeface="NikoshBAN" panose="02000000000000000000" pitchFamily="2" charset="0"/>
                </a:endParaRPr>
              </a:p>
              <a:p>
                <a:r>
                  <a:rPr lang="bn-IN" sz="28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মাস্টার </a:t>
                </a:r>
                <a:r>
                  <a:rPr lang="bn-IN" sz="28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ট্রেইনার ভাষাগুরু সফটওয়্যার,</a:t>
                </a:r>
                <a:r>
                  <a:rPr lang="en-US" sz="28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আইসিটি ডিভিশন</a:t>
                </a:r>
                <a:r>
                  <a:rPr lang="bn-IN" sz="28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28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2800" dirty="0" smtClean="0">
                    <a:solidFill>
                      <a:srgbClr val="6EB54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মাস্টার </a:t>
                </a:r>
                <a:r>
                  <a:rPr lang="bn-IN" sz="2800" dirty="0">
                    <a:solidFill>
                      <a:srgbClr val="6EB54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ট্রেইনার ইভিএম, বাংলাদেশ নির্বাচন কমিশন</a:t>
                </a:r>
                <a:r>
                  <a:rPr lang="bn-IN" sz="2800" dirty="0" smtClean="0">
                    <a:solidFill>
                      <a:srgbClr val="6EB54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2800" dirty="0" smtClean="0">
                  <a:solidFill>
                    <a:srgbClr val="6EB54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2800"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smtClean="0">
                    <a:solidFill>
                      <a:srgbClr val="0070C0"/>
                    </a:solidFill>
                    <a:effectLst>
                      <a:outerShdw blurRad="38100" dist="38100" dir="2700000" algn="tl">
                        <a:srgbClr val="000000">
                          <a:alpha val="43137"/>
                        </a:srgbClr>
                      </a:outerShdw>
                    </a:effectLst>
                    <a:latin typeface="+mj-lt"/>
                    <a:cs typeface="NikoshBAN" panose="02000000000000000000" pitchFamily="2" charset="0"/>
                  </a:rPr>
                  <a:t>ICT</a:t>
                </a:r>
                <a:r>
                  <a:rPr lang="en-US" sz="2800" dirty="0" smtClean="0">
                    <a:solidFill>
                      <a:srgbClr val="0070C0"/>
                    </a:solidFill>
                    <a:effectLst>
                      <a:outerShdw blurRad="38100" dist="38100" dir="2700000" algn="tl">
                        <a:srgbClr val="000000">
                          <a:alpha val="43137"/>
                        </a:srgbClr>
                      </a:outerShdw>
                    </a:effectLst>
                    <a:latin typeface="+mj-lt"/>
                    <a:cs typeface="KongshoOMJ" panose="00000400000000000000" pitchFamily="2" charset="0"/>
                  </a:rPr>
                  <a:t>4E </a:t>
                </a:r>
                <a:r>
                  <a:rPr lang="bn-IN" sz="2800"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জেলা </a:t>
                </a:r>
                <a:r>
                  <a:rPr lang="bn-IN" sz="2800"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অ্যাম্বাসেডর।</a:t>
                </a:r>
                <a:endParaRPr lang="en-US" sz="2800"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endParaRPr lang="en-US" sz="2800" dirty="0">
                  <a:solidFill>
                    <a:srgbClr val="6EB54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212" y="4859927"/>
                <a:ext cx="577936" cy="546643"/>
              </a:xfrm>
              <a:prstGeom prst="rect">
                <a:avLst/>
              </a:prstGeom>
            </p:spPr>
          </p:pic>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332" y="5289100"/>
                <a:ext cx="629881" cy="629881"/>
              </a:xfrm>
              <a:prstGeom prst="rect">
                <a:avLst/>
              </a:prstGeom>
            </p:spPr>
          </p:pic>
          <p:pic>
            <p:nvPicPr>
              <p:cNvPr id="44" name="Picture 6" descr="https://scontent.fdac34-1.fna.fbcdn.net/v/t1.0-9/29103633_894384470744320_1910368283228372992_o.png?_nc_cat=104&amp;_nc_sid=09cbfe&amp;_nc_eui2=AeHFq74vyHaPpl_6HBxMC6dyr3Cug6U8oHWvcK6DpTygddpLFzaFLX3G0id6JQFVkIu6dIc7YL_wVO2QshlvpUxt&amp;_nc_ohc=Krdz1YKf5lQAX-42BWH&amp;_nc_ht=scontent.fdac34-1.fna&amp;oh=4e08b9508eaecf70f6421db7bad2a9e0&amp;oe=5FB5073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2458" y="4421821"/>
                <a:ext cx="452662" cy="45266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684" y="5883794"/>
                <a:ext cx="502491" cy="502491"/>
              </a:xfrm>
              <a:prstGeom prst="rect">
                <a:avLst/>
              </a:prstGeom>
            </p:spPr>
          </p:pic>
        </p:grpSp>
        <p:sp>
          <p:nvSpPr>
            <p:cNvPr id="27" name="Rectangle 26"/>
            <p:cNvSpPr/>
            <p:nvPr/>
          </p:nvSpPr>
          <p:spPr>
            <a:xfrm>
              <a:off x="-102456" y="-999115"/>
              <a:ext cx="12396908" cy="231890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NikoshBAN" panose="02000000000000000000" pitchFamily="2" charset="0"/>
                <a:cs typeface="NikoshBAN" panose="02000000000000000000" pitchFamily="2" charset="0"/>
              </a:endParaRPr>
            </a:p>
          </p:txBody>
        </p:sp>
        <p:pic>
          <p:nvPicPr>
            <p:cNvPr id="28" name="Picture 27"/>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51911" y1="50311" x2="51911" y2="50311"/>
                          <a14:foregroundMark x1="56000" y1="54489" x2="56000" y2="54489"/>
                          <a14:foregroundMark x1="61600" y1="56000" x2="38311" y2="52889"/>
                          <a14:foregroundMark x1="59289" y1="43378" x2="59289" y2="43378"/>
                          <a14:foregroundMark x1="56267" y1="43111" x2="56267" y2="43111"/>
                          <a14:foregroundMark x1="71111" y1="45422" x2="43378" y2="33156"/>
                          <a14:foregroundMark x1="57778" y1="33867" x2="47289" y2="30844"/>
                          <a14:foregroundMark x1="36711" y1="35200" x2="30311" y2="41333"/>
                          <a14:foregroundMark x1="30578" y1="51911" x2="34133" y2="60356"/>
                          <a14:foregroundMark x1="71111" y1="63200" x2="71644" y2="56978"/>
                          <a14:foregroundMark x1="63467" y1="73689" x2="37778" y2="73956"/>
                          <a14:foregroundMark x1="55733" y1="66311" x2="48533" y2="54222"/>
                        </a14:backgroundRemoval>
                      </a14:imgEffect>
                    </a14:imgLayer>
                  </a14:imgProps>
                </a:ext>
                <a:ext uri="{28A0092B-C50C-407E-A947-70E740481C1C}">
                  <a14:useLocalDpi xmlns:a14="http://schemas.microsoft.com/office/drawing/2010/main" val="0"/>
                </a:ext>
              </a:extLst>
            </a:blip>
            <a:stretch>
              <a:fillRect/>
            </a:stretch>
          </p:blipFill>
          <p:spPr>
            <a:xfrm>
              <a:off x="718408" y="110647"/>
              <a:ext cx="1068765" cy="1174433"/>
            </a:xfrm>
            <a:prstGeom prst="rect">
              <a:avLst/>
            </a:prstGeom>
            <a:effectLst>
              <a:outerShdw blurRad="50800" dist="38100" dir="2700000" algn="tl" rotWithShape="0">
                <a:prstClr val="black">
                  <a:alpha val="40000"/>
                </a:prstClr>
              </a:outerShdw>
            </a:effectLst>
          </p:spPr>
        </p:pic>
        <p:sp>
          <p:nvSpPr>
            <p:cNvPr id="35" name="Rectangle 34"/>
            <p:cNvSpPr/>
            <p:nvPr/>
          </p:nvSpPr>
          <p:spPr>
            <a:xfrm>
              <a:off x="2777963" y="201761"/>
              <a:ext cx="3867150" cy="610192"/>
            </a:xfrm>
            <a:prstGeom prst="rect">
              <a:avLst/>
            </a:prstGeom>
            <a:noFill/>
            <a:ln w="762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NikoshBAN" panose="02000000000000000000" pitchFamily="2" charset="0"/>
                <a:cs typeface="NikoshBAN" panose="02000000000000000000" pitchFamily="2" charset="0"/>
              </a:endParaRPr>
            </a:p>
          </p:txBody>
        </p:sp>
        <p:sp>
          <p:nvSpPr>
            <p:cNvPr id="36" name="Rectangle 35"/>
            <p:cNvSpPr/>
            <p:nvPr/>
          </p:nvSpPr>
          <p:spPr>
            <a:xfrm>
              <a:off x="3924569" y="462554"/>
              <a:ext cx="4246974" cy="720925"/>
            </a:xfrm>
            <a:prstGeom prst="rect">
              <a:avLst/>
            </a:prstGeom>
            <a:solidFill>
              <a:srgbClr val="FCA904"/>
            </a:solidFill>
            <a:ln w="762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lumMod val="85000"/>
                      <a:lumOff val="15000"/>
                    </a:schemeClr>
                  </a:solidFill>
                  <a:effectLst>
                    <a:outerShdw blurRad="38100" dist="38100" dir="2700000" algn="tl">
                      <a:srgbClr val="000000">
                        <a:alpha val="43137"/>
                      </a:srgbClr>
                    </a:outerShdw>
                  </a:effectLst>
                  <a:latin typeface="NikoshBAN" panose="02000000000000000000" pitchFamily="2" charset="0"/>
                  <a:ea typeface="MS PGothic" panose="020B0600070205080204" pitchFamily="34" charset="-128"/>
                  <a:cs typeface="NikoshBAN" panose="02000000000000000000" pitchFamily="2" charset="0"/>
                </a:rPr>
                <a:t>পরিচিতি</a:t>
              </a:r>
              <a:endParaRPr lang="bn-IN" sz="3200" b="1" dirty="0" smtClean="0">
                <a:solidFill>
                  <a:schemeClr val="tx1">
                    <a:lumMod val="85000"/>
                    <a:lumOff val="15000"/>
                  </a:schemeClr>
                </a:solidFill>
                <a:effectLst>
                  <a:outerShdw blurRad="38100" dist="38100" dir="2700000" algn="tl">
                    <a:srgbClr val="000000">
                      <a:alpha val="43137"/>
                    </a:srgbClr>
                  </a:outerShdw>
                </a:effectLst>
                <a:latin typeface="NikoshBAN" panose="02000000000000000000" pitchFamily="2" charset="0"/>
                <a:ea typeface="MS PGothic" panose="020B0600070205080204" pitchFamily="34" charset="-128"/>
                <a:cs typeface="NikoshBAN" panose="02000000000000000000" pitchFamily="2" charset="0"/>
              </a:endParaRPr>
            </a:p>
          </p:txBody>
        </p:sp>
        <p:sp>
          <p:nvSpPr>
            <p:cNvPr id="37" name="Oval 36"/>
            <p:cNvSpPr/>
            <p:nvPr/>
          </p:nvSpPr>
          <p:spPr>
            <a:xfrm>
              <a:off x="5566004" y="1468691"/>
              <a:ext cx="1425535" cy="1613341"/>
            </a:xfrm>
            <a:prstGeom prst="ellipse">
              <a:avLst/>
            </a:prstGeom>
            <a:blipFill>
              <a:blip r:embed="rId8"/>
              <a:stretch>
                <a:fillRect/>
              </a:stretch>
            </a:blipFill>
            <a:ln w="635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anose="02000000000000000000" pitchFamily="2" charset="0"/>
                <a:cs typeface="NikoshBAN" panose="02000000000000000000" pitchFamily="2" charset="0"/>
              </a:endParaRPr>
            </a:p>
          </p:txBody>
        </p:sp>
        <p:sp>
          <p:nvSpPr>
            <p:cNvPr id="38" name="AutoShape 2" descr="How to use Google Meet: Quick and easy instructions - Android Author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latin typeface="NikoshBAN" panose="02000000000000000000" pitchFamily="2" charset="0"/>
                <a:cs typeface="NikoshBAN" panose="02000000000000000000" pitchFamily="2" charset="0"/>
              </a:endParaRPr>
            </a:p>
          </p:txBody>
        </p:sp>
        <p:sp>
          <p:nvSpPr>
            <p:cNvPr id="39" name="Rectangle 38"/>
            <p:cNvSpPr/>
            <p:nvPr/>
          </p:nvSpPr>
          <p:spPr>
            <a:xfrm>
              <a:off x="0" y="6330555"/>
              <a:ext cx="12192000" cy="527444"/>
            </a:xfrm>
            <a:prstGeom prst="rect">
              <a:avLst/>
            </a:prstGeom>
            <a:solidFill>
              <a:srgbClr val="FCA904"/>
            </a:solidFill>
            <a:ln w="762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NikoshBAN" panose="02000000000000000000" pitchFamily="2" charset="0"/>
                <a:cs typeface="NikoshBAN" panose="02000000000000000000" pitchFamily="2" charset="0"/>
              </a:endParaRPr>
            </a:p>
          </p:txBody>
        </p:sp>
        <p:sp>
          <p:nvSpPr>
            <p:cNvPr id="40" name="AutoShape 10" descr="https://scontent.fdac24-1.fna.fbcdn.net/v/t1.0-9/105033450_10214826548892121_2355940891048503387_n.jpg?_nc_cat=104&amp;ccb=2&amp;_nc_sid=09cbfe&amp;_nc_eui2=AeEosXuFD56Mm0iqBqACcZj7KFNLWCO9irAoU0tYI72KsLC4cpGZjsQrTxauuTi0gjKK02dvX1A1qbkt53vv0s0y&amp;_nc_ohc=aWk61WBzqr4AX9I4qq8&amp;_nc_ht=scontent.fdac24-1.fna&amp;oh=05bb5307cb88aa2bd368bee7654c16ff&amp;oe=5FCC23A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358762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275FC-11CE-4542-A9DC-62F2B8704A0B}" type="datetime1">
              <a:rPr lang="en-US" smtClean="0"/>
              <a:t>1/27/2021</a:t>
            </a:fld>
            <a:endParaRPr lang="en-US"/>
          </a:p>
        </p:txBody>
      </p:sp>
      <p:sp>
        <p:nvSpPr>
          <p:cNvPr id="3" name="Footer Placeholder 2"/>
          <p:cNvSpPr>
            <a:spLocks noGrp="1"/>
          </p:cNvSpPr>
          <p:nvPr>
            <p:ph type="ftr" sz="quarter" idx="11"/>
          </p:nvPr>
        </p:nvSpPr>
        <p:spPr/>
        <p:txBody>
          <a:bodyPr/>
          <a:lstStyle/>
          <a:p>
            <a:r>
              <a:rPr lang="en-US" smtClean="0"/>
              <a:t>MIJAN-GAI </a:t>
            </a:r>
            <a:endParaRPr lang="en-US"/>
          </a:p>
        </p:txBody>
      </p:sp>
      <p:sp>
        <p:nvSpPr>
          <p:cNvPr id="4" name="Slide Number Placeholder 3"/>
          <p:cNvSpPr>
            <a:spLocks noGrp="1"/>
          </p:cNvSpPr>
          <p:nvPr>
            <p:ph type="sldNum" sz="quarter" idx="12"/>
          </p:nvPr>
        </p:nvSpPr>
        <p:spPr/>
        <p:txBody>
          <a:bodyPr/>
          <a:lstStyle/>
          <a:p>
            <a:fld id="{6078AE66-CFF7-44C3-973C-CDFFC65EAC50}" type="slidenum">
              <a:rPr lang="en-US" smtClean="0"/>
              <a:t>4</a:t>
            </a:fld>
            <a:endParaRPr lang="en-US"/>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55" y="218364"/>
            <a:ext cx="11778018" cy="6421272"/>
          </a:xfrm>
          <a:prstGeom prst="rect">
            <a:avLst/>
          </a:prstGeom>
        </p:spPr>
      </p:pic>
      <p:sp>
        <p:nvSpPr>
          <p:cNvPr id="6" name="TextBox 5"/>
          <p:cNvSpPr txBox="1"/>
          <p:nvPr/>
        </p:nvSpPr>
        <p:spPr>
          <a:xfrm>
            <a:off x="2356512" y="-303744"/>
            <a:ext cx="7342495" cy="4078039"/>
          </a:xfrm>
          <a:prstGeom prst="rect">
            <a:avLst/>
          </a:prstGeom>
          <a:noFill/>
        </p:spPr>
        <p:txBody>
          <a:bodyPr wrap="square" rtlCol="0">
            <a:spAutoFit/>
          </a:bodyPr>
          <a:lstStyle/>
          <a:p>
            <a:pPr algn="ctr"/>
            <a:r>
              <a:rPr lang="en-US" sz="19900" dirty="0" err="1" smtClean="0">
                <a:ln w="28575">
                  <a:solidFill>
                    <a:srgbClr val="0070C0"/>
                  </a:solidFill>
                </a:ln>
                <a:solidFill>
                  <a:srgbClr val="7030A0"/>
                </a:solidFill>
                <a:latin typeface="NikoshBAN" panose="02000000000000000000" pitchFamily="2" charset="0"/>
                <a:cs typeface="NikoshBAN" panose="02000000000000000000" pitchFamily="2" charset="0"/>
              </a:rPr>
              <a:t>তোলপাড়</a:t>
            </a:r>
            <a:r>
              <a:rPr lang="bn-BD" sz="6000" dirty="0" smtClean="0">
                <a:ln w="28575">
                  <a:noFill/>
                </a:ln>
                <a:solidFill>
                  <a:srgbClr val="AE1285"/>
                </a:solidFill>
                <a:latin typeface="NikoshBAN" panose="02000000000000000000" pitchFamily="2" charset="0"/>
                <a:cs typeface="NikoshBAN" panose="02000000000000000000" pitchFamily="2" charset="0"/>
              </a:rPr>
              <a:t>(প্রথম অংশ)</a:t>
            </a:r>
            <a:endParaRPr lang="en-US" sz="6000" dirty="0">
              <a:ln w="28575">
                <a:noFill/>
              </a:ln>
              <a:solidFill>
                <a:srgbClr val="AE1285"/>
              </a:solidFill>
              <a:latin typeface="NikoshBAN" panose="02000000000000000000" pitchFamily="2" charset="0"/>
              <a:cs typeface="NikoshBAN" panose="02000000000000000000" pitchFamily="2" charset="0"/>
            </a:endParaRPr>
          </a:p>
        </p:txBody>
      </p:sp>
      <p:sp>
        <p:nvSpPr>
          <p:cNvPr id="7" name="TextBox 6"/>
          <p:cNvSpPr txBox="1"/>
          <p:nvPr/>
        </p:nvSpPr>
        <p:spPr>
          <a:xfrm>
            <a:off x="7031455" y="4185202"/>
            <a:ext cx="4989394" cy="1323439"/>
          </a:xfrm>
          <a:prstGeom prst="rect">
            <a:avLst/>
          </a:prstGeom>
          <a:noFill/>
        </p:spPr>
        <p:txBody>
          <a:bodyPr wrap="square" rtlCol="0">
            <a:spAutoFit/>
          </a:bodyPr>
          <a:lstStyle/>
          <a:p>
            <a:r>
              <a:rPr lang="en-US" sz="80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শওকত ওসমান</a:t>
            </a:r>
            <a:endParaRPr lang="en-US" sz="80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2308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3000" fill="hold"/>
                                        <p:tgtEl>
                                          <p:spTgt spid="6"/>
                                        </p:tgtEl>
                                        <p:attrNameLst>
                                          <p:attrName>ppt_w</p:attrName>
                                        </p:attrNameLst>
                                      </p:cBhvr>
                                      <p:tavLst>
                                        <p:tav tm="0">
                                          <p:val>
                                            <p:fltVal val="0"/>
                                          </p:val>
                                        </p:tav>
                                        <p:tav tm="100000">
                                          <p:val>
                                            <p:strVal val="#ppt_w"/>
                                          </p:val>
                                        </p:tav>
                                      </p:tavLst>
                                    </p:anim>
                                    <p:anim calcmode="lin" valueType="num">
                                      <p:cBhvr>
                                        <p:cTn id="11" dur="3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2000" fill="hold"/>
                                        <p:tgtEl>
                                          <p:spTgt spid="7"/>
                                        </p:tgtEl>
                                        <p:attrNameLst>
                                          <p:attrName>ppt_w</p:attrName>
                                        </p:attrNameLst>
                                      </p:cBhvr>
                                      <p:tavLst>
                                        <p:tav tm="0">
                                          <p:val>
                                            <p:fltVal val="0"/>
                                          </p:val>
                                        </p:tav>
                                        <p:tav tm="100000">
                                          <p:val>
                                            <p:strVal val="#ppt_w"/>
                                          </p:val>
                                        </p:tav>
                                      </p:tavLst>
                                    </p:anim>
                                    <p:anim calcmode="lin" valueType="num">
                                      <p:cBhvr>
                                        <p:cTn id="17" dur="2000" fill="hold"/>
                                        <p:tgtEl>
                                          <p:spTgt spid="7"/>
                                        </p:tgtEl>
                                        <p:attrNameLst>
                                          <p:attrName>ppt_h</p:attrName>
                                        </p:attrNameLst>
                                      </p:cBhvr>
                                      <p:tavLst>
                                        <p:tav tm="0">
                                          <p:val>
                                            <p:fltVal val="0"/>
                                          </p:val>
                                        </p:tav>
                                        <p:tav tm="100000">
                                          <p:val>
                                            <p:strVal val="#ppt_h"/>
                                          </p:val>
                                        </p:tav>
                                      </p:tavLst>
                                    </p:anim>
                                    <p:animEffect transition="in" filter="fade">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4D878-3423-4B2F-817E-441AE8F13819}" type="datetime1">
              <a:rPr lang="en-US" smtClean="0"/>
              <a:t>1/27/2021</a:t>
            </a:fld>
            <a:endParaRPr lang="en-US"/>
          </a:p>
        </p:txBody>
      </p:sp>
      <p:sp>
        <p:nvSpPr>
          <p:cNvPr id="3" name="Footer Placeholder 2"/>
          <p:cNvSpPr>
            <a:spLocks noGrp="1"/>
          </p:cNvSpPr>
          <p:nvPr>
            <p:ph type="ftr" sz="quarter" idx="11"/>
          </p:nvPr>
        </p:nvSpPr>
        <p:spPr/>
        <p:txBody>
          <a:bodyPr/>
          <a:lstStyle/>
          <a:p>
            <a:r>
              <a:rPr lang="en-US" smtClean="0"/>
              <a:t>mijanur-ggbhs</a:t>
            </a:r>
            <a:endParaRPr lang="en-US"/>
          </a:p>
        </p:txBody>
      </p:sp>
      <p:sp>
        <p:nvSpPr>
          <p:cNvPr id="4" name="Slide Number Placeholder 3"/>
          <p:cNvSpPr>
            <a:spLocks noGrp="1"/>
          </p:cNvSpPr>
          <p:nvPr>
            <p:ph type="sldNum" sz="quarter" idx="12"/>
          </p:nvPr>
        </p:nvSpPr>
        <p:spPr/>
        <p:txBody>
          <a:bodyPr/>
          <a:lstStyle/>
          <a:p>
            <a:fld id="{443ED09E-7E35-43F0-AEBB-CFDD66A07BD6}" type="slidenum">
              <a:rPr lang="en-US" smtClean="0"/>
              <a:t>5</a:t>
            </a:fld>
            <a:endParaRPr lang="en-US" dirty="0"/>
          </a:p>
        </p:txBody>
      </p:sp>
      <p:grpSp>
        <p:nvGrpSpPr>
          <p:cNvPr id="7" name="Group 6"/>
          <p:cNvGrpSpPr/>
          <p:nvPr/>
        </p:nvGrpSpPr>
        <p:grpSpPr>
          <a:xfrm>
            <a:off x="232581" y="1822673"/>
            <a:ext cx="11508474" cy="4145100"/>
            <a:chOff x="433318" y="1336431"/>
            <a:chExt cx="11508474" cy="4145100"/>
          </a:xfrm>
        </p:grpSpPr>
        <p:sp>
          <p:nvSpPr>
            <p:cNvPr id="5" name="Rounded Rectangle 4"/>
            <p:cNvSpPr/>
            <p:nvPr/>
          </p:nvSpPr>
          <p:spPr>
            <a:xfrm>
              <a:off x="433318" y="1336431"/>
              <a:ext cx="11508474" cy="4145100"/>
            </a:xfrm>
            <a:prstGeom prst="roundRect">
              <a:avLst>
                <a:gd name="adj" fmla="val 14278"/>
              </a:avLst>
            </a:prstGeom>
            <a:solidFill>
              <a:schemeClr val="accent4">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6" name="TextBox 5"/>
            <p:cNvSpPr txBox="1"/>
            <p:nvPr/>
          </p:nvSpPr>
          <p:spPr>
            <a:xfrm>
              <a:off x="477671" y="1449658"/>
              <a:ext cx="11464121" cy="3724096"/>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marL="571500" indent="-571500">
                <a:buFont typeface="Wingdings" panose="05000000000000000000" pitchFamily="2" charset="2"/>
                <a:buChar char="v"/>
              </a:pP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লেখক</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শওকত ওসমান এর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উল্লেখ</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marL="571500" indent="-571500">
                <a:buFont typeface="Wingdings" panose="05000000000000000000" pitchFamily="2" charset="2"/>
                <a:buChar char="v"/>
              </a:pP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নির্বাচিত অংশটুকু (একদিন সকালে -------- সাহস হয় না) </a:t>
              </a:r>
              <a:endPar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শুদ্ধ উচ্চারণে পড়তে পারবে। </a:t>
              </a:r>
              <a:endPar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v"/>
              </a:pP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অজানা</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শব্দের</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বলতে</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এবং</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অনুচ্ছেদ</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রচনা</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marL="571500" indent="-571500">
                <a:buFont typeface="Wingdings" panose="05000000000000000000" pitchFamily="2" charset="2"/>
                <a:buChar char="v"/>
              </a:pP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পঁচিশে</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মার্চ</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রাত্রে</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পাঞ্জাবি</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মিলিটারিরা</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তান্ডব</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চালিয়েছিল</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বর্ণনা</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marL="571500" indent="-571500">
                <a:buFont typeface="Wingdings" panose="05000000000000000000" pitchFamily="2" charset="2"/>
                <a:buChar char="v"/>
              </a:pPr>
              <a:r>
                <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মুক্তিযুদ্ধের সময় যে সব মানুষ উদ্বাস্তু হয়েছিল তাদের দুঃখ দুর্দশার চিত্র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ব্যাখ্যা</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16" name="Group 15"/>
          <p:cNvGrpSpPr/>
          <p:nvPr/>
        </p:nvGrpSpPr>
        <p:grpSpPr>
          <a:xfrm>
            <a:off x="4904666" y="229094"/>
            <a:ext cx="2382668" cy="849079"/>
            <a:chOff x="4926843" y="270037"/>
            <a:chExt cx="2382668" cy="849079"/>
          </a:xfrm>
        </p:grpSpPr>
        <p:sp>
          <p:nvSpPr>
            <p:cNvPr id="8" name="Rounded Rectangle 7"/>
            <p:cNvSpPr/>
            <p:nvPr/>
          </p:nvSpPr>
          <p:spPr>
            <a:xfrm>
              <a:off x="4926843" y="313342"/>
              <a:ext cx="2382668" cy="805774"/>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14723" y="270037"/>
              <a:ext cx="2206907" cy="7146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15" name="Group 14"/>
          <p:cNvGrpSpPr/>
          <p:nvPr/>
        </p:nvGrpSpPr>
        <p:grpSpPr>
          <a:xfrm>
            <a:off x="565244" y="877379"/>
            <a:ext cx="3858132" cy="851505"/>
            <a:chOff x="838200" y="1236733"/>
            <a:chExt cx="3858132" cy="851505"/>
          </a:xfrm>
        </p:grpSpPr>
        <p:sp>
          <p:nvSpPr>
            <p:cNvPr id="12" name="Rounded Rectangle 11"/>
            <p:cNvSpPr/>
            <p:nvPr/>
          </p:nvSpPr>
          <p:spPr>
            <a:xfrm>
              <a:off x="838200" y="1236733"/>
              <a:ext cx="3858132" cy="851505"/>
            </a:xfrm>
            <a:prstGeom prst="roundRect">
              <a:avLst>
                <a:gd name="adj" fmla="val 13461"/>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76631" y="1330522"/>
              <a:ext cx="3797201"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 পাঠ শেষে শিক্ষার্থীরা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417725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edg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out)">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Cloud 15"/>
          <p:cNvSpPr/>
          <p:nvPr/>
        </p:nvSpPr>
        <p:spPr>
          <a:xfrm>
            <a:off x="3100101" y="346023"/>
            <a:ext cx="2025487" cy="1485638"/>
          </a:xfrm>
          <a:prstGeom prst="cloud">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spcAft>
                <a:spcPts val="0"/>
              </a:spcAft>
            </a:pPr>
            <a:r>
              <a:rPr lang="bn-IN" sz="2000" dirty="0"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BD" sz="2000" dirty="0"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IN" sz="2000" b="1" dirty="0" smtClean="0">
                <a:solidFill>
                  <a:srgbClr val="002060"/>
                </a:solidFill>
                <a:latin typeface="NikoshBAN" pitchFamily="2" charset="0"/>
                <a:cs typeface="NikoshBAN" pitchFamily="2" charset="0"/>
              </a:rPr>
              <a:t>১৯১৭ </a:t>
            </a:r>
            <a:r>
              <a:rPr lang="bn-BD" sz="2000" b="1" dirty="0">
                <a:solidFill>
                  <a:srgbClr val="002060"/>
                </a:solidFill>
                <a:latin typeface="NikoshBAN" pitchFamily="2" charset="0"/>
                <a:cs typeface="NikoshBAN" pitchFamily="2" charset="0"/>
              </a:rPr>
              <a:t>খ্রিষ্টাব্দ</a:t>
            </a:r>
            <a:r>
              <a:rPr lang="bn-IN" sz="2000" b="1" dirty="0">
                <a:solidFill>
                  <a:srgbClr val="002060"/>
                </a:solidFill>
                <a:latin typeface="NikoshBAN" pitchFamily="2" charset="0"/>
                <a:cs typeface="NikoshBAN" pitchFamily="2" charset="0"/>
              </a:rPr>
              <a:t> ২রা  জানুয়ারি  </a:t>
            </a:r>
            <a:endParaRPr lang="en-US" sz="2000" dirty="0">
              <a:solidFill>
                <a:srgbClr val="002060"/>
              </a:solidFill>
            </a:endParaRPr>
          </a:p>
          <a:p>
            <a:pPr lvl="0">
              <a:lnSpc>
                <a:spcPct val="100000"/>
              </a:lnSpc>
              <a:spcAft>
                <a:spcPts val="0"/>
              </a:spcAft>
            </a:pPr>
            <a:r>
              <a:rPr lang="bn-IN" sz="2000" dirty="0"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000"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useBgFill="1">
        <p:nvSpPr>
          <p:cNvPr id="30" name="Cloud 29"/>
          <p:cNvSpPr/>
          <p:nvPr/>
        </p:nvSpPr>
        <p:spPr>
          <a:xfrm>
            <a:off x="272801" y="506503"/>
            <a:ext cx="2218442" cy="1325158"/>
          </a:xfrm>
          <a:prstGeom prst="cloud">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dirty="0" smtClean="0">
              <a:solidFill>
                <a:srgbClr val="002060"/>
              </a:solidFill>
              <a:latin typeface="NikoshBAN" panose="02000000000000000000" pitchFamily="2" charset="0"/>
              <a:cs typeface="NikoshBAN" panose="02000000000000000000" pitchFamily="2" charset="0"/>
            </a:endParaRPr>
          </a:p>
          <a:p>
            <a:pPr lvl="0" algn="ctr"/>
            <a:r>
              <a:rPr lang="bn-BD" sz="2400" b="1" dirty="0">
                <a:solidFill>
                  <a:srgbClr val="002060"/>
                </a:solidFill>
                <a:latin typeface="NikoshBAN" pitchFamily="2" charset="0"/>
                <a:cs typeface="NikoshBAN" pitchFamily="2" charset="0"/>
              </a:rPr>
              <a:t>১৯</a:t>
            </a:r>
            <a:r>
              <a:rPr lang="bn-IN" sz="2400" b="1" dirty="0">
                <a:solidFill>
                  <a:srgbClr val="002060"/>
                </a:solidFill>
                <a:latin typeface="NikoshBAN" pitchFamily="2" charset="0"/>
                <a:cs typeface="NikoshBAN" pitchFamily="2" charset="0"/>
              </a:rPr>
              <a:t>৯৮</a:t>
            </a:r>
            <a:r>
              <a:rPr lang="bn-BD" sz="2400" b="1" dirty="0">
                <a:solidFill>
                  <a:srgbClr val="002060"/>
                </a:solidFill>
                <a:latin typeface="NikoshBAN" pitchFamily="2" charset="0"/>
                <a:cs typeface="NikoshBAN" pitchFamily="2" charset="0"/>
              </a:rPr>
              <a:t>খ্রিষ্টাব্দ</a:t>
            </a:r>
            <a:r>
              <a:rPr lang="bn-IN" sz="2400" b="1" dirty="0">
                <a:solidFill>
                  <a:srgbClr val="002060"/>
                </a:solidFill>
                <a:latin typeface="NikoshBAN" pitchFamily="2" charset="0"/>
                <a:cs typeface="NikoshBAN" pitchFamily="2" charset="0"/>
              </a:rPr>
              <a:t> </a:t>
            </a:r>
            <a:r>
              <a:rPr lang="bn-BD" sz="2400" b="1" dirty="0" smtClean="0">
                <a:solidFill>
                  <a:srgbClr val="002060"/>
                </a:solidFill>
                <a:latin typeface="NikoshBAN" pitchFamily="2" charset="0"/>
                <a:cs typeface="NikoshBAN" pitchFamily="2" charset="0"/>
              </a:rPr>
              <a:t>    </a:t>
            </a:r>
            <a:r>
              <a:rPr lang="bn-IN" sz="2400" b="1" dirty="0" smtClean="0">
                <a:solidFill>
                  <a:srgbClr val="002060"/>
                </a:solidFill>
                <a:latin typeface="NikoshBAN" pitchFamily="2" charset="0"/>
                <a:cs typeface="NikoshBAN" pitchFamily="2" charset="0"/>
              </a:rPr>
              <a:t>১৪ই </a:t>
            </a:r>
            <a:r>
              <a:rPr lang="bn-IN" sz="2400" b="1" dirty="0">
                <a:solidFill>
                  <a:srgbClr val="002060"/>
                </a:solidFill>
                <a:latin typeface="NikoshBAN" pitchFamily="2" charset="0"/>
                <a:cs typeface="NikoshBAN" pitchFamily="2" charset="0"/>
              </a:rPr>
              <a:t>মে  </a:t>
            </a:r>
            <a:endParaRPr lang="en-US" sz="2400" b="1" dirty="0">
              <a:solidFill>
                <a:srgbClr val="002060"/>
              </a:solidFill>
              <a:latin typeface="NikoshBAN" pitchFamily="2" charset="0"/>
              <a:cs typeface="NikoshBAN" pitchFamily="2" charset="0"/>
            </a:endParaRPr>
          </a:p>
        </p:txBody>
      </p:sp>
      <p:sp useBgFill="1">
        <p:nvSpPr>
          <p:cNvPr id="7" name="Cloud 6"/>
          <p:cNvSpPr/>
          <p:nvPr/>
        </p:nvSpPr>
        <p:spPr>
          <a:xfrm>
            <a:off x="1391252" y="4921421"/>
            <a:ext cx="2767034" cy="1437428"/>
          </a:xfrm>
          <a:prstGeom prst="cloud">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IN" sz="2000" b="1" dirty="0">
                <a:solidFill>
                  <a:srgbClr val="002060"/>
                </a:solidFill>
                <a:latin typeface="NikoshBAN" pitchFamily="2" charset="0"/>
                <a:cs typeface="NikoshBAN" pitchFamily="2" charset="0"/>
              </a:rPr>
              <a:t>আদমজী,বাংলা একাডেমী,একুশে পদক,নাসির উদ্দীন </a:t>
            </a:r>
            <a:endParaRPr lang="en-US" sz="2000" b="1" dirty="0">
              <a:solidFill>
                <a:srgbClr val="002060"/>
              </a:solidFill>
              <a:latin typeface="NikoshBAN" pitchFamily="2" charset="0"/>
              <a:cs typeface="NikoshBAN" pitchFamily="2" charset="0"/>
            </a:endParaRPr>
          </a:p>
        </p:txBody>
      </p:sp>
      <p:sp useBgFill="1">
        <p:nvSpPr>
          <p:cNvPr id="9" name="Cloud 8"/>
          <p:cNvSpPr/>
          <p:nvPr/>
        </p:nvSpPr>
        <p:spPr>
          <a:xfrm>
            <a:off x="4511081" y="2906550"/>
            <a:ext cx="1785864" cy="1743100"/>
          </a:xfrm>
          <a:prstGeom prst="cloud">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BD" sz="2400" b="1" dirty="0" smtClean="0">
                <a:solidFill>
                  <a:srgbClr val="002060"/>
                </a:solidFill>
                <a:latin typeface="NikoshBAN" pitchFamily="2" charset="0"/>
                <a:cs typeface="NikoshBAN" pitchFamily="2" charset="0"/>
              </a:rPr>
              <a:t>শেখ </a:t>
            </a:r>
            <a:endParaRPr lang="en-US" sz="2400" b="1" dirty="0" smtClean="0">
              <a:solidFill>
                <a:srgbClr val="002060"/>
              </a:solidFill>
              <a:latin typeface="NikoshBAN" pitchFamily="2" charset="0"/>
              <a:cs typeface="NikoshBAN" pitchFamily="2" charset="0"/>
            </a:endParaRPr>
          </a:p>
          <a:p>
            <a:pPr lvl="0"/>
            <a:r>
              <a:rPr lang="bn-IN" sz="2400" b="1" dirty="0" smtClean="0">
                <a:solidFill>
                  <a:srgbClr val="002060"/>
                </a:solidFill>
                <a:latin typeface="NikoshBAN" pitchFamily="2" charset="0"/>
                <a:cs typeface="NikoshBAN" pitchFamily="2" charset="0"/>
              </a:rPr>
              <a:t>আজিজুর</a:t>
            </a:r>
            <a:endParaRPr lang="bn-BD" sz="2400" b="1" dirty="0" smtClean="0">
              <a:solidFill>
                <a:srgbClr val="002060"/>
              </a:solidFill>
              <a:latin typeface="NikoshBAN" pitchFamily="2" charset="0"/>
              <a:cs typeface="NikoshBAN" pitchFamily="2" charset="0"/>
            </a:endParaRPr>
          </a:p>
          <a:p>
            <a:pPr lvl="0"/>
            <a:r>
              <a:rPr lang="bn-IN" sz="2400" b="1" dirty="0" smtClean="0">
                <a:solidFill>
                  <a:srgbClr val="002060"/>
                </a:solidFill>
                <a:latin typeface="NikoshBAN" pitchFamily="2" charset="0"/>
                <a:cs typeface="NikoshBAN" pitchFamily="2" charset="0"/>
              </a:rPr>
              <a:t> </a:t>
            </a:r>
            <a:r>
              <a:rPr lang="bn-IN" sz="2400" b="1" dirty="0">
                <a:solidFill>
                  <a:srgbClr val="002060"/>
                </a:solidFill>
                <a:latin typeface="NikoshBAN" pitchFamily="2" charset="0"/>
                <a:cs typeface="NikoshBAN" pitchFamily="2" charset="0"/>
              </a:rPr>
              <a:t>রহমান </a:t>
            </a:r>
            <a:endParaRPr lang="en-US" sz="2400" b="1" dirty="0">
              <a:solidFill>
                <a:srgbClr val="002060"/>
              </a:solidFill>
              <a:latin typeface="NikoshBAN" pitchFamily="2" charset="0"/>
              <a:cs typeface="NikoshBAN" pitchFamily="2" charset="0"/>
            </a:endParaRPr>
          </a:p>
        </p:txBody>
      </p:sp>
      <p:sp>
        <p:nvSpPr>
          <p:cNvPr id="11" name="Cloud 10"/>
          <p:cNvSpPr/>
          <p:nvPr/>
        </p:nvSpPr>
        <p:spPr>
          <a:xfrm>
            <a:off x="4566044" y="2937678"/>
            <a:ext cx="1727435" cy="1755262"/>
          </a:xfrm>
          <a:prstGeom prst="cloud">
            <a:avLst/>
          </a:prstGeom>
          <a:pattFill prst="pct5">
            <a:fgClr>
              <a:schemeClr val="accent1"/>
            </a:fgClr>
            <a:bgClr>
              <a:schemeClr val="bg1"/>
            </a:bgClr>
          </a:patt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r>
              <a:rPr lang="bn-IN" sz="4000" b="1" dirty="0" smtClean="0">
                <a:solidFill>
                  <a:schemeClr val="tx1"/>
                </a:solidFill>
                <a:latin typeface="NikoshBAN" pitchFamily="2" charset="0"/>
                <a:cs typeface="NikoshBAN" pitchFamily="2" charset="0"/>
              </a:rPr>
              <a:t>প্রকৃতনাম</a:t>
            </a:r>
            <a:endParaRPr lang="en-US" sz="4000" dirty="0"/>
          </a:p>
        </p:txBody>
      </p:sp>
      <p:sp useBgFill="1">
        <p:nvSpPr>
          <p:cNvPr id="12" name="Cloud 11"/>
          <p:cNvSpPr/>
          <p:nvPr/>
        </p:nvSpPr>
        <p:spPr>
          <a:xfrm>
            <a:off x="294822" y="2652653"/>
            <a:ext cx="1962168" cy="1806008"/>
          </a:xfrm>
          <a:prstGeom prst="cloud">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IN" sz="2400" b="1" dirty="0">
                <a:solidFill>
                  <a:srgbClr val="002060"/>
                </a:solidFill>
                <a:latin typeface="NikoshBAN" pitchFamily="2" charset="0"/>
                <a:cs typeface="NikoshBAN" pitchFamily="2" charset="0"/>
              </a:rPr>
              <a:t>সাহিত্যের অধ্যাপক </a:t>
            </a:r>
            <a:r>
              <a:rPr lang="en-US" sz="2400" b="1" dirty="0"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400" b="1"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Cloud 4"/>
          <p:cNvSpPr/>
          <p:nvPr/>
        </p:nvSpPr>
        <p:spPr>
          <a:xfrm>
            <a:off x="3077524" y="328259"/>
            <a:ext cx="2070640" cy="1472274"/>
          </a:xfrm>
          <a:prstGeom prst="cloud">
            <a:avLst/>
          </a:prstGeom>
          <a:pattFill prst="pct5">
            <a:fgClr>
              <a:schemeClr val="accent1"/>
            </a:fgClr>
            <a:bgClr>
              <a:schemeClr val="bg1"/>
            </a:bgClr>
          </a:patt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জন্ম</a:t>
            </a:r>
            <a:r>
              <a:rPr lang="bn-BD" sz="5400" b="1" dirty="0" smtClean="0">
                <a:solidFill>
                  <a:srgbClr val="FFFF00"/>
                </a:solidFill>
              </a:rPr>
              <a:t> </a:t>
            </a:r>
            <a:endParaRPr lang="en-US" sz="5400" b="1" dirty="0">
              <a:solidFill>
                <a:srgbClr val="FFFF00"/>
              </a:solidFill>
            </a:endParaRPr>
          </a:p>
        </p:txBody>
      </p:sp>
      <p:sp>
        <p:nvSpPr>
          <p:cNvPr id="8" name="Cloud 7"/>
          <p:cNvSpPr/>
          <p:nvPr/>
        </p:nvSpPr>
        <p:spPr>
          <a:xfrm>
            <a:off x="353251" y="2577369"/>
            <a:ext cx="1937820" cy="1828963"/>
          </a:xfrm>
          <a:prstGeom prst="cloud">
            <a:avLst/>
          </a:prstGeom>
          <a:pattFill prst="pct5">
            <a:fgClr>
              <a:schemeClr val="accent1"/>
            </a:fgClr>
            <a:bgClr>
              <a:schemeClr val="bg1"/>
            </a:bgClr>
          </a:patt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tx1"/>
                </a:solidFill>
                <a:latin typeface="NikoshBAN" panose="02000000000000000000" pitchFamily="2" charset="0"/>
                <a:cs typeface="NikoshBAN" panose="02000000000000000000" pitchFamily="2" charset="0"/>
              </a:rPr>
              <a:t>পেশা </a:t>
            </a:r>
            <a:endParaRPr lang="en-US" sz="4400" b="1" dirty="0">
              <a:solidFill>
                <a:schemeClr val="tx1"/>
              </a:solidFill>
              <a:latin typeface="NikoshBAN" panose="02000000000000000000" pitchFamily="2" charset="0"/>
              <a:cs typeface="NikoshBAN" panose="02000000000000000000" pitchFamily="2" charset="0"/>
            </a:endParaRPr>
          </a:p>
        </p:txBody>
      </p:sp>
      <p:sp>
        <p:nvSpPr>
          <p:cNvPr id="29" name="Cloud 28"/>
          <p:cNvSpPr/>
          <p:nvPr/>
        </p:nvSpPr>
        <p:spPr>
          <a:xfrm>
            <a:off x="272801" y="407236"/>
            <a:ext cx="2218442" cy="1523692"/>
          </a:xfrm>
          <a:prstGeom prst="cloud">
            <a:avLst/>
          </a:prstGeom>
          <a:pattFill prst="pct5">
            <a:fgClr>
              <a:schemeClr val="accent1"/>
            </a:fgClr>
            <a:bgClr>
              <a:schemeClr val="bg1"/>
            </a:bgClr>
          </a:patt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মৃত্যু </a:t>
            </a:r>
            <a:endParaRPr lang="en-US" sz="6000"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Cloud 5"/>
          <p:cNvSpPr/>
          <p:nvPr/>
        </p:nvSpPr>
        <p:spPr>
          <a:xfrm>
            <a:off x="1436694" y="4939015"/>
            <a:ext cx="2676150" cy="1524492"/>
          </a:xfrm>
          <a:prstGeom prst="cloud">
            <a:avLst/>
          </a:prstGeom>
          <a:pattFill prst="pct5">
            <a:fgClr>
              <a:schemeClr val="accent1"/>
            </a:fgClr>
            <a:bgClr>
              <a:schemeClr val="bg1"/>
            </a:bgClr>
          </a:patt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পুরস্কার</a:t>
            </a:r>
            <a:endParaRPr lang="en-US" sz="4800"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677" y="1929440"/>
            <a:ext cx="1846998" cy="2763500"/>
          </a:xfrm>
          <a:prstGeom prst="ellipse">
            <a:avLst/>
          </a:prstGeom>
          <a:ln>
            <a:noFill/>
          </a:ln>
          <a:effectLst>
            <a:softEdge rad="112500"/>
          </a:effectLst>
        </p:spPr>
      </p:pic>
      <p:graphicFrame>
        <p:nvGraphicFramePr>
          <p:cNvPr id="20" name="Diagram 19"/>
          <p:cNvGraphicFramePr/>
          <p:nvPr>
            <p:extLst>
              <p:ext uri="{D42A27DB-BD31-4B8C-83A1-F6EECF244321}">
                <p14:modId xmlns:p14="http://schemas.microsoft.com/office/powerpoint/2010/main" val="205547758"/>
              </p:ext>
            </p:extLst>
          </p:nvPr>
        </p:nvGraphicFramePr>
        <p:xfrm>
          <a:off x="7268570" y="1588804"/>
          <a:ext cx="4800600" cy="424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4998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out)">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grpId="0" nodeType="clickEffect">
                                  <p:stCondLst>
                                    <p:cond delay="0"/>
                                  </p:stCondLst>
                                  <p:childTnLst>
                                    <p:animEffect transition="out" filter="wedge">
                                      <p:cBhvr>
                                        <p:cTn id="16" dur="2000"/>
                                        <p:tgtEl>
                                          <p:spTgt spid="5"/>
                                        </p:tgtEl>
                                      </p:cBhvr>
                                    </p:animEffect>
                                    <p:set>
                                      <p:cBhvr>
                                        <p:cTn id="17" dur="1" fill="hold">
                                          <p:stCondLst>
                                            <p:cond delay="19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1"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xit" presetSubtype="0" fill="hold" grpId="0" nodeType="clickEffect">
                                  <p:stCondLst>
                                    <p:cond delay="0"/>
                                  </p:stCondLst>
                                  <p:childTnLst>
                                    <p:animEffect transition="out" filter="wedge">
                                      <p:cBhvr>
                                        <p:cTn id="31" dur="2000"/>
                                        <p:tgtEl>
                                          <p:spTgt spid="11"/>
                                        </p:tgtEl>
                                      </p:cBhvr>
                                    </p:animEffect>
                                    <p:set>
                                      <p:cBhvr>
                                        <p:cTn id="32" dur="1" fill="hold">
                                          <p:stCondLst>
                                            <p:cond delay="19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amond(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grpId="1"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circle(out)">
                                      <p:cBhvr>
                                        <p:cTn id="42" dur="2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xit" presetSubtype="0" fill="hold" grpId="0" nodeType="clickEffect">
                                  <p:stCondLst>
                                    <p:cond delay="0"/>
                                  </p:stCondLst>
                                  <p:childTnLst>
                                    <p:animEffect transition="out" filter="wedge">
                                      <p:cBhvr>
                                        <p:cTn id="46" dur="2000"/>
                                        <p:tgtEl>
                                          <p:spTgt spid="6"/>
                                        </p:tgtEl>
                                      </p:cBhvr>
                                    </p:animEffect>
                                    <p:set>
                                      <p:cBhvr>
                                        <p:cTn id="47" dur="1" fill="hold">
                                          <p:stCondLst>
                                            <p:cond delay="1999"/>
                                          </p:stCondLst>
                                        </p:cTn>
                                        <p:tgtEl>
                                          <p:spTgt spid="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ircle(out)">
                                      <p:cBhvr>
                                        <p:cTn id="52" dur="2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1"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circle(in)">
                                      <p:cBhvr>
                                        <p:cTn id="57" dur="20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xit" presetSubtype="0" fill="hold" grpId="0" nodeType="clickEffect">
                                  <p:stCondLst>
                                    <p:cond delay="0"/>
                                  </p:stCondLst>
                                  <p:childTnLst>
                                    <p:animEffect transition="out" filter="wedge">
                                      <p:cBhvr>
                                        <p:cTn id="61" dur="2000"/>
                                        <p:tgtEl>
                                          <p:spTgt spid="8"/>
                                        </p:tgtEl>
                                      </p:cBhvr>
                                    </p:animEffect>
                                    <p:set>
                                      <p:cBhvr>
                                        <p:cTn id="62" dur="1" fill="hold">
                                          <p:stCondLst>
                                            <p:cond delay="1999"/>
                                          </p:stCondLst>
                                        </p:cTn>
                                        <p:tgtEl>
                                          <p:spTgt spid="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ox(in)">
                                      <p:cBhvr>
                                        <p:cTn id="67" dur="20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1"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ox(in)">
                                      <p:cBhvr>
                                        <p:cTn id="72" dur="20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20" presetClass="exit" presetSubtype="0" fill="hold" grpId="0" nodeType="clickEffect">
                                  <p:stCondLst>
                                    <p:cond delay="0"/>
                                  </p:stCondLst>
                                  <p:childTnLst>
                                    <p:animEffect transition="out" filter="wedge">
                                      <p:cBhvr>
                                        <p:cTn id="76" dur="2000"/>
                                        <p:tgtEl>
                                          <p:spTgt spid="29"/>
                                        </p:tgtEl>
                                      </p:cBhvr>
                                    </p:animEffect>
                                    <p:set>
                                      <p:cBhvr>
                                        <p:cTn id="77" dur="1" fill="hold">
                                          <p:stCondLst>
                                            <p:cond delay="1999"/>
                                          </p:stCondLst>
                                        </p:cTn>
                                        <p:tgtEl>
                                          <p:spTgt spid="2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8" presetClass="entr" presetSubtype="16"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diamond(in)">
                                      <p:cBhvr>
                                        <p:cTn id="82" dur="20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32" fill="hold" grpId="0" nodeType="clickEffect">
                                  <p:stCondLst>
                                    <p:cond delay="0"/>
                                  </p:stCondLst>
                                  <p:childTnLst>
                                    <p:set>
                                      <p:cBhvr>
                                        <p:cTn id="86" dur="1" fill="hold">
                                          <p:stCondLst>
                                            <p:cond delay="0"/>
                                          </p:stCondLst>
                                        </p:cTn>
                                        <p:tgtEl>
                                          <p:spTgt spid="20">
                                            <p:graphicEl>
                                              <a:dgm id="{D0EBF244-E6C6-4D5A-B6A9-F39339BC78FD}"/>
                                            </p:graphicEl>
                                          </p:spTgt>
                                        </p:tgtEl>
                                        <p:attrNameLst>
                                          <p:attrName>style.visibility</p:attrName>
                                        </p:attrNameLst>
                                      </p:cBhvr>
                                      <p:to>
                                        <p:strVal val="visible"/>
                                      </p:to>
                                    </p:set>
                                    <p:animEffect transition="in" filter="circle(out)">
                                      <p:cBhvr>
                                        <p:cTn id="87" dur="2000"/>
                                        <p:tgtEl>
                                          <p:spTgt spid="20">
                                            <p:graphicEl>
                                              <a:dgm id="{D0EBF244-E6C6-4D5A-B6A9-F39339BC78FD}"/>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32" fill="hold" grpId="0" nodeType="clickEffect">
                                  <p:stCondLst>
                                    <p:cond delay="0"/>
                                  </p:stCondLst>
                                  <p:childTnLst>
                                    <p:set>
                                      <p:cBhvr>
                                        <p:cTn id="91" dur="1" fill="hold">
                                          <p:stCondLst>
                                            <p:cond delay="0"/>
                                          </p:stCondLst>
                                        </p:cTn>
                                        <p:tgtEl>
                                          <p:spTgt spid="20">
                                            <p:graphicEl>
                                              <a:dgm id="{1A2B0A7D-BDDB-4B5B-B1E8-9788CF835D86}"/>
                                            </p:graphicEl>
                                          </p:spTgt>
                                        </p:tgtEl>
                                        <p:attrNameLst>
                                          <p:attrName>style.visibility</p:attrName>
                                        </p:attrNameLst>
                                      </p:cBhvr>
                                      <p:to>
                                        <p:strVal val="visible"/>
                                      </p:to>
                                    </p:set>
                                    <p:animEffect transition="in" filter="circle(out)">
                                      <p:cBhvr>
                                        <p:cTn id="92" dur="2000"/>
                                        <p:tgtEl>
                                          <p:spTgt spid="20">
                                            <p:graphicEl>
                                              <a:dgm id="{1A2B0A7D-BDDB-4B5B-B1E8-9788CF835D86}"/>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32" fill="hold" grpId="0" nodeType="clickEffect">
                                  <p:stCondLst>
                                    <p:cond delay="0"/>
                                  </p:stCondLst>
                                  <p:childTnLst>
                                    <p:set>
                                      <p:cBhvr>
                                        <p:cTn id="96" dur="1" fill="hold">
                                          <p:stCondLst>
                                            <p:cond delay="0"/>
                                          </p:stCondLst>
                                        </p:cTn>
                                        <p:tgtEl>
                                          <p:spTgt spid="20">
                                            <p:graphicEl>
                                              <a:dgm id="{2A482C46-CC24-4135-87F2-E2FFA48D0BFE}"/>
                                            </p:graphicEl>
                                          </p:spTgt>
                                        </p:tgtEl>
                                        <p:attrNameLst>
                                          <p:attrName>style.visibility</p:attrName>
                                        </p:attrNameLst>
                                      </p:cBhvr>
                                      <p:to>
                                        <p:strVal val="visible"/>
                                      </p:to>
                                    </p:set>
                                    <p:animEffect transition="in" filter="circle(out)">
                                      <p:cBhvr>
                                        <p:cTn id="97" dur="2000"/>
                                        <p:tgtEl>
                                          <p:spTgt spid="20">
                                            <p:graphicEl>
                                              <a:dgm id="{2A482C46-CC24-4135-87F2-E2FFA48D0BFE}"/>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32" fill="hold" grpId="0" nodeType="clickEffect">
                                  <p:stCondLst>
                                    <p:cond delay="0"/>
                                  </p:stCondLst>
                                  <p:childTnLst>
                                    <p:set>
                                      <p:cBhvr>
                                        <p:cTn id="101" dur="1" fill="hold">
                                          <p:stCondLst>
                                            <p:cond delay="0"/>
                                          </p:stCondLst>
                                        </p:cTn>
                                        <p:tgtEl>
                                          <p:spTgt spid="20">
                                            <p:graphicEl>
                                              <a:dgm id="{F82EAE02-9920-44C1-8F98-7DB579B5384E}"/>
                                            </p:graphicEl>
                                          </p:spTgt>
                                        </p:tgtEl>
                                        <p:attrNameLst>
                                          <p:attrName>style.visibility</p:attrName>
                                        </p:attrNameLst>
                                      </p:cBhvr>
                                      <p:to>
                                        <p:strVal val="visible"/>
                                      </p:to>
                                    </p:set>
                                    <p:animEffect transition="in" filter="circle(out)">
                                      <p:cBhvr>
                                        <p:cTn id="102" dur="2000"/>
                                        <p:tgtEl>
                                          <p:spTgt spid="20">
                                            <p:graphicEl>
                                              <a:dgm id="{F82EAE02-9920-44C1-8F98-7DB579B5384E}"/>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32" fill="hold" grpId="0" nodeType="clickEffect">
                                  <p:stCondLst>
                                    <p:cond delay="0"/>
                                  </p:stCondLst>
                                  <p:childTnLst>
                                    <p:set>
                                      <p:cBhvr>
                                        <p:cTn id="106" dur="1" fill="hold">
                                          <p:stCondLst>
                                            <p:cond delay="0"/>
                                          </p:stCondLst>
                                        </p:cTn>
                                        <p:tgtEl>
                                          <p:spTgt spid="20">
                                            <p:graphicEl>
                                              <a:dgm id="{AC91A442-136D-4C6A-9B4C-51B5B7D86089}"/>
                                            </p:graphicEl>
                                          </p:spTgt>
                                        </p:tgtEl>
                                        <p:attrNameLst>
                                          <p:attrName>style.visibility</p:attrName>
                                        </p:attrNameLst>
                                      </p:cBhvr>
                                      <p:to>
                                        <p:strVal val="visible"/>
                                      </p:to>
                                    </p:set>
                                    <p:animEffect transition="in" filter="circle(out)">
                                      <p:cBhvr>
                                        <p:cTn id="107" dur="2000"/>
                                        <p:tgtEl>
                                          <p:spTgt spid="20">
                                            <p:graphicEl>
                                              <a:dgm id="{AC91A442-136D-4C6A-9B4C-51B5B7D86089}"/>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32" fill="hold" grpId="0" nodeType="clickEffect">
                                  <p:stCondLst>
                                    <p:cond delay="0"/>
                                  </p:stCondLst>
                                  <p:childTnLst>
                                    <p:set>
                                      <p:cBhvr>
                                        <p:cTn id="111" dur="1" fill="hold">
                                          <p:stCondLst>
                                            <p:cond delay="0"/>
                                          </p:stCondLst>
                                        </p:cTn>
                                        <p:tgtEl>
                                          <p:spTgt spid="20">
                                            <p:graphicEl>
                                              <a:dgm id="{3987FEF4-9BE3-4453-B01E-559420D59FB5}"/>
                                            </p:graphicEl>
                                          </p:spTgt>
                                        </p:tgtEl>
                                        <p:attrNameLst>
                                          <p:attrName>style.visibility</p:attrName>
                                        </p:attrNameLst>
                                      </p:cBhvr>
                                      <p:to>
                                        <p:strVal val="visible"/>
                                      </p:to>
                                    </p:set>
                                    <p:animEffect transition="in" filter="circle(out)">
                                      <p:cBhvr>
                                        <p:cTn id="112" dur="2000"/>
                                        <p:tgtEl>
                                          <p:spTgt spid="20">
                                            <p:graphicEl>
                                              <a:dgm id="{3987FEF4-9BE3-4453-B01E-559420D59FB5}"/>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32" fill="hold" grpId="0" nodeType="clickEffect">
                                  <p:stCondLst>
                                    <p:cond delay="0"/>
                                  </p:stCondLst>
                                  <p:childTnLst>
                                    <p:set>
                                      <p:cBhvr>
                                        <p:cTn id="116" dur="1" fill="hold">
                                          <p:stCondLst>
                                            <p:cond delay="0"/>
                                          </p:stCondLst>
                                        </p:cTn>
                                        <p:tgtEl>
                                          <p:spTgt spid="20">
                                            <p:graphicEl>
                                              <a:dgm id="{DA9930DA-9FC9-452B-ADE8-B3F25B7EBC9D}"/>
                                            </p:graphicEl>
                                          </p:spTgt>
                                        </p:tgtEl>
                                        <p:attrNameLst>
                                          <p:attrName>style.visibility</p:attrName>
                                        </p:attrNameLst>
                                      </p:cBhvr>
                                      <p:to>
                                        <p:strVal val="visible"/>
                                      </p:to>
                                    </p:set>
                                    <p:animEffect transition="in" filter="circle(out)">
                                      <p:cBhvr>
                                        <p:cTn id="117" dur="2000"/>
                                        <p:tgtEl>
                                          <p:spTgt spid="20">
                                            <p:graphicEl>
                                              <a:dgm id="{DA9930DA-9FC9-452B-ADE8-B3F25B7EBC9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0" grpId="0" animBg="1"/>
      <p:bldP spid="7" grpId="0" animBg="1"/>
      <p:bldP spid="9" grpId="0" animBg="1"/>
      <p:bldP spid="11" grpId="0" animBg="1"/>
      <p:bldP spid="11" grpId="1" animBg="1"/>
      <p:bldP spid="12" grpId="0" animBg="1"/>
      <p:bldP spid="5" grpId="0" animBg="1"/>
      <p:bldP spid="5" grpId="1" animBg="1"/>
      <p:bldP spid="8" grpId="0" animBg="1"/>
      <p:bldP spid="8" grpId="1" animBg="1"/>
      <p:bldP spid="29" grpId="0" animBg="1"/>
      <p:bldP spid="29" grpId="1" animBg="1"/>
      <p:bldP spid="6" grpId="0" animBg="1"/>
      <p:bldP spid="6" grpId="1" animBg="1"/>
      <p:bldGraphic spid="20"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0598B-7D3B-47A3-8C38-37AD213A06E2}" type="datetime1">
              <a:rPr lang="en-US" smtClean="0"/>
              <a:t>1/27/2021</a:t>
            </a:fld>
            <a:endParaRPr lang="en-US"/>
          </a:p>
        </p:txBody>
      </p:sp>
      <p:sp>
        <p:nvSpPr>
          <p:cNvPr id="3" name="Footer Placeholder 2"/>
          <p:cNvSpPr>
            <a:spLocks noGrp="1"/>
          </p:cNvSpPr>
          <p:nvPr>
            <p:ph type="ftr" sz="quarter" idx="11"/>
          </p:nvPr>
        </p:nvSpPr>
        <p:spPr/>
        <p:txBody>
          <a:bodyPr/>
          <a:lstStyle/>
          <a:p>
            <a:r>
              <a:rPr lang="en-US" smtClean="0"/>
              <a:t>MIJANUR-GAIBANDHA </a:t>
            </a:r>
            <a:endParaRPr lang="en-US"/>
          </a:p>
        </p:txBody>
      </p:sp>
      <p:sp>
        <p:nvSpPr>
          <p:cNvPr id="4" name="Slide Number Placeholder 3"/>
          <p:cNvSpPr>
            <a:spLocks noGrp="1"/>
          </p:cNvSpPr>
          <p:nvPr>
            <p:ph type="sldNum" sz="quarter" idx="12"/>
          </p:nvPr>
        </p:nvSpPr>
        <p:spPr/>
        <p:txBody>
          <a:bodyPr/>
          <a:lstStyle/>
          <a:p>
            <a:fld id="{07EA7AC2-10A6-4A96-812B-A297C9C45F0E}" type="slidenum">
              <a:rPr lang="en-US" smtClean="0"/>
              <a:t>7</a:t>
            </a:fld>
            <a:endParaRPr lang="en-US"/>
          </a:p>
        </p:txBody>
      </p:sp>
      <p:sp>
        <p:nvSpPr>
          <p:cNvPr id="5" name="TextBox 4"/>
          <p:cNvSpPr txBox="1"/>
          <p:nvPr/>
        </p:nvSpPr>
        <p:spPr>
          <a:xfrm>
            <a:off x="3232245" y="457590"/>
            <a:ext cx="5378355" cy="1862048"/>
          </a:xfrm>
          <a:prstGeom prst="rect">
            <a:avLst/>
          </a:prstGeom>
          <a:solidFill>
            <a:schemeClr val="accent4">
              <a:lumMod val="60000"/>
              <a:lumOff val="40000"/>
              <a:alpha val="37000"/>
            </a:schemeClr>
          </a:solidFill>
          <a:ln w="5715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11500" b="1" u="sng"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একক কাজ </a:t>
            </a:r>
            <a:endParaRPr lang="en-US" sz="115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912694" y="3254591"/>
            <a:ext cx="10366612" cy="1938992"/>
          </a:xfrm>
          <a:prstGeom prst="rect">
            <a:avLst/>
          </a:prstGeom>
          <a:solidFill>
            <a:srgbClr val="92D050">
              <a:alpha val="47000"/>
            </a:srgbClr>
          </a:solidFill>
          <a:ln w="38100">
            <a:solidFill>
              <a:schemeClr val="accent4">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6000" dirty="0" smtClean="0">
                <a:latin typeface="NikoshBAN" panose="02000000000000000000" pitchFamily="2" charset="0"/>
                <a:cs typeface="NikoshBAN" panose="02000000000000000000" pitchFamily="2" charset="0"/>
              </a:rPr>
              <a:t>লেখকের জন্মসাল,</a:t>
            </a:r>
            <a:r>
              <a:rPr lang="en-AU" sz="6000" dirty="0" smtClean="0">
                <a:latin typeface="NikoshBAN" panose="02000000000000000000" pitchFamily="2" charset="0"/>
                <a:cs typeface="NikoshBAN" panose="02000000000000000000" pitchFamily="2" charset="0"/>
              </a:rPr>
              <a:t> </a:t>
            </a:r>
            <a:r>
              <a:rPr lang="bn-IN" sz="6000" dirty="0" smtClean="0">
                <a:latin typeface="NikoshBAN" panose="02000000000000000000" pitchFamily="2" charset="0"/>
                <a:cs typeface="NikoshBAN" panose="02000000000000000000" pitchFamily="2" charset="0"/>
              </a:rPr>
              <a:t>প্রকৃত </a:t>
            </a:r>
            <a:r>
              <a:rPr lang="bn-IN" sz="6000" dirty="0">
                <a:latin typeface="NikoshBAN" panose="02000000000000000000" pitchFamily="2" charset="0"/>
                <a:cs typeface="NikoshBAN" panose="02000000000000000000" pitchFamily="2" charset="0"/>
              </a:rPr>
              <a:t>নাম,পেশা, পুরস্কার  </a:t>
            </a:r>
            <a:r>
              <a:rPr lang="bn-BD" sz="6000" dirty="0" smtClean="0">
                <a:latin typeface="NikoshBAN" panose="02000000000000000000" pitchFamily="2" charset="0"/>
                <a:cs typeface="NikoshBAN" panose="02000000000000000000" pitchFamily="2" charset="0"/>
              </a:rPr>
              <a:t>গ্রন্থ</a:t>
            </a:r>
            <a:r>
              <a:rPr lang="bn-IN" sz="6000" dirty="0" smtClean="0">
                <a:latin typeface="NikoshBAN" panose="02000000000000000000" pitchFamily="2" charset="0"/>
                <a:cs typeface="NikoshBAN" panose="02000000000000000000" pitchFamily="2" charset="0"/>
              </a:rPr>
              <a:t>সমূহের নাম ও মৃত্যুসাল ল</a:t>
            </a:r>
            <a:r>
              <a:rPr lang="bn-BD" sz="6000" dirty="0">
                <a:latin typeface="NikoshBAN" panose="02000000000000000000" pitchFamily="2" charset="0"/>
                <a:cs typeface="NikoshBAN" panose="02000000000000000000" pitchFamily="2" charset="0"/>
              </a:rPr>
              <a:t>ে</a:t>
            </a:r>
            <a:r>
              <a:rPr lang="bn-IN" sz="6000" dirty="0" smtClean="0">
                <a:latin typeface="NikoshBAN" panose="02000000000000000000" pitchFamily="2" charset="0"/>
                <a:cs typeface="NikoshBAN" panose="02000000000000000000" pitchFamily="2" charset="0"/>
              </a:rPr>
              <a:t>খ </a:t>
            </a:r>
            <a:r>
              <a:rPr lang="bn-BD" sz="6000" dirty="0" smtClean="0">
                <a:latin typeface="NikoshBAN" panose="02000000000000000000" pitchFamily="2" charset="0"/>
                <a:cs typeface="NikoshBAN" panose="02000000000000000000" pitchFamily="2" charset="0"/>
              </a:rPr>
              <a:t>।</a:t>
            </a:r>
            <a:endParaRPr lang="en-US" sz="60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0" y="204371"/>
            <a:ext cx="952500" cy="952500"/>
          </a:xfrm>
          <a:prstGeom prst="rect">
            <a:avLst/>
          </a:prstGeom>
        </p:spPr>
      </p:pic>
    </p:spTree>
    <p:extLst>
      <p:ext uri="{BB962C8B-B14F-4D97-AF65-F5344CB8AC3E}">
        <p14:creationId xmlns:p14="http://schemas.microsoft.com/office/powerpoint/2010/main" val="332081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51" y="211016"/>
            <a:ext cx="11788726" cy="6510460"/>
          </a:xfrm>
          <a:prstGeom prst="roundRect">
            <a:avLst>
              <a:gd name="adj" fmla="val 1191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Date Placeholder 1"/>
          <p:cNvSpPr>
            <a:spLocks noGrp="1"/>
          </p:cNvSpPr>
          <p:nvPr>
            <p:ph type="dt" sz="half" idx="10"/>
          </p:nvPr>
        </p:nvSpPr>
        <p:spPr/>
        <p:txBody>
          <a:bodyPr/>
          <a:lstStyle/>
          <a:p>
            <a:fld id="{57A4D878-3423-4B2F-817E-441AE8F13819}" type="datetime1">
              <a:rPr lang="en-US" smtClean="0"/>
              <a:t>1/27/2021</a:t>
            </a:fld>
            <a:endParaRPr lang="en-US"/>
          </a:p>
        </p:txBody>
      </p:sp>
      <p:sp>
        <p:nvSpPr>
          <p:cNvPr id="3" name="Footer Placeholder 2"/>
          <p:cNvSpPr>
            <a:spLocks noGrp="1"/>
          </p:cNvSpPr>
          <p:nvPr>
            <p:ph type="ftr" sz="quarter" idx="11"/>
          </p:nvPr>
        </p:nvSpPr>
        <p:spPr/>
        <p:txBody>
          <a:bodyPr/>
          <a:lstStyle/>
          <a:p>
            <a:r>
              <a:rPr lang="en-US" dirty="0" err="1" smtClean="0"/>
              <a:t>mijanur-ggbhs</a:t>
            </a:r>
            <a:endParaRPr lang="en-US" dirty="0"/>
          </a:p>
        </p:txBody>
      </p:sp>
      <p:sp>
        <p:nvSpPr>
          <p:cNvPr id="4" name="Slide Number Placeholder 3"/>
          <p:cNvSpPr>
            <a:spLocks noGrp="1"/>
          </p:cNvSpPr>
          <p:nvPr>
            <p:ph type="sldNum" sz="quarter" idx="12"/>
          </p:nvPr>
        </p:nvSpPr>
        <p:spPr/>
        <p:txBody>
          <a:bodyPr/>
          <a:lstStyle/>
          <a:p>
            <a:fld id="{443ED09E-7E35-43F0-AEBB-CFDD66A07BD6}" type="slidenum">
              <a:rPr lang="en-US" smtClean="0"/>
              <a:t>8</a:t>
            </a:fld>
            <a:endParaRPr lang="en-US"/>
          </a:p>
        </p:txBody>
      </p:sp>
      <p:sp>
        <p:nvSpPr>
          <p:cNvPr id="5" name="Rounded Rectangle 4"/>
          <p:cNvSpPr/>
          <p:nvPr/>
        </p:nvSpPr>
        <p:spPr>
          <a:xfrm>
            <a:off x="3706837" y="2045409"/>
            <a:ext cx="4853354" cy="2841673"/>
          </a:xfrm>
          <a:prstGeom prst="roundRect">
            <a:avLst/>
          </a:prstGeom>
          <a:solidFill>
            <a:schemeClr val="bg2">
              <a:lumMod val="90000"/>
              <a:alpha val="71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15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আদর্শপাঠ</a:t>
            </a:r>
            <a:r>
              <a:rPr lang="bn-IN" sz="6600" b="1" dirty="0" smtClean="0">
                <a:solidFill>
                  <a:schemeClr val="accent1">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6600" b="1" dirty="0">
              <a:solidFill>
                <a:schemeClr val="accent1">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2005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51" y="211016"/>
            <a:ext cx="11788726" cy="6510460"/>
          </a:xfrm>
          <a:prstGeom prst="roundRect">
            <a:avLst>
              <a:gd name="adj" fmla="val 1191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Date Placeholder 1"/>
          <p:cNvSpPr>
            <a:spLocks noGrp="1"/>
          </p:cNvSpPr>
          <p:nvPr>
            <p:ph type="dt" sz="half" idx="10"/>
          </p:nvPr>
        </p:nvSpPr>
        <p:spPr/>
        <p:txBody>
          <a:bodyPr/>
          <a:lstStyle/>
          <a:p>
            <a:fld id="{57A4D878-3423-4B2F-817E-441AE8F13819}" type="datetime1">
              <a:rPr lang="en-US" smtClean="0"/>
              <a:t>1/27/2021</a:t>
            </a:fld>
            <a:endParaRPr lang="en-US"/>
          </a:p>
        </p:txBody>
      </p:sp>
      <p:sp>
        <p:nvSpPr>
          <p:cNvPr id="3" name="Footer Placeholder 2"/>
          <p:cNvSpPr>
            <a:spLocks noGrp="1"/>
          </p:cNvSpPr>
          <p:nvPr>
            <p:ph type="ftr" sz="quarter" idx="11"/>
          </p:nvPr>
        </p:nvSpPr>
        <p:spPr/>
        <p:txBody>
          <a:bodyPr/>
          <a:lstStyle/>
          <a:p>
            <a:r>
              <a:rPr lang="en-US" dirty="0" err="1" smtClean="0"/>
              <a:t>mijanur-ggbhs</a:t>
            </a:r>
            <a:endParaRPr lang="en-US" dirty="0"/>
          </a:p>
        </p:txBody>
      </p:sp>
      <p:sp>
        <p:nvSpPr>
          <p:cNvPr id="4" name="Slide Number Placeholder 3"/>
          <p:cNvSpPr>
            <a:spLocks noGrp="1"/>
          </p:cNvSpPr>
          <p:nvPr>
            <p:ph type="sldNum" sz="quarter" idx="12"/>
          </p:nvPr>
        </p:nvSpPr>
        <p:spPr/>
        <p:txBody>
          <a:bodyPr/>
          <a:lstStyle/>
          <a:p>
            <a:fld id="{443ED09E-7E35-43F0-AEBB-CFDD66A07BD6}" type="slidenum">
              <a:rPr lang="en-US" smtClean="0"/>
              <a:t>9</a:t>
            </a:fld>
            <a:endParaRPr lang="en-US"/>
          </a:p>
        </p:txBody>
      </p:sp>
      <p:sp>
        <p:nvSpPr>
          <p:cNvPr id="5" name="Rounded Rectangle 4"/>
          <p:cNvSpPr/>
          <p:nvPr/>
        </p:nvSpPr>
        <p:spPr>
          <a:xfrm>
            <a:off x="3581400" y="2045409"/>
            <a:ext cx="4853354" cy="2841673"/>
          </a:xfrm>
          <a:prstGeom prst="roundRect">
            <a:avLst/>
          </a:prstGeom>
          <a:solidFill>
            <a:schemeClr val="accent1">
              <a:lumMod val="60000"/>
              <a:lumOff val="40000"/>
              <a:alpha val="71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15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সরবপাঠ</a:t>
            </a:r>
            <a:endParaRPr lang="en-US" sz="11500" b="1" dirty="0">
              <a:solidFill>
                <a:schemeClr val="accent1">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1302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TotalTime>
  <Words>572</Words>
  <Application>Microsoft Office PowerPoint</Application>
  <PresentationFormat>Widescreen</PresentationFormat>
  <Paragraphs>129</Paragraphs>
  <Slides>16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MS PGothic</vt:lpstr>
      <vt:lpstr>Arial</vt:lpstr>
      <vt:lpstr>Calibri</vt:lpstr>
      <vt:lpstr>Calibri Light</vt:lpstr>
      <vt:lpstr>KongshoOMJ</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User</cp:lastModifiedBy>
  <cp:revision>303</cp:revision>
  <dcterms:created xsi:type="dcterms:W3CDTF">2015-03-29T03:48:14Z</dcterms:created>
  <dcterms:modified xsi:type="dcterms:W3CDTF">2021-01-27T16:08:08Z</dcterms:modified>
</cp:coreProperties>
</file>