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74" r:id="rId2"/>
    <p:sldId id="257" r:id="rId3"/>
    <p:sldId id="276" r:id="rId4"/>
    <p:sldId id="259" r:id="rId5"/>
    <p:sldId id="262" r:id="rId6"/>
    <p:sldId id="263" r:id="rId7"/>
    <p:sldId id="282" r:id="rId8"/>
    <p:sldId id="265" r:id="rId9"/>
    <p:sldId id="277" r:id="rId10"/>
    <p:sldId id="278" r:id="rId11"/>
    <p:sldId id="280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21" d="100"/>
          <a:sy n="21" d="100"/>
        </p:scale>
        <p:origin x="30" y="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36074-F14B-4855-88B1-89E7CD6A810B}" type="datetimeFigureOut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F9CE7-E5AD-4372-B82C-CC5DF77722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9651-94F8-4F54-A147-99678A18EAA6}" type="datetimeFigureOut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475D-368D-4166-A6D1-FBF8C40054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9651-94F8-4F54-A147-99678A18EAA6}" type="datetimeFigureOut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475D-368D-4166-A6D1-FBF8C40054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9651-94F8-4F54-A147-99678A18EAA6}" type="datetimeFigureOut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475D-368D-4166-A6D1-FBF8C40054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9651-94F8-4F54-A147-99678A18EAA6}" type="datetimeFigureOut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475D-368D-4166-A6D1-FBF8C40054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9651-94F8-4F54-A147-99678A18EAA6}" type="datetimeFigureOut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475D-368D-4166-A6D1-FBF8C40054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9651-94F8-4F54-A147-99678A18EAA6}" type="datetimeFigureOut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475D-368D-4166-A6D1-FBF8C40054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9651-94F8-4F54-A147-99678A18EAA6}" type="datetimeFigureOut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475D-368D-4166-A6D1-FBF8C40054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9651-94F8-4F54-A147-99678A18EAA6}" type="datetimeFigureOut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475D-368D-4166-A6D1-FBF8C40054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9651-94F8-4F54-A147-99678A18EAA6}" type="datetimeFigureOut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475D-368D-4166-A6D1-FBF8C40054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9651-94F8-4F54-A147-99678A18EAA6}" type="datetimeFigureOut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475D-368D-4166-A6D1-FBF8C40054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9651-94F8-4F54-A147-99678A18EAA6}" type="datetimeFigureOut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F475D-368D-4166-A6D1-FBF8C40054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29651-94F8-4F54-A147-99678A18EAA6}" type="datetimeFigureOut">
              <a:rPr lang="en-US" smtClean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475D-368D-4166-A6D1-FBF8C40054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>
                <a:alpha val="49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57400" y="533400"/>
            <a:ext cx="4800600" cy="1524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b="1" dirty="0">
              <a:solidFill>
                <a:schemeClr val="tx1"/>
              </a:solidFill>
              <a:effectLst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895600"/>
            <a:ext cx="6324600" cy="304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মোঃ রুকুনুজ্জামান ব্যাপারী</a:t>
            </a:r>
            <a:endParaRPr lang="bn-BD" sz="54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(কৃষি শিক্ষা)</a:t>
            </a:r>
          </a:p>
          <a:p>
            <a:pPr algn="ctr"/>
            <a:r>
              <a:rPr lang="bn-BD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হলোখানা দ্বিমূখী উচ্চ বিদ্যালয়</a:t>
            </a:r>
          </a:p>
          <a:p>
            <a:pPr algn="ctr"/>
            <a:r>
              <a:rPr lang="bn-BD" sz="44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কুড়িগ্রাম সদর, কুড়িগ্রাম।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6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667000"/>
            <a:ext cx="2286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বেরিবেরি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Rubel\Desktop\1349113846122.cached-620x2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524000"/>
            <a:ext cx="53721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124200"/>
            <a:ext cx="15240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মালী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Rubel\Desktop\52680ec4b42bc-Untitled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447800"/>
            <a:ext cx="6078158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Picture\D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4" y="3810000"/>
            <a:ext cx="2828926" cy="2336440"/>
          </a:xfrm>
          <a:prstGeom prst="rect">
            <a:avLst/>
          </a:prstGeom>
          <a:noFill/>
        </p:spPr>
      </p:pic>
      <p:pic>
        <p:nvPicPr>
          <p:cNvPr id="6147" name="Picture 3" descr="C:\Users\Rubel\Desktop\sajek-vally-traves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685800"/>
            <a:ext cx="5791200" cy="3095625"/>
          </a:xfrm>
          <a:prstGeom prst="rect">
            <a:avLst/>
          </a:prstGeom>
          <a:noFill/>
        </p:spPr>
      </p:pic>
      <p:pic>
        <p:nvPicPr>
          <p:cNvPr id="4" name="Picture 2" descr="C:\Users\Rubel\Desktop\Book39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874" y="3810000"/>
            <a:ext cx="2136588" cy="2436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ubel\Desktop\Page0001.jpg"/>
          <p:cNvPicPr>
            <a:picLocks noChangeAspect="1" noChangeArrowheads="1"/>
          </p:cNvPicPr>
          <p:nvPr/>
        </p:nvPicPr>
        <p:blipFill>
          <a:blip r:embed="rId3" cstate="print"/>
          <a:srcRect t="880" b="880"/>
          <a:stretch>
            <a:fillRect/>
          </a:stretch>
        </p:blipFill>
        <p:spPr bwMode="auto">
          <a:xfrm>
            <a:off x="1981202" y="0"/>
            <a:ext cx="51815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990600"/>
            <a:ext cx="4505325" cy="307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Rubel\Desktop\Book39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914400"/>
            <a:ext cx="3530736" cy="4025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5334000"/>
            <a:ext cx="22985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চট্টপাধ্যায়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572000"/>
            <a:ext cx="3810000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স্মৃতি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87050"/>
            <a:ext cx="4038600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514600"/>
            <a:ext cx="2971800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8192" y="3200400"/>
            <a:ext cx="404680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লেখক পরিচিতি বলতে পারবে।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4060876"/>
            <a:ext cx="48006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শব্দের অর্থ বলতে পারবে।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876800"/>
            <a:ext cx="61722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লেখকের দেওঘরে যাওয়ার 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বলতে পারবে।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লেখক পরিচিতি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Rubel\Desktop\Book39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33400"/>
            <a:ext cx="2071662" cy="2362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00800" y="2957945"/>
            <a:ext cx="2209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শরৎচন্দ্র চট্টপাধ্যায়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4290" y="1752600"/>
            <a:ext cx="299951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১৮৭৬খ্রি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স্টাব্দ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364" y="2445329"/>
            <a:ext cx="481445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জন্মস্থান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পশ্চিমব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ঙ্গের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হুগলি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দেবানন্দপুর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	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927" y="4322620"/>
            <a:ext cx="616527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উপ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ন্যাসঃ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ড়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দিদি,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পল্লিসমাজ,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দেবদাস, শ্রীকান্ত,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গৃহদাহ,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পথেরদাবি,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দেনাপাওনা,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শেষ প্রশ্ন।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2" y="3609111"/>
            <a:ext cx="2590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ডি.লিট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073" y="5497370"/>
            <a:ext cx="435032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১৯৩৮খ্রি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স্টাব্দে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কলকাতায়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C6F1D1-D5B5-4417-BC57-40465DB54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119"/>
            <a:ext cx="6553200" cy="646429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7F9CF6-FAA8-4CBB-942E-6B0F41F6A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"/>
            <a:ext cx="678180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CA1A49-1D68-4000-B323-0B8D79A6E1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7"/>
          <a:stretch/>
        </p:blipFill>
        <p:spPr>
          <a:xfrm>
            <a:off x="1309741" y="2743200"/>
            <a:ext cx="699605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31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552271"/>
            <a:ext cx="23622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শব্দার্থ 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3962400"/>
            <a:ext cx="12954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দোর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Rubel\Desktop\aj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362200"/>
            <a:ext cx="4094712" cy="371734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819400"/>
            <a:ext cx="17526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ভজন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Rubel\Desktop\Lemon-23-03-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600200"/>
            <a:ext cx="5360445" cy="3505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</TotalTime>
  <Words>104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লেখক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Md. Rukunuzzaman Bapari</cp:lastModifiedBy>
  <cp:revision>121</cp:revision>
  <dcterms:created xsi:type="dcterms:W3CDTF">2015-12-04T04:20:25Z</dcterms:created>
  <dcterms:modified xsi:type="dcterms:W3CDTF">2021-01-06T14:26:01Z</dcterms:modified>
</cp:coreProperties>
</file>