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9" r:id="rId13"/>
    <p:sldId id="270" r:id="rId14"/>
    <p:sldId id="266" r:id="rId15"/>
    <p:sldId id="273" r:id="rId16"/>
    <p:sldId id="274" r:id="rId17"/>
    <p:sldId id="275" r:id="rId18"/>
    <p:sldId id="271" r:id="rId19"/>
    <p:sldId id="268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3682-D5D6-4BAB-A5D5-7FD555AE1996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A49-32EF-4EA0-A0D0-3990712EAE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695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3682-D5D6-4BAB-A5D5-7FD555AE1996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A49-32EF-4EA0-A0D0-3990712EAE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608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3682-D5D6-4BAB-A5D5-7FD555AE1996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A49-32EF-4EA0-A0D0-3990712EAE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558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3682-D5D6-4BAB-A5D5-7FD555AE1996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A49-32EF-4EA0-A0D0-3990712EAE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207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3682-D5D6-4BAB-A5D5-7FD555AE1996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A49-32EF-4EA0-A0D0-3990712EAE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254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3682-D5D6-4BAB-A5D5-7FD555AE1996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A49-32EF-4EA0-A0D0-3990712EAE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275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3682-D5D6-4BAB-A5D5-7FD555AE1996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A49-32EF-4EA0-A0D0-3990712EAE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926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3682-D5D6-4BAB-A5D5-7FD555AE1996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A49-32EF-4EA0-A0D0-3990712EAE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809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3682-D5D6-4BAB-A5D5-7FD555AE1996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A49-32EF-4EA0-A0D0-3990712EAE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21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3682-D5D6-4BAB-A5D5-7FD555AE1996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A49-32EF-4EA0-A0D0-3990712EAE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953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3682-D5D6-4BAB-A5D5-7FD555AE1996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3CA49-32EF-4EA0-A0D0-3990712EAE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102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43682-D5D6-4BAB-A5D5-7FD555AE1996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3CA49-32EF-4EA0-A0D0-3990712EAE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306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6691" y="526473"/>
            <a:ext cx="2951018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892" y="1927274"/>
            <a:ext cx="10751126" cy="37856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১৫.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২.১  বাংলাদেশের কয়েকটি ঐতিহাসিক নিদর্শন (পাহাড়পুর, মহাস্থানগর,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ময়নামতি,সোনারগাঁও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লালবাগ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কেল্লা ও আহসান মঞ্জিল)সম্পর্কে বলতে পারবে ।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১৫.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২.২  এসব  ঐতিহ্যের   সাথে সংশ্লিষ্ট  সময় ও যুগ সম্পর্কে বলতে পারবে।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১৫.২.৪  ঐতিহাসিক নিদর্শ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গুলো সংরক্ষণ কর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83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24" y="1739804"/>
            <a:ext cx="4745326" cy="258281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115724" y="4655125"/>
            <a:ext cx="469640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চওড়া খাদ বিশিষ্ট প্রাচী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দুর্গ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760" y="1713824"/>
            <a:ext cx="4304687" cy="258281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7180760" y="4655126"/>
            <a:ext cx="4405774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 ব্রাহ্মী শিলা লিপি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68102" y="193964"/>
            <a:ext cx="6312661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ড়ে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নিদর্শন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57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16588681"/>
              </p:ext>
            </p:extLst>
          </p:nvPr>
        </p:nvGraphicFramePr>
        <p:xfrm>
          <a:off x="1059868" y="2881746"/>
          <a:ext cx="9947566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3783">
                  <a:extLst>
                    <a:ext uri="{9D8B030D-6E8A-4147-A177-3AD203B41FA5}">
                      <a16:colId xmlns="" xmlns:a16="http://schemas.microsoft.com/office/drawing/2014/main" val="3705414292"/>
                    </a:ext>
                  </a:extLst>
                </a:gridCol>
                <a:gridCol w="4973783">
                  <a:extLst>
                    <a:ext uri="{9D8B030D-6E8A-4147-A177-3AD203B41FA5}">
                      <a16:colId xmlns="" xmlns:a16="http://schemas.microsoft.com/office/drawing/2014/main" val="148023990"/>
                    </a:ext>
                  </a:extLst>
                </a:gridCol>
              </a:tblGrid>
              <a:tr h="914400">
                <a:tc gridSpan="2">
                  <a:txBody>
                    <a:bodyPr/>
                    <a:lstStyle/>
                    <a:p>
                      <a:pPr algn="l"/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591079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4690103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189234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236509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34832" y="611688"/>
            <a:ext cx="8603673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মহাস্থানগড় নিদর্শনের মাধ্যমে আমরা অতীতের যে সময় ও যুগ সম্পর্কে জানবো, তা হলঃ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2961" y="3016852"/>
            <a:ext cx="5652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মহাস্থানগড় ইতিহাসের সময়কাল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4996" y="3951704"/>
            <a:ext cx="4128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খ্রিষ্টপূর্ব (মৌর্য আমল)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5817" y="3971050"/>
            <a:ext cx="2632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৪০০   বছর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904996" y="4953137"/>
            <a:ext cx="1212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54982" y="4815615"/>
            <a:ext cx="2445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১৫০০   বছর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4996" y="5799935"/>
            <a:ext cx="4031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মোট  সময়কাল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54982" y="5799935"/>
            <a:ext cx="2743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১৯০০   বছর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203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3218" y="678873"/>
            <a:ext cx="8880764" cy="7217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মহাস্থানগড়ে গিয়ে আমরা যে সকল নিদর্শন দেখতে পাবঃ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1081" y="2050473"/>
            <a:ext cx="9781310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চওড়া খাদ বিশিষ্ট প্রাচীন দুর্গ</a:t>
            </a:r>
          </a:p>
          <a:p>
            <a:pPr marL="342900" indent="-342900">
              <a:buAutoNum type="arabicPlain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প্রাচীন ব্রাহ্মী শিলা লিপি</a:t>
            </a:r>
          </a:p>
          <a:p>
            <a:pPr marL="342900" indent="-342900">
              <a:buAutoNum type="arabicPlain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মন্দিরসহ অন্যান্য ধর্মীয় ভগ্নাবশেষ</a:t>
            </a:r>
          </a:p>
          <a:p>
            <a:pPr marL="342900" indent="-342900">
              <a:buAutoNum type="arabicPlain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পোড়ামাটির ফলক, ভাস্ক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র্য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ধাতবমুদ্রা, পুতিঁ</a:t>
            </a:r>
          </a:p>
          <a:p>
            <a:pPr marL="342900" indent="-342900">
              <a:buAutoNum type="arabicPlain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৩৫ মিটার লম্বা ‘খোদাই পাথর 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126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205345"/>
            <a:ext cx="8742218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নিদর্শন থেকে আমরা কি জানতে পারি 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6291" y="3075709"/>
            <a:ext cx="8797636" cy="769441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অতীতের সংস্কৃতি ও সভ্যতা সম্পর্কে জানতে পারি।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197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08" y="2014415"/>
            <a:ext cx="10072256" cy="1446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পাঠ্য বইয়ের ২২ পৃষ্ঠাটি পড় এবং নিচের প্রশ্নগুলোর উত্তর খাতায় লেখঃ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7236" y="4211781"/>
            <a:ext cx="8991600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342900" indent="-342900">
              <a:buAutoNum type="arabicPlain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মৌর্য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342900" indent="-342900">
              <a:buAutoNum type="arabicPlain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ঐতিহাসিক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নিদর্শনের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2110" y="387927"/>
            <a:ext cx="3158835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4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5908" y="182880"/>
            <a:ext cx="5373857" cy="8721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উত্তরগুলো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2369" y="1617785"/>
            <a:ext cx="11127545" cy="49096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err="1" smtClean="0">
                <a:solidFill>
                  <a:schemeClr val="tx1"/>
                </a:solidFill>
              </a:rPr>
              <a:t>বগুড়া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শহর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থেকে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প্রায়</a:t>
            </a:r>
            <a:r>
              <a:rPr lang="en-US" sz="6600" b="1" dirty="0" smtClean="0">
                <a:solidFill>
                  <a:schemeClr val="tx1"/>
                </a:solidFill>
              </a:rPr>
              <a:t> ১৮ </a:t>
            </a:r>
            <a:r>
              <a:rPr lang="en-US" sz="6600" b="1" dirty="0" err="1" smtClean="0">
                <a:solidFill>
                  <a:schemeClr val="tx1"/>
                </a:solidFill>
              </a:rPr>
              <a:t>কিলোমিটার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উত্তরে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করতোয়া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নদীর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তীরে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মহাস্থানগড়</a:t>
            </a:r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অবস্থিত</a:t>
            </a:r>
            <a:r>
              <a:rPr lang="en-US" sz="6600" b="1" dirty="0" smtClean="0">
                <a:solidFill>
                  <a:schemeClr val="tx1"/>
                </a:solidFill>
              </a:rPr>
              <a:t>।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0844" y="295422"/>
            <a:ext cx="10972800" cy="25181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মৌর্য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আমলে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স্থানটি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পুন্ড্রনগর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0843" y="886265"/>
            <a:ext cx="11000935" cy="51909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মহাস্থানগড়ে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দুইট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নিদর্শন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হলোঃ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পোড়ামাটির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ফলক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ধাতব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7286" y="858129"/>
            <a:ext cx="11633981" cy="6001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গুলো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--------------ও-----------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lain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সময়কাল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খ্রিস্ট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পরপবর্তী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------------------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lain"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-------------------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১৮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lain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করতোয়া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--------------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lain"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 মিটার লম্বা ‘খোদাই পাথর’।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23692" y="0"/>
            <a:ext cx="2940148" cy="6471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শূন্যস্থান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পূরণ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4702" y="844061"/>
            <a:ext cx="1631852" cy="5345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সংস্কৃতি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34511" y="745587"/>
            <a:ext cx="1631852" cy="5345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সভ্যতা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67225" y="2011681"/>
            <a:ext cx="2011680" cy="6471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৩য়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শতক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79" y="2940147"/>
            <a:ext cx="2883876" cy="60491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পনেরো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শত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7452" y="3770142"/>
            <a:ext cx="3404382" cy="5908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বগুড়া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শহর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98609" y="5036234"/>
            <a:ext cx="2307102" cy="7174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মহাস্থানগড়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3723" y="5978768"/>
            <a:ext cx="2096086" cy="5205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৩.৩৫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918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3871" y="173290"/>
            <a:ext cx="4189616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369" y="1871004"/>
            <a:ext cx="11268222" cy="31393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নিদর্শন রক্ষার গুরুত্ব সম্পর্কে পাঁচটি বাক্য লিখ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809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0" y="371394"/>
            <a:ext cx="10761785" cy="618191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28375" y="4259953"/>
            <a:ext cx="804949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99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99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862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599" y="561516"/>
            <a:ext cx="8354291" cy="56821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44981" y="2078182"/>
            <a:ext cx="656705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99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199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889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599" y="2576945"/>
            <a:ext cx="8617527" cy="3046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শাহাদা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পদবীঃ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বিদ্যাপীঠ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প্রাথমিক বিদ্যালয়</a:t>
            </a: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লৌহজং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মুন্সীগঞ্জ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6653" y="775856"/>
            <a:ext cx="6151418" cy="1107996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564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4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1" y="1579046"/>
            <a:ext cx="8437418" cy="5078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শ্রেণিঃ৫ম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 ও বিশ্বপরিচয়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৩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বাংলাদেশের ঐতিহাসিক স্থান ও নিদর্শন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ঠ্যাংশঃ বাংলাদেশ.............................................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....................................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পাথরের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পুঁতি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।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৩৫ মিনিট 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9054" y="263236"/>
            <a:ext cx="5306291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458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1818" y="2757054"/>
            <a:ext cx="9531928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বেড়াতে যাই,  এমন কিছু স্থান দেখি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193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219200" y="1023793"/>
            <a:ext cx="4322618" cy="4708025"/>
            <a:chOff x="886691" y="1176944"/>
            <a:chExt cx="3532910" cy="398678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691" y="1176944"/>
              <a:ext cx="3532910" cy="1966711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59" y="3094592"/>
              <a:ext cx="3496374" cy="2069133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6892640" y="972605"/>
            <a:ext cx="4807523" cy="4752109"/>
            <a:chOff x="4613565" y="1176944"/>
            <a:chExt cx="2992585" cy="403584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3565" y="1176944"/>
              <a:ext cx="2992585" cy="196671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3565" y="3143655"/>
              <a:ext cx="2992585" cy="2069133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1879191" y="5771070"/>
            <a:ext cx="247113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ইদ্রাকপুর কেল্লা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86799" y="5771070"/>
            <a:ext cx="204685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সোনারগাঁ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4554" y="35421"/>
            <a:ext cx="6479663" cy="937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 স্থান ও নিদর্শন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473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4509" y="2438400"/>
            <a:ext cx="10030691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 স্থান ও নিদর্শন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675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581" y="198397"/>
            <a:ext cx="7561326" cy="503171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5553779" y="5257825"/>
            <a:ext cx="2216727" cy="769441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মহাস্থান গড়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7153" y="6054976"/>
            <a:ext cx="741218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,আমরা মহাস্থানগড়ের স্থান ও নিদর্শন সম্পর্কে জানি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919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572000" y="332509"/>
            <a:ext cx="3934918" cy="3269673"/>
            <a:chOff x="4572000" y="332509"/>
            <a:chExt cx="3934918" cy="326967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332509"/>
              <a:ext cx="3934918" cy="2618509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4" name="TextBox 3"/>
            <p:cNvSpPr txBox="1"/>
            <p:nvPr/>
          </p:nvSpPr>
          <p:spPr>
            <a:xfrm>
              <a:off x="5881254" y="3078962"/>
              <a:ext cx="16071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মহাস্থানগড় 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25237" y="3340572"/>
            <a:ext cx="9933710" cy="2972452"/>
            <a:chOff x="955964" y="3264426"/>
            <a:chExt cx="9933710" cy="2972452"/>
          </a:xfrm>
        </p:grpSpPr>
        <p:sp>
          <p:nvSpPr>
            <p:cNvPr id="3" name="TextBox 2"/>
            <p:cNvSpPr txBox="1"/>
            <p:nvPr/>
          </p:nvSpPr>
          <p:spPr>
            <a:xfrm>
              <a:off x="955964" y="3264426"/>
              <a:ext cx="2286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মহাস্থানগড়ঃ</a:t>
              </a:r>
            </a:p>
            <a:p>
              <a:r>
                <a:rPr lang="bn-IN" sz="40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55964" y="3990109"/>
              <a:ext cx="9933710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# এটি একটি প্রাচীন স্থাপত্য নিদর্শন ।</a:t>
              </a:r>
            </a:p>
            <a:p>
              <a:r>
                <a:rPr lang="bn-IN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#এটি বগুড়া শহর থেকে </a:t>
              </a:r>
              <a:r>
                <a:rPr lang="bn-IN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r>
                <a:rPr lang="en-US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৮</a:t>
              </a:r>
              <a:r>
                <a:rPr lang="bn-IN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কিলোমিটার উত্তরে করতোয়া নদীর তীরে অবস্থিত ।</a:t>
              </a:r>
            </a:p>
            <a:p>
              <a:r>
                <a:rPr lang="bn-IN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# মৌর্য আমলে এই স্থানটির নাম ছিল পু</a:t>
              </a:r>
              <a:r>
                <a:rPr lang="en-US" sz="28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ন্ড্রনগর</a:t>
              </a:r>
              <a:r>
                <a:rPr lang="en-US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r>
                <a:rPr lang="bn-IN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</a:p>
            <a:p>
              <a:endPara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8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এই রকম আর একটি নিদর্শন হচ্ছে উয়ারী বটেশ্বর । </a:t>
              </a:r>
              <a:endPara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05777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417</Words>
  <Application>Microsoft Office PowerPoint</Application>
  <PresentationFormat>Custom</PresentationFormat>
  <Paragraphs>82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104</cp:revision>
  <dcterms:created xsi:type="dcterms:W3CDTF">2018-04-14T07:02:38Z</dcterms:created>
  <dcterms:modified xsi:type="dcterms:W3CDTF">2020-11-01T05:43:55Z</dcterms:modified>
</cp:coreProperties>
</file>