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83" r:id="rId3"/>
    <p:sldId id="284" r:id="rId4"/>
    <p:sldId id="258" r:id="rId5"/>
    <p:sldId id="272" r:id="rId6"/>
    <p:sldId id="273" r:id="rId7"/>
    <p:sldId id="280" r:id="rId8"/>
    <p:sldId id="274" r:id="rId9"/>
    <p:sldId id="267" r:id="rId10"/>
    <p:sldId id="268" r:id="rId11"/>
    <p:sldId id="269" r:id="rId12"/>
    <p:sldId id="28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AEC0-9876-4F03-958C-17B8FE04808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407E8-1C93-4D08-901F-95D05C66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407E8-1C93-4D08-901F-95D05C66A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407E8-1C93-4D08-901F-95D05C66A5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9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407E8-1C93-4D08-901F-95D05C66A5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8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8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6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8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4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9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BDCEEC"/>
            </a:gs>
            <a:gs pos="41000">
              <a:srgbClr val="B8CAEB"/>
            </a:gs>
            <a:gs pos="25000">
              <a:schemeClr val="accent3">
                <a:lumMod val="60000"/>
                <a:lumOff val="40000"/>
              </a:schemeClr>
            </a:gs>
            <a:gs pos="0">
              <a:schemeClr val="accent3">
                <a:lumMod val="20000"/>
                <a:lumOff val="80000"/>
              </a:schemeClr>
            </a:gs>
            <a:gs pos="76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517AE-6863-4F1B-A2BA-B83AA0EF263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824E5-D58A-44B0-9CAA-2AD593145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\flowers\others\20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r="23162"/>
          <a:stretch/>
        </p:blipFill>
        <p:spPr bwMode="auto">
          <a:xfrm>
            <a:off x="2362200" y="304800"/>
            <a:ext cx="4123613" cy="41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0624" y="4876800"/>
            <a:ext cx="6426764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স্বাগতম  সবাইকে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4114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SutonnyMJ" pitchFamily="2" charset="0"/>
                <a:cs typeface="NikoshBAN" pitchFamily="2" charset="0"/>
              </a:rPr>
              <a:t>মূল্যায়ণ</a:t>
            </a:r>
            <a:endParaRPr lang="en-US" sz="2800" b="1" i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" y="914400"/>
            <a:ext cx="8610600" cy="5693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১.কোনো ভাষার উচ্চারিত শব্দকে বি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শ্লে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ষণ করলে যে উপাদানসমূহ পাওয়া যায় সেগুলোকে পৃথকভাবে কী বলে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ক.ধ্বনি 		খ.বর্ণ 		গ.বর্ণমালা 	ঘ.ধ্বনিমালা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২.ধ্বনি তৈরি হয় কীসের সাহায্যে?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 বাগযন্ত্রের 	খ.মাথা  	গ.হাত 	ঘ.নাক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৩. বাংলা ভাষায় ব্যবহৃত ধ্বনিগুলোকে প্রধানত কয় ভাগ করা হয়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ক.২ 		খ.৩  	গ.৪  	ঘ.৫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৪.যে ধ্বনি অন্য ধ্বনির সাহায্য ছাড়া নিজেই সম্পূর্ণভাবে উচ্চারিত হয় এবং যাকে আশ্রয় করে অন্য ধ্বনির সৃজন হয় তাকে কী বলে?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 স্বরধ্বনি  		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খ.ব্যঞ্জনধ্বনি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গ.স্বরধ্বনিওব্যঞ্জনধ্বনি       	ঘ.আশ্রিত ধ্বনি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৫.বাংলা ভাষায় মৌলিক স্বরধ্বনি কয়টি ?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ক.৫টি 		খ.৬টি  	গ.৭টি  	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ঘ.৮টি</a:t>
            </a:r>
          </a:p>
        </p:txBody>
      </p:sp>
    </p:spTree>
    <p:extLst>
      <p:ext uri="{BB962C8B-B14F-4D97-AF65-F5344CB8AC3E}">
        <p14:creationId xmlns:p14="http://schemas.microsoft.com/office/powerpoint/2010/main" val="26427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45594"/>
            <a:ext cx="3048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524000"/>
            <a:ext cx="4876800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৩. “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সাবু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উঠান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চিৎকার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ঢুকল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চিৎকার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জৈতুন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হকচকিয়ে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রান্নাঘরে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পাকশালা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সাবুকে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?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চিক্কর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পাড়স্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ক্যান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?” 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উদ্ধৃতাংশে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প্রস'ত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E:\photos\home\urlggh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1" y="990600"/>
            <a:ext cx="3652659" cy="3106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photos\hand\hands_PNG9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15134"/>
            <a:ext cx="3810000" cy="22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228600" y="4917316"/>
            <a:ext cx="85344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8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hotos\flowers\New folder (2)\0a1c481b154e8bcbf865f521ba2272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1600"/>
            <a:ext cx="5867400" cy="4359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09600" y="4648200"/>
            <a:ext cx="62484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  <a:sp3d>
            <a:bevelT w="152400" h="50800" prst="softRound"/>
          </a:sp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8800" b="1" dirty="0">
                <a:ln>
                  <a:solidFill>
                    <a:srgbClr val="FFFF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800" b="1" dirty="0">
              <a:ln>
                <a:solidFill>
                  <a:srgbClr val="FFFF0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4600" y="90488"/>
            <a:ext cx="2895600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5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5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3962400" cy="3539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মো.রবিউল্লাহ</a:t>
            </a:r>
            <a:endParaRPr lang="as-IN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as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as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লালপুর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এস.কে.দাস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উচ্চবিদ্যালয়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লালপুর,আশুগঞ্জ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as-IN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5247382"/>
            <a:ext cx="386715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:  ২৪-০৩-১০১৪</a:t>
            </a:r>
          </a:p>
          <a:p>
            <a:pPr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 :  ১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academic\board book\6.eight\bangla bako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09" y="552450"/>
            <a:ext cx="3111532" cy="40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5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2743200"/>
            <a:ext cx="3886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28600"/>
            <a:ext cx="28194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149926"/>
            <a:ext cx="3886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u="sng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4000" u="sng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u="sng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u="sng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26" name="Picture 2" descr="E:\photos\flowers\Ros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297299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3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752600"/>
            <a:ext cx="80010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s-IN" sz="28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’ কী তা বলতে পারবে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s-IN" sz="28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’র প্রকারভেদ করতে পারবে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s-IN" sz="2800" dirty="0">
                <a:latin typeface="NikoshBAN" pitchFamily="2" charset="0"/>
                <a:cs typeface="NikoshBAN" pitchFamily="2" charset="0"/>
              </a:rPr>
              <a:t>ব্যাকরণে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পাঠের প্রয়োজনীতা বর্ণনা করতে পারবে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85800"/>
            <a:ext cx="5029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শেষে শি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ক্ষা</a:t>
            </a:r>
            <a:r>
              <a:rPr lang="as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র্থীরা...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hotos\flowers\camomile\camomile_PNG6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3886200" cy="25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10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5657"/>
            <a:ext cx="80772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বিশেস্নষণ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পৃকভাবে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077200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ধ্বনিগুলোকে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দুভাগে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ব্যঞ্জনধ্বনি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267200"/>
            <a:ext cx="80772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২. একটি ধ্বনি বদলে 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80772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সম্পূর্ণভাবে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৭টি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অ, আ, ই, উ, এ, ও,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490" y="5029200"/>
            <a:ext cx="8104909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স্বরধ্বনির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স্পষ্টরূপে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‌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‌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‌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‌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‌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820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মুখনিঃসৃত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শোনে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সুবিধার্থে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581400"/>
            <a:ext cx="83820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স্বরধ্বনির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প্রতীককে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৭টি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কিনৱু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১১টি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অ, আ, ই, ঈ, উ, ঊ, ঋ, এ, ঐ, ও, ঔ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16338"/>
            <a:ext cx="838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দুপ্রকার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715000"/>
            <a:ext cx="8382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ব্যঞ্জনধ্বনির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প্রতীককে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৩৯টি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0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001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ধ্বনি-দ্যোতক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চিহ্নসমূহ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সমষ্টিই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001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বর্ণমালায়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৫০টি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001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বর্ণমালায়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স্বরবর্ণের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সংৰিপ্ত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048000"/>
            <a:ext cx="8001000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স্বরবর্ণের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উকিল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015805"/>
            <a:ext cx="80010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স্বরবর্ণের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সংৰিপ্ত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অ-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ভিনড়ব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স্বরবর্ণগুলো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ব্যঞ্জনবর্ণের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পূর্ণরূপের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সংৰিপ্ত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পরিগ্রহ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স্বরবর্ণের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সংৰিপ্তরূপকে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স্বরবর্ণের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১০টি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70301"/>
            <a:ext cx="87376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ব্যঞ্জনবর্ণের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ব্যঞ্জনবর্ণের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রূপকে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ব্যঞ্জনবর্ণের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৬টি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ন / ণ-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ন / ণ ) 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/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পূর্বাহ্ণ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অপরাহ্ণ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ব-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ব ) 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পক্ব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ম-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ম ) 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তন্ময়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চিন্ময়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য-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য ) 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ট্যাংরা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র-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μয়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) 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ল-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(ল ) 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ক্লান্ত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0" y="1421823"/>
            <a:ext cx="2286000" cy="1219200"/>
          </a:xfrm>
          <a:prstGeom prst="wedgeEllipseCallout">
            <a:avLst>
              <a:gd name="adj1" fmla="val 20185"/>
              <a:gd name="adj2" fmla="val 116052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-ক </a:t>
            </a:r>
            <a:r>
              <a:rPr lang="bn-BD" sz="44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686550" y="1440873"/>
            <a:ext cx="2438400" cy="1219200"/>
          </a:xfrm>
          <a:prstGeom prst="wedgeEllipseCallout">
            <a:avLst>
              <a:gd name="adj1" fmla="val -21482"/>
              <a:gd name="adj2" fmla="val 123864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খ</a:t>
            </a:r>
            <a:r>
              <a:rPr lang="bn-BD" sz="44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97057"/>
            <a:ext cx="3276600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উচ্চারণগুলো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অশুদ্ধ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শিৰককে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3789217"/>
            <a:ext cx="4038600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২. ব-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ফলাযুক্ত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বানানে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ব-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বহাল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সূত্রসহ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১০টি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:\photos\cartoon\group_meeting_puzzle_final_step_16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63" y="1114424"/>
            <a:ext cx="4222173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813</Words>
  <Application>Microsoft Office PowerPoint</Application>
  <PresentationFormat>On-screen Show (4:3)</PresentationFormat>
  <Paragraphs>64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ab</cp:lastModifiedBy>
  <cp:revision>81</cp:revision>
  <dcterms:created xsi:type="dcterms:W3CDTF">2013-12-20T15:16:08Z</dcterms:created>
  <dcterms:modified xsi:type="dcterms:W3CDTF">2021-01-27T02:42:17Z</dcterms:modified>
</cp:coreProperties>
</file>