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93" autoAdjust="0"/>
  </p:normalViewPr>
  <p:slideViewPr>
    <p:cSldViewPr snapToGrid="0">
      <p:cViewPr>
        <p:scale>
          <a:sx n="83" d="100"/>
          <a:sy n="83" d="100"/>
        </p:scale>
        <p:origin x="629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4A959-9445-436E-9CE9-8B196E6B38B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FDB8E-8725-4D59-ABFB-7F1AEDF48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6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DB8E-8725-4D59-ABFB-7F1AEDF482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4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DB8E-8725-4D59-ABFB-7F1AEDF482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DB8E-8725-4D59-ABFB-7F1AEDF482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4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DB8E-8725-4D59-ABFB-7F1AEDF482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DB8E-8725-4D59-ABFB-7F1AEDF482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90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79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11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2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4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6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6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0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9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4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8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48A9-767A-49D9-AEE8-ACE31ABAA48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E223CE-A6D3-49FA-A870-CFE422A7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512" y="1691490"/>
            <a:ext cx="10800785" cy="69711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Welcome to Multimedia  Class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98" y="2595562"/>
            <a:ext cx="7876514" cy="433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5266" y="217710"/>
            <a:ext cx="5004485" cy="8057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Individual work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607143" y="217710"/>
            <a:ext cx="5049795" cy="77332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Fill in the blanks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569" y="824660"/>
            <a:ext cx="119819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Hakaluki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3600" dirty="0" smtClean="0">
                <a:latin typeface="Arial Rounded MT Bold" panose="020F0704030504030204" pitchFamily="34" charset="0"/>
              </a:rPr>
              <a:t> is a critical (a)                 and breeding ground for fish and other (b)                  spices. It is considered one of the (c)         major mother fisheries of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Bangladesh.More</a:t>
            </a:r>
            <a:r>
              <a:rPr lang="en-US" sz="3600" dirty="0" smtClean="0">
                <a:latin typeface="Arial Rounded MT Bold" panose="020F0704030504030204" pitchFamily="34" charset="0"/>
              </a:rPr>
              <a:t> than100fish spices are(d)                      in the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3600" dirty="0" smtClean="0">
                <a:latin typeface="Arial Rounded MT Bold" panose="020F0704030504030204" pitchFamily="34" charset="0"/>
              </a:rPr>
              <a:t>. Some of the major(e)                    </a:t>
            </a:r>
            <a:r>
              <a:rPr lang="en-US" sz="3600" dirty="0">
                <a:latin typeface="Arial Rounded MT Bold" panose="020F0704030504030204" pitchFamily="34" charset="0"/>
              </a:rPr>
              <a:t> </a:t>
            </a:r>
            <a:r>
              <a:rPr lang="en-US" sz="3600" dirty="0" smtClean="0">
                <a:latin typeface="Arial Rounded MT Bold" panose="020F0704030504030204" pitchFamily="34" charset="0"/>
              </a:rPr>
              <a:t>                                                    important fishes are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Rui</a:t>
            </a:r>
            <a:r>
              <a:rPr lang="en-US" sz="3600" dirty="0" smtClean="0">
                <a:latin typeface="Arial Rounded MT Bold" panose="020F0704030504030204" pitchFamily="34" charset="0"/>
              </a:rPr>
              <a:t>,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Kalibush</a:t>
            </a:r>
            <a:r>
              <a:rPr lang="en-US" sz="3600" dirty="0" smtClean="0">
                <a:latin typeface="Arial Rounded MT Bold" panose="020F0704030504030204" pitchFamily="34" charset="0"/>
              </a:rPr>
              <a:t>,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Mrigal</a:t>
            </a:r>
            <a:r>
              <a:rPr lang="en-US" sz="3600" dirty="0" smtClean="0">
                <a:latin typeface="Arial Rounded MT Bold" panose="020F0704030504030204" pitchFamily="34" charset="0"/>
              </a:rPr>
              <a:t>,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Boal</a:t>
            </a:r>
            <a:r>
              <a:rPr lang="en-US" sz="3600" dirty="0" smtClean="0">
                <a:latin typeface="Arial Rounded MT Bold" panose="020F0704030504030204" pitchFamily="34" charset="0"/>
              </a:rPr>
              <a:t>.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Katla</a:t>
            </a:r>
            <a:r>
              <a:rPr lang="en-US" sz="3600" dirty="0" smtClean="0">
                <a:latin typeface="Arial Rounded MT Bold" panose="020F0704030504030204" pitchFamily="34" charset="0"/>
              </a:rPr>
              <a:t> Koi etc. The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3600" dirty="0" smtClean="0">
                <a:latin typeface="Arial Rounded MT Bold" panose="020F0704030504030204" pitchFamily="34" charset="0"/>
              </a:rPr>
              <a:t> is also the (f)            for globally significant(g)                     .Different types of(h)     </a:t>
            </a:r>
            <a:r>
              <a:rPr lang="en-US" sz="3600" dirty="0">
                <a:latin typeface="Arial Rounded MT Bold" panose="020F0704030504030204" pitchFamily="34" charset="0"/>
              </a:rPr>
              <a:t> </a:t>
            </a:r>
            <a:r>
              <a:rPr lang="en-US" sz="3600" dirty="0" smtClean="0">
                <a:latin typeface="Arial Rounded MT Bold" panose="020F0704030504030204" pitchFamily="34" charset="0"/>
              </a:rPr>
              <a:t>        birds come to visit in (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i</a:t>
            </a:r>
            <a:r>
              <a:rPr lang="en-US" sz="3600" dirty="0" smtClean="0">
                <a:latin typeface="Arial Rounded MT Bold" panose="020F0704030504030204" pitchFamily="34" charset="0"/>
              </a:rPr>
              <a:t>)             Migratory birds add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(j)                 to the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3600" dirty="0" smtClean="0">
                <a:latin typeface="Arial Rounded MT Bold" panose="020F0704030504030204" pitchFamily="34" charset="0"/>
              </a:rPr>
              <a:t>.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7681" y="719768"/>
            <a:ext cx="217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Habitat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561124" y="1298126"/>
            <a:ext cx="2249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aquatic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9964" y="1858611"/>
            <a:ext cx="139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four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0106630" y="2425080"/>
            <a:ext cx="267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latin typeface="Arial Rounded MT Bold" panose="020F0704030504030204" pitchFamily="34" charset="0"/>
              </a:rPr>
              <a:t> </a:t>
            </a:r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available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4121" y="2920477"/>
            <a:ext cx="3606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economically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7454" y="4012204"/>
            <a:ext cx="1556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home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1348" y="4643412"/>
            <a:ext cx="2891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waterfowls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69555" y="4534602"/>
            <a:ext cx="2604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migrating</a:t>
            </a:r>
            <a:endParaRPr lang="en-US" sz="4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0005" y="5234587"/>
            <a:ext cx="203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Winter.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793964" y="5684836"/>
            <a:ext cx="2434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beauty</a:t>
            </a:r>
            <a:endParaRPr lang="en-US" sz="4000" u="sng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4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88900"/>
            <a:ext cx="6934200" cy="1152436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Pair work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381036"/>
            <a:ext cx="6184900" cy="52483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Vertical Scroll 3"/>
          <p:cNvSpPr/>
          <p:nvPr/>
        </p:nvSpPr>
        <p:spPr>
          <a:xfrm>
            <a:off x="6934200" y="1241336"/>
            <a:ext cx="5257799" cy="4784709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Discuss ‘</a:t>
            </a:r>
            <a:r>
              <a:rPr lang="en-US" sz="4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Hakaluki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Haor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’.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212596" y="237743"/>
            <a:ext cx="6184900" cy="1149531"/>
          </a:xfrm>
          <a:prstGeom prst="ribb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Evaluation</a:t>
            </a:r>
            <a:endParaRPr lang="en-US" sz="4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nip and Round Single Corner Rectangle 2"/>
          <p:cNvSpPr/>
          <p:nvPr/>
        </p:nvSpPr>
        <p:spPr>
          <a:xfrm>
            <a:off x="1350772" y="1387274"/>
            <a:ext cx="6845300" cy="953588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Answer the questions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740664" y="2340862"/>
            <a:ext cx="10762488" cy="470916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14550" lvl="3" indent="-742950">
              <a:buAutoNum type="arabicPeriod"/>
            </a:pPr>
            <a:r>
              <a:rPr lang="en-US" sz="2800" dirty="0" smtClean="0">
                <a:latin typeface="Arial Rounded MT Bold" panose="020F0704030504030204" pitchFamily="34" charset="0"/>
              </a:rPr>
              <a:t>Why do the people of distant areas make shelters there? </a:t>
            </a:r>
          </a:p>
          <a:p>
            <a:pPr marL="2114550" lvl="3" indent="-742950">
              <a:buAutoNum type="arabicPeriod"/>
            </a:pPr>
            <a:r>
              <a:rPr lang="en-US" sz="2800" dirty="0" smtClean="0">
                <a:latin typeface="Arial Rounded MT Bold" panose="020F0704030504030204" pitchFamily="34" charset="0"/>
              </a:rPr>
              <a:t>What bird species are seen in </a:t>
            </a:r>
            <a:r>
              <a:rPr lang="en-US" sz="2800" dirty="0" err="1">
                <a:latin typeface="Arial Rounded MT Bold" panose="020F0704030504030204" pitchFamily="34" charset="0"/>
              </a:rPr>
              <a:t>H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akaluki</a:t>
            </a:r>
            <a:r>
              <a:rPr lang="en-US" sz="2800" dirty="0" smtClean="0">
                <a:latin typeface="Arial Rounded MT Bold" panose="020F0704030504030204" pitchFamily="34" charset="0"/>
              </a:rPr>
              <a:t> 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2800" dirty="0" smtClean="0">
                <a:latin typeface="Arial Rounded MT Bold" panose="020F0704030504030204" pitchFamily="34" charset="0"/>
              </a:rPr>
              <a:t> in Winter?</a:t>
            </a:r>
          </a:p>
          <a:p>
            <a:pPr marL="2114550" lvl="3" indent="-742950">
              <a:buAutoNum type="arabicPeriod"/>
            </a:pPr>
            <a:r>
              <a:rPr lang="en-US" sz="2800" dirty="0" smtClean="0">
                <a:latin typeface="Arial Rounded MT Bold" panose="020F0704030504030204" pitchFamily="34" charset="0"/>
              </a:rPr>
              <a:t>How have the dense swamp forests been destroyed? </a:t>
            </a:r>
          </a:p>
          <a:p>
            <a:pPr marL="2114550" lvl="3" indent="-742950">
              <a:buAutoNum type="arabicPeriod"/>
            </a:pPr>
            <a:r>
              <a:rPr lang="en-US" sz="2800" dirty="0" smtClean="0">
                <a:latin typeface="Arial Rounded MT Bold" panose="020F0704030504030204" pitchFamily="34" charset="0"/>
              </a:rPr>
              <a:t>What economic benefits does the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2800" dirty="0" smtClean="0">
                <a:latin typeface="Arial Rounded MT Bold" panose="020F0704030504030204" pitchFamily="34" charset="0"/>
              </a:rPr>
              <a:t> provide to locals?</a:t>
            </a:r>
          </a:p>
          <a:p>
            <a:pPr lvl="3"/>
            <a:r>
              <a:rPr lang="en-US" sz="2800" dirty="0" smtClean="0">
                <a:latin typeface="Arial Rounded MT Bold" panose="020F0704030504030204" pitchFamily="34" charset="0"/>
              </a:rPr>
              <a:t>5.Describe the natural beauty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ofHakaluki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latin typeface="Arial Rounded MT Bold" panose="020F0704030504030204" pitchFamily="34" charset="0"/>
              </a:rPr>
              <a:t>H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aor</a:t>
            </a:r>
            <a:r>
              <a:rPr lang="en-US" sz="4000" dirty="0" smtClean="0">
                <a:latin typeface="Arial Rounded MT Bold" panose="020F0704030504030204" pitchFamily="34" charset="0"/>
              </a:rPr>
              <a:t>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0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974773" y="191008"/>
            <a:ext cx="7267271" cy="142240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Home work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1917700"/>
            <a:ext cx="3886201" cy="41586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Horizontal Scroll 3"/>
          <p:cNvSpPr/>
          <p:nvPr/>
        </p:nvSpPr>
        <p:spPr>
          <a:xfrm>
            <a:off x="5815584" y="1613408"/>
            <a:ext cx="6147816" cy="488797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Write a short paragraph on ‘Economic Evaluation Of </a:t>
            </a:r>
            <a:r>
              <a:rPr lang="en-US" sz="4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Hakaluki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Haor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’.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flipH="1">
            <a:off x="146304" y="1344168"/>
            <a:ext cx="11834948" cy="294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 you so much</a:t>
            </a:r>
          </a:p>
          <a:p>
            <a:pPr algn="ctr"/>
            <a:r>
              <a:rPr lang="en-US" sz="9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watching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72" y="4404931"/>
            <a:ext cx="530352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9412" y="213512"/>
            <a:ext cx="4800600" cy="1905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Teachers information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86" y="2410285"/>
            <a:ext cx="3459739" cy="4126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514" y="2410285"/>
            <a:ext cx="3267885" cy="43571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1054" y="2430855"/>
            <a:ext cx="3445599" cy="433661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Mazada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Akter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Barabor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alim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Madrasha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Class : X1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Subject : English Second paper</a:t>
            </a:r>
          </a:p>
        </p:txBody>
      </p:sp>
    </p:spTree>
    <p:extLst>
      <p:ext uri="{BB962C8B-B14F-4D97-AF65-F5344CB8AC3E}">
        <p14:creationId xmlns:p14="http://schemas.microsoft.com/office/powerpoint/2010/main" val="37180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98897" y="-9053"/>
            <a:ext cx="11343859" cy="1145237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Let’s watch some images attentively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08" y="1365122"/>
            <a:ext cx="4611410" cy="29203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51" y="1241980"/>
            <a:ext cx="4997513" cy="30434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99" y="4514375"/>
            <a:ext cx="4425427" cy="22588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37" y="4514376"/>
            <a:ext cx="5237027" cy="27440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03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4137" y="0"/>
            <a:ext cx="11612879" cy="17765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Rounded MT Bold" panose="020F0704030504030204" pitchFamily="34" charset="0"/>
              </a:rPr>
              <a:t>Can you guess what’s the today’s topic by watching this video and images? 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33542" y="1776549"/>
            <a:ext cx="4764997" cy="252804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Hakaluki</a:t>
            </a:r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Haor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0" y="3756071"/>
            <a:ext cx="5921445" cy="285654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Exactly, today’s topic is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Flowchart: Preparation 4"/>
          <p:cNvSpPr/>
          <p:nvPr/>
        </p:nvSpPr>
        <p:spPr>
          <a:xfrm>
            <a:off x="4906919" y="2783961"/>
            <a:ext cx="2310199" cy="1794489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Part-2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6550730" y="2119894"/>
            <a:ext cx="5799907" cy="461118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Unit-12: Environment and Nature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Lesson-2 :The </a:t>
            </a:r>
            <a:r>
              <a:rPr lang="en-US" sz="4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Hakaluki</a:t>
            </a:r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Haor</a:t>
            </a:r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778405" y="598003"/>
            <a:ext cx="5368835" cy="1583880"/>
          </a:xfrm>
          <a:prstGeom prst="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Learning outcome</a:t>
            </a:r>
            <a:endParaRPr lang="en-US" sz="4400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203075" y="2350213"/>
            <a:ext cx="9615816" cy="14612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At the end of the lesson, students will be able to-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1122630" y="4049990"/>
            <a:ext cx="9008198" cy="612545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Increase vocabulary</a:t>
            </a:r>
            <a:endParaRPr lang="en-US" sz="4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203074" y="4782713"/>
            <a:ext cx="8991127" cy="767061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Achieve the reading skill.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52271" y="5697722"/>
            <a:ext cx="8706394" cy="9858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Answer the questions </a:t>
            </a:r>
            <a:r>
              <a:rPr lang="en-US" sz="4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easily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.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4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37" y="-81992"/>
            <a:ext cx="339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Migratory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1256" y="72428"/>
            <a:ext cx="39001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V</a:t>
            </a:r>
            <a:r>
              <a:rPr lang="en-US" sz="4800" dirty="0" smtClean="0">
                <a:latin typeface="Arial Rounded MT Bold" panose="020F0704030504030204" pitchFamily="34" charset="0"/>
              </a:rPr>
              <a:t>ocabulary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37304" y="1192636"/>
            <a:ext cx="7945925" cy="19670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Mean: </a:t>
            </a:r>
            <a:r>
              <a:rPr lang="en-US" sz="4800" dirty="0" smtClean="0">
                <a:latin typeface="Arial Rounded MT Bold" panose="020F0704030504030204" pitchFamily="34" charset="0"/>
              </a:rPr>
              <a:t>Denoting an animal that migrates.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6" y="806816"/>
            <a:ext cx="3605349" cy="32204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ound Diagonal Corner Rectangle 5"/>
          <p:cNvSpPr/>
          <p:nvPr/>
        </p:nvSpPr>
        <p:spPr>
          <a:xfrm>
            <a:off x="156369" y="4087051"/>
            <a:ext cx="4389120" cy="2575006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Ant: Resident, Inhabitant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4637314" y="3728634"/>
            <a:ext cx="7332617" cy="2933423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Ex: </a:t>
            </a:r>
            <a:r>
              <a:rPr lang="en-US" sz="4800" dirty="0" err="1" smtClean="0">
                <a:latin typeface="Arial Rounded MT Bold" panose="020F0704030504030204" pitchFamily="34" charset="0"/>
              </a:rPr>
              <a:t>Hakaluki</a:t>
            </a:r>
            <a:r>
              <a:rPr lang="en-US" sz="4800" dirty="0" smtClean="0">
                <a:latin typeface="Arial Rounded MT Bold" panose="020F0704030504030204" pitchFamily="34" charset="0"/>
              </a:rPr>
              <a:t> </a:t>
            </a:r>
            <a:r>
              <a:rPr lang="en-US" sz="48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4800" dirty="0" smtClean="0">
                <a:latin typeface="Arial Rounded MT Bold" panose="020F0704030504030204" pitchFamily="34" charset="0"/>
              </a:rPr>
              <a:t> is a very important resting place of migratory birds.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5020" y="-78118"/>
            <a:ext cx="3095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Grazing</a:t>
            </a:r>
            <a:endParaRPr lang="en-US" sz="4800" u="sng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55" y="571810"/>
            <a:ext cx="5812970" cy="34006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 Diagonal Corner Rectangle 3"/>
          <p:cNvSpPr/>
          <p:nvPr/>
        </p:nvSpPr>
        <p:spPr>
          <a:xfrm>
            <a:off x="291456" y="3972506"/>
            <a:ext cx="6244046" cy="2573383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Mean: Grassland suitable for pasturage.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6933855" y="418295"/>
            <a:ext cx="5203371" cy="1083545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Syn</a:t>
            </a:r>
            <a:r>
              <a:rPr lang="en-US" sz="4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: Pasturage</a:t>
            </a:r>
            <a:endParaRPr lang="en-US" sz="4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629055" y="3875270"/>
            <a:ext cx="5562946" cy="2573383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Ex: </a:t>
            </a:r>
            <a:r>
              <a:rPr lang="en-US" sz="4800" dirty="0" err="1" smtClean="0">
                <a:latin typeface="Arial Rounded MT Bold" panose="020F0704030504030204" pitchFamily="34" charset="0"/>
              </a:rPr>
              <a:t>Hakluki</a:t>
            </a:r>
            <a:r>
              <a:rPr lang="en-US" sz="4800" dirty="0" smtClean="0">
                <a:latin typeface="Arial Rounded MT Bold" panose="020F0704030504030204" pitchFamily="34" charset="0"/>
              </a:rPr>
              <a:t> </a:t>
            </a:r>
            <a:r>
              <a:rPr lang="en-US" sz="4800" dirty="0" err="1" smtClean="0">
                <a:latin typeface="Arial Rounded MT Bold" panose="020F0704030504030204" pitchFamily="34" charset="0"/>
              </a:rPr>
              <a:t>haor</a:t>
            </a:r>
            <a:r>
              <a:rPr lang="en-US" sz="4800" dirty="0" smtClean="0">
                <a:latin typeface="Arial Rounded MT Bold" panose="020F0704030504030204" pitchFamily="34" charset="0"/>
              </a:rPr>
              <a:t> is a good grazing land in winter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99361" y="-30256"/>
            <a:ext cx="3879668" cy="966652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Landscape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58" y="2735918"/>
            <a:ext cx="5873288" cy="41899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ound Diagonal Corner Rectangle 3"/>
          <p:cNvSpPr/>
          <p:nvPr/>
        </p:nvSpPr>
        <p:spPr>
          <a:xfrm>
            <a:off x="382078" y="1091121"/>
            <a:ext cx="8921936" cy="158060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 Rounded MT Bold" panose="020F0704030504030204" pitchFamily="34" charset="0"/>
              </a:rPr>
              <a:t>Mean: All the visible features of an </a:t>
            </a:r>
            <a:r>
              <a:rPr lang="en-US" sz="4800" dirty="0" err="1" smtClean="0">
                <a:latin typeface="Arial Rounded MT Bold" panose="020F0704030504030204" pitchFamily="34" charset="0"/>
              </a:rPr>
              <a:t>aea</a:t>
            </a:r>
            <a:r>
              <a:rPr lang="en-US" sz="4800" dirty="0" smtClean="0">
                <a:latin typeface="Arial Rounded MT Bold" panose="020F0704030504030204" pitchFamily="34" charset="0"/>
              </a:rPr>
              <a:t> land.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144846" y="3100682"/>
            <a:ext cx="5932477" cy="3288478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rial Rounded MT Bold" panose="020F0704030504030204" pitchFamily="34" charset="0"/>
              </a:rPr>
              <a:t>Ex:There</a:t>
            </a:r>
            <a:r>
              <a:rPr lang="en-US" sz="4800" dirty="0" smtClean="0">
                <a:latin typeface="Arial Rounded MT Bold" panose="020F0704030504030204" pitchFamily="34" charset="0"/>
              </a:rPr>
              <a:t> are many unique landscapes in our country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63240" y="-50991"/>
            <a:ext cx="69482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Now read the text</a:t>
            </a:r>
            <a:endParaRPr lang="en-US" sz="44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5264" y="896111"/>
            <a:ext cx="88034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The </a:t>
            </a:r>
            <a:r>
              <a:rPr lang="en-US" sz="3200" dirty="0" err="1">
                <a:latin typeface="Arial Rounded MT Bold" panose="020F0704030504030204" pitchFamily="34" charset="0"/>
              </a:rPr>
              <a:t>haor</a:t>
            </a:r>
            <a:r>
              <a:rPr lang="en-US" sz="3200" dirty="0">
                <a:latin typeface="Arial Rounded MT Bold" panose="020F0704030504030204" pitchFamily="34" charset="0"/>
              </a:rPr>
              <a:t> is a very important resting place for migratory waterfowls flying in from the north. The most interesting species is the </a:t>
            </a:r>
            <a:r>
              <a:rPr lang="en-US" sz="3200" dirty="0" err="1">
                <a:latin typeface="Arial Rounded MT Bold" panose="020F0704030504030204" pitchFamily="34" charset="0"/>
              </a:rPr>
              <a:t>Barheaded</a:t>
            </a:r>
            <a:r>
              <a:rPr lang="en-US" sz="3200" dirty="0">
                <a:latin typeface="Arial Rounded MT Bold" panose="020F0704030504030204" pitchFamily="34" charset="0"/>
              </a:rPr>
              <a:t> Goose, which is now hardly seen in the fresh water wetlands. Many other important species of waterfowls make the </a:t>
            </a:r>
            <a:r>
              <a:rPr lang="en-US" sz="3200" dirty="0" err="1">
                <a:latin typeface="Arial Rounded MT Bold" panose="020F0704030504030204" pitchFamily="34" charset="0"/>
              </a:rPr>
              <a:t>Haor</a:t>
            </a:r>
            <a:r>
              <a:rPr lang="en-US" sz="3200" dirty="0">
                <a:latin typeface="Arial Rounded MT Bold" panose="020F0704030504030204" pitchFamily="34" charset="0"/>
              </a:rPr>
              <a:t> their temporary home. 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991"/>
            <a:ext cx="3140840" cy="2259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79" y="2221122"/>
            <a:ext cx="3247958" cy="2269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-35079" y="1256467"/>
            <a:ext cx="3081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waterfowls</a:t>
            </a:r>
            <a:endParaRPr lang="en-US" sz="4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92" y="3292155"/>
            <a:ext cx="3075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Barheaded</a:t>
            </a:r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goose</a:t>
            </a:r>
            <a:endParaRPr lang="en-US" sz="4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4164"/>
            <a:ext cx="3166830" cy="2333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22594" y="5966040"/>
            <a:ext cx="276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Wetlands</a:t>
            </a:r>
            <a:endParaRPr lang="en-US" sz="4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418</Words>
  <Application>Microsoft Office PowerPoint</Application>
  <PresentationFormat>Widescreen</PresentationFormat>
  <Paragraphs>69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Book Antiqua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6</cp:revision>
  <dcterms:created xsi:type="dcterms:W3CDTF">2021-01-27T04:09:05Z</dcterms:created>
  <dcterms:modified xsi:type="dcterms:W3CDTF">2021-01-27T05:08:46Z</dcterms:modified>
</cp:coreProperties>
</file>