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9" r:id="rId4"/>
    <p:sldId id="260" r:id="rId5"/>
    <p:sldId id="263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103FA-4361-40E0-A1DC-678E957FFEEB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8441A-DCDC-4479-ABE1-78D1D2631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441A-DCDC-4479-ABE1-78D1D26313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D6A5E8-17EF-CF4D-9763-E43FE4429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ED5553-E312-4844-8586-F957139F6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3BE66-D394-E64B-ACB0-DA878B4A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AD074C-ECCD-B544-9F70-28C52303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F48845-3DF9-174C-B3E8-5216C600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97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A2704-E5EC-D442-A6D0-6C477400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6A07C1-A815-EA49-86B8-FE014B376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76E4B1-8626-624C-9817-5A9F23D6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75D87C-E26A-9043-A89A-2BFCB937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438255-4063-DB48-A349-76CB6BE6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02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78E31F9-0CA1-DF4C-9EBF-840111A0E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CE81F0-CF63-F54E-95E8-E3F6E8C41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F6CEEE-82D4-A542-B969-E57ABA16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600E66-0210-3A47-B1FF-C7B93812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5814CC-67A5-7146-9143-DA3315A4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27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5F3044-5654-C242-BFB1-B15ABDA3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70A85F-0922-C149-8770-D0D9200F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51EAD-3360-F34D-B8C1-A576284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19D3F1-8E5D-3F4F-83AE-75E309C0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728AA5-F810-FB4B-B784-330842F2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89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7B38C3-E9AE-F94E-B228-2DE727B5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8A0629-5A27-9F49-8920-E41F878A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F6C33-20A4-E74D-AADE-C3ECC2A9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E3C1D-7D22-0B4D-997C-47E42686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34F67C-A88F-8F41-88D4-462736EE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1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E971B2-15E1-FB4D-A078-2A788E64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1CF8BC-630B-3747-B742-0BA31D559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7F7232-6174-BC4F-820B-7D66341A0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1A2F67-9600-F247-8780-2698901A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6F1FF6-DA39-454F-841D-66F99A84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9B3566-7B63-1443-AB19-63B5C76E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506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ADB6EE-7579-1242-8EC5-0BDF4094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A82B50-684B-A543-9E03-EFEAEFAF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38DC58-101B-CC4F-949A-85DE7C0C6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93BA4B0-1D47-E646-BF52-E9675BFDE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C146348-AB3C-7542-B569-E8C7AB950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BF422F5-70EB-9E4D-8C0C-B4033675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B0F1B0-30C7-3148-B634-94351145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CBC2E2-CE2A-4149-93F1-483F0729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22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A88D2-41BE-2E4C-8AC5-86252A6C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A686D7B-B560-5247-AB6C-BB72CA45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BEA4BE-DB98-A84A-B5C4-568AFE66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C77F33-0981-6F4B-BD9E-642C8ED0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04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B3D0FB-1700-7E40-9A38-91E0DEC1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B5A0E-223D-3548-BF03-03ED61C7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788B2D-0446-7345-9A94-0036C13B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73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72A41B-84B2-024E-9328-15B84D4D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1F8EB2-FCD5-B444-80B7-7F99501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2D31B9-7CF1-1B46-B2C6-C30A36AF4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E0D3B2-71DE-264D-8191-185CFB8F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9C7DA3-DF20-C94F-A5EF-83831AE1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471B14-75B6-1940-B121-E0504DA0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2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2D2E7-7CD9-5F47-9187-73104902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916B871-C9B0-B24A-8EFB-F63C6213E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94F376-2C57-6C44-9814-7BD0E5E5F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B2A7C4-67BA-4741-8DF3-02EE897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CD0461-1B09-0441-AC47-A140A758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D7371F-F307-5848-9400-229CAF30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9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49B0C9-BF27-C143-B0CE-C1F83D6A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3836AF-C85C-9543-981B-A5C2F43E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77FA77-5F52-AB4D-9F1E-B9A1B815E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7FA0-14C7-344E-9838-59F8C879A457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C233EF-927B-8B4A-9638-F1982E1BE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F9CC8E-C252-4C48-B2BA-C582568F9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E41D-EA2F-2C42-B5A2-317E88C6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58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8991600" cy="604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304800"/>
            <a:ext cx="9296400" cy="1323439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3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clib f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3946676" cy="2971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05400" y="1905000"/>
            <a:ext cx="6858000" cy="1384995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১৭৫৭ সালের ২৩ জুন ইংরেজদের ব্রিটশ ইস্ট ইন্ডিয়া কোম্পানির সাথে বাংলার স্বাধীন নবাব সিরাজ-উদ-দৌলার যুদ্ধ সংঘটিত হয়েছিল। যা পলাশীর যুদ্ধ নামে পরিচিত।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81000"/>
            <a:ext cx="68580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 পাশের ছবিটি লক্ষ্য করি।   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219200"/>
            <a:ext cx="6858000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১৭৫৭ সালে ২৩ জুন পলাশীর আম বাগানে কি ঘটেছিল? 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11430000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১৭৫৭ সালে ২৩ জুন পলাশীর যুদ্ধে নবাব সিরাজ-উদ-দৌলার পরাজয়ের ফলাফল কি ছিল?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11430000" cy="181588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পলাশী যুদ্ধের ফলাফল নি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দেওয়া হলোঃ</a:t>
            </a:r>
          </a:p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নবাবের পরাজয়ের ফলে বাংলার স্বাধীনতার সূর্য প্রায় দু’শো বছরের জন্য অস্তমিত হয়।</a:t>
            </a:r>
          </a:p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বিশ্বাসঘাতক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কোম্পানীর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916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828800" y="304800"/>
            <a:ext cx="7086600" cy="1371600"/>
          </a:xfrm>
          <a:prstGeom prst="wedgeRectCallou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901_122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"/>
            <a:ext cx="1472410" cy="152940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11049000" cy="707886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শিক্ষার্থীবৃন্দ, দলে আলোচনা করে নিচের প্রশ্নের উত্তর দাও।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110490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প্রশ্নঃ পলাশী যুদ্ধে নবাব সিরাজ-উদ-দৌলার পরাজয়ের কারণ বর্ণনা কর।  ( গোলাপ দল )  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048000"/>
            <a:ext cx="110490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পলাশীর যুদ্ধ কখন, কার সাথে এবং কেন সংঘটিত হয়েছিল? ( জবা দল )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410200"/>
            <a:ext cx="11049000" cy="58477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পলাশী যুদ্ধের ফলাফল কি ছিল ব্যাখ্যা কর। ( শাপলা দল )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3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505200"/>
            <a:ext cx="11049000" cy="2862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প্রশ্নঃ ভারতীয় উপমহাদেশে কারা কারা ব্যবসা-বাণিজ্য করতে এসেছিল ?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প্রশ্নঃ বাংলার প্রতি তাদের আগ্রহ বেশী ছিল কেন?   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প্রশ্নঃ নবাব সিরাজ-উদ-দৌলা কে ছিলেন?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প্রশ্নঃ নবাবের বিরোদ্ধে কারা কারা ইংরেজদের সাথে ষড়যন্ত্রে যোগ দিয়েছিল?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Down Ribbon 2"/>
          <p:cNvSpPr/>
          <p:nvPr/>
        </p:nvSpPr>
        <p:spPr>
          <a:xfrm>
            <a:off x="1828800" y="304800"/>
            <a:ext cx="8458200" cy="1905000"/>
          </a:xfrm>
          <a:prstGeom prst="ribbon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901_123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769390" cy="168377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20180901_123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0" y="228600"/>
            <a:ext cx="1769390" cy="168377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11049000" cy="707886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শিক্ষার্থীবৃন্দ, জোড়ায় আলোচনা করে নিচের প্রশ্নের উত্তর দাও।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345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362200" y="381000"/>
            <a:ext cx="7696200" cy="1600200"/>
          </a:xfrm>
          <a:prstGeom prst="ribbon2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762000"/>
            <a:ext cx="1524000" cy="1057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1600200" cy="1057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11049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শিক্ষার্থীবৃন্দ, নিচের বাক্যগুলোর শুন্যস্থান পূরণ কর।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10972800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ব্রিটিশ ইস্ট ইন্ডিয়া কোম্পানি _____  সালে গঠিত হয়। 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লর্ড ক্লাইভ ইস্ট ইন্ডিয়া কোম্পানীর _____   ছিলেন।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নবাবের বিশস্ত সেনাপতি ______    প্রাণপন যুদ্ধ করে শাহাদাৎ বরণ করেন।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সিরাজ-উদ-দৌলা ___ বছর বয়সে বাংলার নবাব হন। 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ব্রিটিশরা ____ সালে বাংলা ছেড়ে চলে যান। 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124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১৬০০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657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গভর্ণর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মোহনলাল  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724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334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১৯৪৭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2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829_135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124200"/>
            <a:ext cx="4114800" cy="2819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Horizontal Scroll 3"/>
          <p:cNvSpPr/>
          <p:nvPr/>
        </p:nvSpPr>
        <p:spPr>
          <a:xfrm>
            <a:off x="2819400" y="533400"/>
            <a:ext cx="6324600" cy="2514600"/>
          </a:xfrm>
          <a:prstGeom prst="horizontalScroll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পুস্তকে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স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ংযোগ স্থাপন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3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828800" y="304800"/>
            <a:ext cx="8458200" cy="1905000"/>
          </a:xfrm>
          <a:prstGeom prst="ribbon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505200"/>
            <a:ext cx="97536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প্রশ্নঃ ব্রিটিশ ঔপনিবেশিক শাসন বলতে কি বুঝায়?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343400"/>
            <a:ext cx="97536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পলাশীর যুদ্ধ কখন, কার সাথে এবং কেন সংঘটিত হয়েছিল?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410200"/>
            <a:ext cx="9677400" cy="58477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পলাশী যুদ্ধের ফলাফল কি ছিল ব্যাখ্যা কর।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0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5067507590442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0" y="685800"/>
            <a:ext cx="4114800" cy="1015663"/>
          </a:xfrm>
          <a:prstGeom prst="rec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9753600" cy="769441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পলাশীর যুদ্ধ সম্পর্কে পাচটি বাক্য লিখে আনবে।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4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be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ird 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295400"/>
            <a:ext cx="5934075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685800"/>
            <a:ext cx="11582400" cy="1200329"/>
          </a:xfrm>
          <a:prstGeom prst="rec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2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4200" y="3505200"/>
            <a:ext cx="5029200" cy="3108543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পঞ্চম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bn-BD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ব্রিটিশ শাসন ( অধ্যায় ২ )</a:t>
            </a:r>
            <a:endParaRPr lang="bn-BD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১৭৫৭ সালের পলাশীর যুদ্ধ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04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ইং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4572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Collate 6"/>
          <p:cNvSpPr/>
          <p:nvPr/>
        </p:nvSpPr>
        <p:spPr>
          <a:xfrm>
            <a:off x="6096000" y="228600"/>
            <a:ext cx="609600" cy="6324600"/>
          </a:xfrm>
          <a:prstGeom prst="flowChartCollat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1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h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7239000" cy="4053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772400" y="533400"/>
            <a:ext cx="40386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ছবিটি মনযোগ সহকারে লক্ষ্য কর।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2133600"/>
            <a:ext cx="4038600" cy="1200329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ছবিতে কি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657600"/>
            <a:ext cx="40386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যুদ্ধ দেখতে পাচ্ছি।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572000"/>
            <a:ext cx="11582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প্রশ্নঃ ছবিতে কোন যুদ্ধের কথা বলা হয়েছে?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715000"/>
            <a:ext cx="5334000" cy="646331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উত্তরঃ পলাশীর যুদ্ধের।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1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295400" y="533400"/>
            <a:ext cx="9448800" cy="1600200"/>
          </a:xfrm>
          <a:prstGeom prst="cloudCallou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524000" y="2514600"/>
            <a:ext cx="8077200" cy="3352800"/>
          </a:xfrm>
          <a:prstGeom prst="leftRightArrow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পলাশীর যুদ্ধ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2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143000"/>
            <a:ext cx="2169994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-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143000"/>
            <a:ext cx="2410097" cy="132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896600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10896600" cy="584775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তারা ইংরেজ।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 করার জন্য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10896600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বাংলার প্রতি ইংরেজদের কেন আগ্রহ ছিল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08966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108966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ইংরেজদের পূর্বে আর কারা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 করার জন্য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19800"/>
            <a:ext cx="10896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ইংরেজদের পূর্বে পর্তুগিজ,ডাচ এবং ফরাসিরা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0722" name="AutoShape 2" descr="Image result for ইংরেজ বাহিন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ইংরেজ বাহিন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ingrej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990600"/>
            <a:ext cx="2819400" cy="1554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2057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19200"/>
            <a:ext cx="2133600" cy="117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19200"/>
            <a:ext cx="1808328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896600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ব্রিটিশ ইস্ট ইন্ডিয়া কোম্পানি কারা, কখন এবং কেন গঠন করেছিল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10896600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ইংরেজরা ১৬০০ সালে বাণিজ্য পরিচালনার জন্য ব্রিটিশ ইস্ট ইন্ডিয়া কোম্পানি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করেছিল। 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14800"/>
            <a:ext cx="10896600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ব্রিটিশ ইস্ট ইন্ডিয়া কোম্পানির গভর্ণর কে ছি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181600"/>
            <a:ext cx="10896600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ইংল্যান্ডের অধিবাসী লর্ড ক্লাইভ ব্রিটিশ ইস্ট ইন্ডিয়া কোম্পানির গভর্ণর ছি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grej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1143000"/>
            <a:ext cx="2238375" cy="1195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51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bab siraj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2373086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ঘসেটি বেগ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00400"/>
            <a:ext cx="2438400" cy="2756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667000" y="304800"/>
            <a:ext cx="9296400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 পাশের ছবিটি কার? তার সম্পর্কে কিছু বলার চেষ্টা কর।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1066800"/>
            <a:ext cx="9372600" cy="175432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তিনি বাংলার শেষ স্বাধীন নবাব সিরাজ-উদ-দৌলা। তিনি তাঁর নানা নবাব আলীবর্দী খানের মৃত্যুর পর ১৭৫৬ সালে মাত্র ২২ বছর বয়সে বাংলার নবাব হন।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124200"/>
            <a:ext cx="9296400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 পাশের ছবিটি কার? তার সম্পর্কে কিছু বলার চেষ্টা কর।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962400"/>
            <a:ext cx="9220200" cy="175432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তিনি নবাব সিরাজ-উদ-দৌলার খালা ঘসেটি বেগম।  তিনি নবাব আলীবর্দী খানের বড় মেয়ে। সিরাজ-উদ-দৌলাকে বাংলার নবাব হিসাবে তিনি মেনে নিতে পারেননি।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327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5240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রাজ বল্ল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438400"/>
            <a:ext cx="1676400" cy="199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জগতশেঠ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648200"/>
            <a:ext cx="1676924" cy="1924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304800"/>
            <a:ext cx="96012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 পাশের ছবিটি কার? তার সম্পর্কে কিছু বলার চেষ্টা কর।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066800"/>
            <a:ext cx="9677400" cy="107721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তিনি বিশ্বাসঘাতক মীর জাফর । তিনি নবাব সিরাজ-উদ-দৌলার সৈন্যবাহিনীর প্রধান সেনাপতি ছিলেন।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2514600"/>
            <a:ext cx="96012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 পাশের ছবিটি কার? তার সম্পর্কে কিছু বলার চেষ্টা কর।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3276600"/>
            <a:ext cx="9677400" cy="95410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তিনি তৎকালীন জমিদার রাজা রাজ বল্লভ। তিনি নবাব সিরাজ-উদ-দৌলার অন্যতম সভাসদ ছিলেন। তিনি ১৭৫৭ সালের পলাশী যুদ্ধের ষড়যন্ত্রকারীদের একজন।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572000"/>
            <a:ext cx="96012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 পাশের ছবিটি কার? তার সম্পর্কে কিছু বলার চেষ্টা কর।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0"/>
            <a:ext cx="9677400" cy="95410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তিনি রাজস্থানের ব্যবসায়ী জগতশেঠ। তিনি ও ১৭৫৭ সালের পলাশী যুদ্ধের ষড়যন্ত্রকারীদের একজন।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7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h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4014107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029200" y="304800"/>
            <a:ext cx="6934200" cy="830997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বাম পাশের ছবিটি কিসের? পলাশীর যুদ্ধ কখন, কার সাথে এবং কেন সংঘটিত হয়েছিল?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1371600"/>
            <a:ext cx="7010400" cy="224676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পলাশীর যুদ্ধ ১৭৫৭ সালের ২৩ জুন ইংরেজদের ব্রিটিশ ইস্ট ইন্ডিয়া কোম্পানির সাথে সংঘটিত হয়েছিল। </a:t>
            </a:r>
          </a:p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 যুদ্ধের কারণঃ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১।ইউরোপীয় বণিকদের বাণিজ্যিক সুবিধার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জন্য।</a:t>
            </a:r>
          </a:p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স্থানীয় রাজনীতি ও শাসনকাজে হস্তক্ষেপ। 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11353800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পলাশীর যুদ্ধে নবাব সিরাজ-উদ-দৌলার পরাজয়ের কারণ কি?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11430000" cy="181588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পলাশীর যু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্দ্ধে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হলোঃ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বিশ্বাসঘাতকতা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মীরজাফরের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রায়দূর্লভ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ষড়যন্ত্রে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ঘসেটি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ষড়যন্ত্রে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যোগদেয়া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7" name="Picture 6" descr="sorozo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533400"/>
            <a:ext cx="1268627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79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814</Words>
  <Application>Microsoft Office PowerPoint</Application>
  <PresentationFormat>Custom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63</cp:revision>
  <dcterms:modified xsi:type="dcterms:W3CDTF">2020-02-17T08:30:35Z</dcterms:modified>
</cp:coreProperties>
</file>