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79" r:id="rId3"/>
    <p:sldId id="280" r:id="rId4"/>
    <p:sldId id="298" r:id="rId5"/>
    <p:sldId id="281" r:id="rId6"/>
    <p:sldId id="282" r:id="rId7"/>
    <p:sldId id="283" r:id="rId8"/>
    <p:sldId id="287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303" r:id="rId17"/>
    <p:sldId id="304" r:id="rId18"/>
    <p:sldId id="305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522" y="-2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119B-CBDB-4317-8C86-C64E50A4E4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audio" Target="../media/audio4.wav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chinidermat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612" y="533400"/>
            <a:ext cx="6629400" cy="5715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29921" y="1719352"/>
            <a:ext cx="6195986" cy="2079812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5726" y="2077939"/>
            <a:ext cx="38763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</a:t>
            </a: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 </a:t>
            </a:r>
            <a:endParaRPr lang="en-US" sz="5400" dirty="0"/>
          </a:p>
        </p:txBody>
      </p:sp>
      <p:sp>
        <p:nvSpPr>
          <p:cNvPr id="10" name="Oval 9"/>
          <p:cNvSpPr/>
          <p:nvPr/>
        </p:nvSpPr>
        <p:spPr>
          <a:xfrm>
            <a:off x="633068" y="3776752"/>
            <a:ext cx="6195986" cy="19050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5656" y="3852952"/>
            <a:ext cx="5106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881153"/>
            <a:ext cx="693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সুপ্রিয়,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0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012" y="1447800"/>
            <a:ext cx="759367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কণ্টকময়, পঞ্চঅরীয় প্রতিসম।</a:t>
            </a:r>
            <a:endParaRPr lang="bn-BD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0412" y="37338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কণ্টকময়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2212" y="45720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পর্ব-৮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echinidermata k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12" y="2895600"/>
            <a:ext cx="2783048" cy="2626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8" name="Straight Arrow Connector 17"/>
          <p:cNvCxnSpPr/>
          <p:nvPr/>
        </p:nvCxnSpPr>
        <p:spPr>
          <a:xfrm flipH="1">
            <a:off x="2513012" y="4114800"/>
            <a:ext cx="198119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chinidermata 4.jpg"/>
          <p:cNvPicPr>
            <a:picLocks noChangeAspect="1"/>
          </p:cNvPicPr>
          <p:nvPr/>
        </p:nvPicPr>
        <p:blipFill>
          <a:blip r:embed="rId4" cstate="print"/>
          <a:srcRect l="31060" t="62090" r="33504"/>
          <a:stretch>
            <a:fillRect/>
          </a:stretch>
        </p:blipFill>
        <p:spPr>
          <a:xfrm>
            <a:off x="8408987" y="2743200"/>
            <a:ext cx="3171825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4" name="Straight Arrow Connector 13"/>
          <p:cNvCxnSpPr/>
          <p:nvPr/>
        </p:nvCxnSpPr>
        <p:spPr>
          <a:xfrm>
            <a:off x="7008812" y="4114800"/>
            <a:ext cx="1981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8" y="1092804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015" y="1016604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3012" y="1524000"/>
            <a:ext cx="914161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মৌখিক ও বিমৌখিক তলে বিন্যস্ত; মৌখিক তলে</a:t>
            </a:r>
          </a:p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অ্যাম্বুল্যাক্রাল 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 উপস্থিত।</a:t>
            </a:r>
            <a:endParaRPr lang="bn-BD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9812" y="5562600"/>
            <a:ext cx="240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বিমৌখিক তল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7612" y="3810000"/>
            <a:ext cx="2225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 তল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212" y="45720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পর্ব-৮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4" name="Picture 13" descr="echinidermata oral abo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12" y="3200400"/>
            <a:ext cx="5257800" cy="241458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722812" y="4267200"/>
            <a:ext cx="40628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79612" y="4343400"/>
            <a:ext cx="5358262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41812" y="2895600"/>
            <a:ext cx="152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21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69" y="1092804"/>
            <a:ext cx="139554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012" y="1097340"/>
            <a:ext cx="126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6412" y="4191000"/>
            <a:ext cx="2715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সংবহনতন্ত্র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4412" y="1295400"/>
            <a:ext cx="8915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ভেতরে সিলোম থেকে সৃষ্ট অনন্য গড়নের পানি সংবহনতন্ত্র রয়েছে।</a:t>
            </a:r>
            <a:endParaRPr lang="bn-BD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12" y="45720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পর্ব-৮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Echinoderms Water-Vascular-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212" y="3048000"/>
            <a:ext cx="4500562" cy="319581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65812" y="4572000"/>
            <a:ext cx="24125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2412" y="8382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45560" y="7620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1929897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8" y="1143000"/>
            <a:ext cx="176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7309" y="5816025"/>
            <a:ext cx="3224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Asterias</a:t>
            </a:r>
            <a:r>
              <a:rPr lang="en-US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cs typeface="SutonnyMJ" pitchFamily="2" charset="0"/>
              </a:rPr>
              <a:t>vulgaris</a:t>
            </a:r>
            <a:r>
              <a:rPr lang="bn-BD" sz="3200" b="1" i="1" dirty="0" smtClean="0">
                <a:solidFill>
                  <a:srgbClr val="FFFF00"/>
                </a:solidFill>
                <a:cs typeface="SutonnyMJ" pitchFamily="2" charset="0"/>
              </a:rPr>
              <a:t>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0612" y="5638800"/>
            <a:ext cx="378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cs typeface="SutonnyMJ" pitchFamily="2" charset="0"/>
              </a:rPr>
              <a:t>Cucumaria</a:t>
            </a:r>
            <a:r>
              <a:rPr lang="en-US" sz="3200" b="1" i="1" dirty="0" smtClean="0">
                <a:cs typeface="SutonnyMJ" pitchFamily="2" charset="0"/>
              </a:rPr>
              <a:t> </a:t>
            </a:r>
            <a:r>
              <a:rPr lang="en-US" sz="3200" b="1" i="1" dirty="0" err="1" smtClean="0">
                <a:cs typeface="SutonnyMJ" pitchFamily="2" charset="0"/>
              </a:rPr>
              <a:t>planci</a:t>
            </a:r>
            <a:r>
              <a:rPr lang="bn-BD" sz="3200" b="1" i="1" dirty="0" smtClean="0">
                <a:cs typeface="SutonnyMJ" pitchFamily="2" charset="0"/>
              </a:rPr>
              <a:t> </a:t>
            </a:r>
            <a:endParaRPr lang="en-US" sz="3200" i="1" dirty="0"/>
          </a:p>
        </p:txBody>
      </p:sp>
      <p:sp>
        <p:nvSpPr>
          <p:cNvPr id="19" name="Rectangle 18"/>
          <p:cNvSpPr/>
          <p:nvPr/>
        </p:nvSpPr>
        <p:spPr>
          <a:xfrm>
            <a:off x="3579812" y="1066800"/>
            <a:ext cx="4240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উদাহরণঃ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0212" y="457200"/>
            <a:ext cx="533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পর্ব-৮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echiniderma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212" y="3037609"/>
            <a:ext cx="3276600" cy="28297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 descr="echinidermata cucum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01759" y="2638017"/>
            <a:ext cx="364291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81001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2812" y="2895600"/>
            <a:ext cx="10969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bn-BD" sz="3600" b="1" dirty="0" smtClean="0">
                <a:cs typeface="SutonnyMJ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দেহে কোন প্রতিসাম্যতা দেখা যায়?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6750" y="12192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9897" y="1143000"/>
            <a:ext cx="6500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9709" y="3787914"/>
            <a:ext cx="10463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“কণ্টকত্বক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প্রাণী”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বলা হয়?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873" y="4763869"/>
            <a:ext cx="944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3600" b="1" dirty="0" smtClean="0">
                <a:cs typeface="SutonnyMJ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২টি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বৈজ্ঞানিক নাম লিখ।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7765" y="685800"/>
            <a:ext cx="6703854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0912" y="857072"/>
            <a:ext cx="650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বাড়ির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412" y="3429000"/>
            <a:ext cx="594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প্রাণিটি যে পর্বের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সে পর্বের ৩টি বৈশিষ্ট্য বর্ণনা কর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দাও।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chinidermata 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836612" y="2971800"/>
            <a:ext cx="396750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456" y="2667000"/>
            <a:ext cx="99555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“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নিজেকে বড় মনে করা অন্যায়।</a:t>
            </a:r>
          </a:p>
          <a:p>
            <a:pPr algn="ctr"/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কেননা বড়ত্ব একমাত্র আল্লাহরই সম্পদ।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”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-</a:t>
            </a:r>
            <a:r>
              <a:rPr lang="bn-BD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ইমাম গাজ্জালী (রাঃ)</a:t>
            </a:r>
            <a:endParaRPr lang="bn-BD" sz="44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8883" y="2057400"/>
            <a:ext cx="10563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chinidermata antedon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8601868" y="609600"/>
            <a:ext cx="2807494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294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chinidermata 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89612" y="-1709400"/>
            <a:ext cx="5857200" cy="10210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41612" y="1676400"/>
            <a:ext cx="8458200" cy="3581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b="1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118" y="228600"/>
            <a:ext cx="5833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11721" y="4800601"/>
            <a:ext cx="426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4869" y="2590800"/>
            <a:ext cx="395637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21" y="228600"/>
            <a:ext cx="558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588" y="4800600"/>
            <a:ext cx="5586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8882" y="2438400"/>
            <a:ext cx="314878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2030" y="2057401"/>
            <a:ext cx="9243192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441" y="6150114"/>
            <a:ext cx="1157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441" y="457200"/>
            <a:ext cx="385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5604175"/>
            <a:ext cx="4266089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707" y="6213775"/>
            <a:ext cx="5484971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720" y="1447800"/>
            <a:ext cx="6094413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1634" y="3134380"/>
            <a:ext cx="353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3147" y="2445606"/>
            <a:ext cx="58912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11" y="4800601"/>
            <a:ext cx="66423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042" y="5486400"/>
            <a:ext cx="339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SC0584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7008812" y="207179"/>
            <a:ext cx="4191000" cy="5279221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399133" y="381000"/>
            <a:ext cx="5180251" cy="1600200"/>
          </a:xfrm>
          <a:prstGeom prst="ellipse">
            <a:avLst/>
          </a:prstGeom>
          <a:solidFill>
            <a:srgbClr val="00FFFF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20" y="363072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095" y="644604"/>
            <a:ext cx="3554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2" y="3657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অধ্যায়ঃ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12" y="5257800"/>
            <a:ext cx="325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08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Echinodermata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6612" y="1676400"/>
            <a:ext cx="32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পত্র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" name="Picture 9" descr="echinidermata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212" y="480588"/>
            <a:ext cx="6629400" cy="56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7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719589" y="4724400"/>
            <a:ext cx="4164515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656647" y="2362201"/>
            <a:ext cx="40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06294" y="4648201"/>
            <a:ext cx="3651681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4"/>
            <a:ext cx="3859795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4062941" y="0"/>
            <a:ext cx="3859796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203147" y="2743201"/>
            <a:ext cx="3388029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8024310" y="152400"/>
            <a:ext cx="314878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72383" y="5410200"/>
            <a:ext cx="2640912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73957" y="3581401"/>
            <a:ext cx="2336191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125884" y="2514600"/>
            <a:ext cx="328844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191" y="457200"/>
            <a:ext cx="802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618" y="1219200"/>
            <a:ext cx="782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589" y="4080809"/>
            <a:ext cx="10766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পর্ব-8 </a:t>
            </a:r>
            <a:r>
              <a:rPr lang="en-US" sz="4800" b="1" dirty="0" err="1" smtClean="0">
                <a:cs typeface="SutonnyMJ" pitchFamily="2" charset="0"/>
              </a:rPr>
              <a:t>Echinodermata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471" y="2819400"/>
            <a:ext cx="78211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66089" y="381000"/>
            <a:ext cx="35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441" y="3200400"/>
            <a:ext cx="1036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cs typeface="NikoshBAN" pitchFamily="2" charset="0"/>
              </a:rPr>
              <a:t>Echinodermata</a:t>
            </a:r>
            <a:r>
              <a:rPr lang="en-US" sz="28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015" y="1143001"/>
            <a:ext cx="11173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41" y="2514600"/>
            <a:ext cx="1086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cs typeface="NikoshBAN" pitchFamily="2" charset="0"/>
              </a:rPr>
              <a:t>Echinodermata</a:t>
            </a:r>
            <a:r>
              <a:rPr lang="en-US" sz="28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015" y="1905001"/>
            <a:ext cx="822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কণ্টকত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্বক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পর্বের তা ব্যাখ্যা করতে পারবে;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chiniderma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4212" y="4038599"/>
            <a:ext cx="2895600" cy="250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49" y="376523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chinidermat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12" y="381000"/>
            <a:ext cx="11049000" cy="609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8212" y="5892225"/>
            <a:ext cx="76961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Gr. </a:t>
            </a:r>
            <a:r>
              <a:rPr lang="en-US" sz="32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echinos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derma</a:t>
            </a:r>
            <a:r>
              <a:rPr lang="en-US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6012" y="52578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612" y="457200"/>
            <a:ext cx="11382211" cy="61139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1927" y="1752600"/>
            <a:ext cx="51802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“কণ্টকত্বক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প্রাণী”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পরিচিত।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5632" y="1066800"/>
            <a:ext cx="609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প্রাণীরা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4612" y="496669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৮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.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Echinodermata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echinidermata 4.jpg"/>
          <p:cNvPicPr>
            <a:picLocks noChangeAspect="1"/>
          </p:cNvPicPr>
          <p:nvPr/>
        </p:nvPicPr>
        <p:blipFill>
          <a:blip r:embed="rId3" cstate="print"/>
          <a:srcRect l="68678" t="67191" r="3736" b="3412"/>
          <a:stretch>
            <a:fillRect/>
          </a:stretch>
        </p:blipFill>
        <p:spPr>
          <a:xfrm>
            <a:off x="8933406" y="1066800"/>
            <a:ext cx="2778035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 descr="echinidermata 4.jpg"/>
          <p:cNvPicPr>
            <a:picLocks noChangeAspect="1"/>
          </p:cNvPicPr>
          <p:nvPr/>
        </p:nvPicPr>
        <p:blipFill>
          <a:blip r:embed="rId3" cstate="print"/>
          <a:srcRect l="6270" r="8464" b="41207"/>
          <a:stretch>
            <a:fillRect/>
          </a:stretch>
        </p:blipFill>
        <p:spPr>
          <a:xfrm>
            <a:off x="4875212" y="3505200"/>
            <a:ext cx="6781800" cy="279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echinidermata 4.jpg"/>
          <p:cNvPicPr>
            <a:picLocks noChangeAspect="1"/>
          </p:cNvPicPr>
          <p:nvPr/>
        </p:nvPicPr>
        <p:blipFill>
          <a:blip r:embed="rId3" cstate="print"/>
          <a:srcRect l="31060" t="62090" r="33504"/>
          <a:stretch>
            <a:fillRect/>
          </a:stretch>
        </p:blipFill>
        <p:spPr>
          <a:xfrm>
            <a:off x="455612" y="990600"/>
            <a:ext cx="274320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TextBox 17"/>
          <p:cNvSpPr txBox="1"/>
          <p:nvPr/>
        </p:nvSpPr>
        <p:spPr>
          <a:xfrm>
            <a:off x="1" y="4038600"/>
            <a:ext cx="29702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–তারা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–শসা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সমুদ্র-পদ্ম</a:t>
            </a:r>
          </a:p>
          <a:p>
            <a:pPr algn="ctr"/>
            <a:endParaRPr lang="bn-BD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echinidermata cucum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252281" y="3918333"/>
            <a:ext cx="295986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354</Words>
  <Application>Microsoft Office PowerPoint</Application>
  <PresentationFormat>Custom</PresentationFormat>
  <Paragraphs>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301</cp:revision>
  <dcterms:created xsi:type="dcterms:W3CDTF">2020-11-26T01:33:26Z</dcterms:created>
  <dcterms:modified xsi:type="dcterms:W3CDTF">2021-01-21T06:38:08Z</dcterms:modified>
</cp:coreProperties>
</file>