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98" r:id="rId3"/>
    <p:sldId id="277" r:id="rId4"/>
    <p:sldId id="258" r:id="rId5"/>
    <p:sldId id="259" r:id="rId6"/>
    <p:sldId id="288" r:id="rId7"/>
    <p:sldId id="297" r:id="rId8"/>
    <p:sldId id="294" r:id="rId9"/>
    <p:sldId id="292" r:id="rId10"/>
    <p:sldId id="296" r:id="rId11"/>
    <p:sldId id="293" r:id="rId12"/>
    <p:sldId id="295" r:id="rId13"/>
    <p:sldId id="282" r:id="rId14"/>
    <p:sldId id="287" r:id="rId15"/>
    <p:sldId id="262" r:id="rId16"/>
    <p:sldId id="290" r:id="rId17"/>
    <p:sldId id="26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51" autoAdjust="0"/>
    <p:restoredTop sz="94533" autoAdjust="0"/>
  </p:normalViewPr>
  <p:slideViewPr>
    <p:cSldViewPr snapToGrid="0">
      <p:cViewPr varScale="1">
        <p:scale>
          <a:sx n="70" d="100"/>
          <a:sy n="70" d="100"/>
        </p:scale>
        <p:origin x="630" y="60"/>
      </p:cViewPr>
      <p:guideLst>
        <p:guide orient="horz" pos="2160"/>
        <p:guide pos="3840"/>
      </p:guideLst>
    </p:cSldViewPr>
  </p:slideViewPr>
  <p:notesTextViewPr>
    <p:cViewPr>
      <p:scale>
        <a:sx n="1" d="1"/>
        <a:sy n="1" d="1"/>
      </p:scale>
      <p:origin x="0" y="0"/>
    </p:cViewPr>
  </p:notesTextViewPr>
  <p:sorterViewPr>
    <p:cViewPr>
      <p:scale>
        <a:sx n="100" d="100"/>
        <a:sy n="100" d="100"/>
      </p:scale>
      <p:origin x="0" y="-50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77460F-55D4-4B08-AF96-AC071E80B2EA}"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1410028A-6835-48A6-A08C-C3315CBBCF3B}">
      <dgm:prSet phldrT="[Text]" custT="1"/>
      <dgm:spPr>
        <a:solidFill>
          <a:schemeClr val="accent1">
            <a:lumMod val="50000"/>
          </a:schemeClr>
        </a:solidFill>
      </dgm:spPr>
      <dgm:t>
        <a:bodyPr/>
        <a:lstStyle/>
        <a:p>
          <a:r>
            <a:rPr lang="bn-IN" sz="1600" dirty="0" smtClean="0">
              <a:latin typeface="NikoshBAN" panose="02000000000000000000" pitchFamily="2" charset="0"/>
              <a:cs typeface="NikoshBAN" panose="02000000000000000000" pitchFamily="2" charset="0"/>
            </a:rPr>
            <a:t>জুমুয়ার সালাত ওয়াজিব হওয়ার শর্তাবলি</a:t>
          </a:r>
          <a:endParaRPr lang="en-US" sz="1600" dirty="0">
            <a:latin typeface="NikoshBAN" panose="02000000000000000000" pitchFamily="2" charset="0"/>
            <a:cs typeface="NikoshBAN" panose="02000000000000000000" pitchFamily="2" charset="0"/>
          </a:endParaRPr>
        </a:p>
      </dgm:t>
    </dgm:pt>
    <dgm:pt modelId="{9C4F6672-2BEF-40AF-9B1A-28CB5559B390}" type="parTrans" cxnId="{AAE536DA-6334-4913-B066-A5FB208CB52E}">
      <dgm:prSet/>
      <dgm:spPr/>
      <dgm:t>
        <a:bodyPr/>
        <a:lstStyle/>
        <a:p>
          <a:endParaRPr lang="en-US"/>
        </a:p>
      </dgm:t>
    </dgm:pt>
    <dgm:pt modelId="{235D52AB-3454-4FF8-AF5C-4C0A6F02B2E7}" type="sibTrans" cxnId="{AAE536DA-6334-4913-B066-A5FB208CB52E}">
      <dgm:prSet/>
      <dgm:spPr/>
      <dgm:t>
        <a:bodyPr/>
        <a:lstStyle/>
        <a:p>
          <a:endParaRPr lang="en-US"/>
        </a:p>
      </dgm:t>
    </dgm:pt>
    <dgm:pt modelId="{0114BEAD-7FA0-45EF-891C-FE0512AECC87}">
      <dgm:prSet phldrT="[Text]"/>
      <dgm:spPr>
        <a:solidFill>
          <a:srgbClr val="92D050"/>
        </a:solidFill>
      </dgm:spPr>
      <dgm:t>
        <a:bodyPr/>
        <a:lstStyle/>
        <a:p>
          <a:r>
            <a:rPr lang="bn-IN" dirty="0" smtClean="0">
              <a:solidFill>
                <a:schemeClr val="accent1">
                  <a:lumMod val="50000"/>
                </a:schemeClr>
              </a:solidFill>
            </a:rPr>
            <a:t>স্বাধীন হওয়া</a:t>
          </a:r>
          <a:endParaRPr lang="en-US" dirty="0">
            <a:solidFill>
              <a:schemeClr val="accent1">
                <a:lumMod val="50000"/>
              </a:schemeClr>
            </a:solidFill>
          </a:endParaRPr>
        </a:p>
      </dgm:t>
    </dgm:pt>
    <dgm:pt modelId="{C0114CB8-A1D7-42E5-AC2E-5ECAB6D0FACE}" type="parTrans" cxnId="{23325487-9749-45B7-B3A5-D868C3099829}">
      <dgm:prSet/>
      <dgm:spPr/>
      <dgm:t>
        <a:bodyPr/>
        <a:lstStyle/>
        <a:p>
          <a:endParaRPr lang="en-US"/>
        </a:p>
      </dgm:t>
    </dgm:pt>
    <dgm:pt modelId="{58B4F12E-AEBB-4738-8247-8514F36DDB76}" type="sibTrans" cxnId="{23325487-9749-45B7-B3A5-D868C3099829}">
      <dgm:prSet/>
      <dgm:spPr/>
      <dgm:t>
        <a:bodyPr/>
        <a:lstStyle/>
        <a:p>
          <a:endParaRPr lang="en-US"/>
        </a:p>
      </dgm:t>
    </dgm:pt>
    <dgm:pt modelId="{249E5E87-0F82-48BE-A7DF-51563EC3E20E}">
      <dgm:prSet phldrT="[Text]"/>
      <dgm:spPr>
        <a:solidFill>
          <a:srgbClr val="FFC000"/>
        </a:solidFill>
      </dgm:spPr>
      <dgm:t>
        <a:bodyPr/>
        <a:lstStyle/>
        <a:p>
          <a:r>
            <a:rPr lang="bn-IN" dirty="0" smtClean="0">
              <a:solidFill>
                <a:schemeClr val="tx1">
                  <a:lumMod val="75000"/>
                  <a:lumOff val="25000"/>
                </a:schemeClr>
              </a:solidFill>
            </a:rPr>
            <a:t>পুরুষ হ</a:t>
          </a:r>
          <a:r>
            <a:rPr lang="bn-IN" dirty="0" smtClean="0">
              <a:solidFill>
                <a:schemeClr val="tx1">
                  <a:lumMod val="75000"/>
                  <a:lumOff val="25000"/>
                </a:schemeClr>
              </a:solidFill>
              <a:latin typeface="NikoshBAN" panose="02000000000000000000" pitchFamily="2" charset="0"/>
              <a:cs typeface="NikoshBAN" panose="02000000000000000000" pitchFamily="2" charset="0"/>
            </a:rPr>
            <a:t>ওয়া</a:t>
          </a:r>
          <a:endParaRPr lang="en-US" dirty="0">
            <a:solidFill>
              <a:schemeClr val="tx1">
                <a:lumMod val="75000"/>
                <a:lumOff val="25000"/>
              </a:schemeClr>
            </a:solidFill>
          </a:endParaRPr>
        </a:p>
      </dgm:t>
    </dgm:pt>
    <dgm:pt modelId="{6210EB92-638D-40CD-88C2-85BF146C23E4}" type="parTrans" cxnId="{0623D7F9-689D-4199-B4BA-0F0334903812}">
      <dgm:prSet/>
      <dgm:spPr/>
      <dgm:t>
        <a:bodyPr/>
        <a:lstStyle/>
        <a:p>
          <a:endParaRPr lang="en-US"/>
        </a:p>
      </dgm:t>
    </dgm:pt>
    <dgm:pt modelId="{0C57E11E-98A2-4CFD-901C-8F2DAF902AAF}" type="sibTrans" cxnId="{0623D7F9-689D-4199-B4BA-0F0334903812}">
      <dgm:prSet/>
      <dgm:spPr/>
      <dgm:t>
        <a:bodyPr/>
        <a:lstStyle/>
        <a:p>
          <a:endParaRPr lang="en-US"/>
        </a:p>
      </dgm:t>
    </dgm:pt>
    <dgm:pt modelId="{E55B376D-D8B7-41FC-9993-39E0F3B0C154}">
      <dgm:prSet phldrT="[Text]"/>
      <dgm:spPr>
        <a:solidFill>
          <a:schemeClr val="accent6">
            <a:lumMod val="60000"/>
            <a:lumOff val="40000"/>
          </a:schemeClr>
        </a:solidFill>
      </dgm:spPr>
      <dgm:t>
        <a:bodyPr/>
        <a:lstStyle/>
        <a:p>
          <a:r>
            <a:rPr lang="bn-IN" dirty="0" smtClean="0">
              <a:solidFill>
                <a:srgbClr val="C00000"/>
              </a:solidFill>
            </a:rPr>
            <a:t>মুকিম হওয়া</a:t>
          </a:r>
          <a:endParaRPr lang="en-US" dirty="0">
            <a:solidFill>
              <a:srgbClr val="C00000"/>
            </a:solidFill>
          </a:endParaRPr>
        </a:p>
      </dgm:t>
    </dgm:pt>
    <dgm:pt modelId="{64FD2705-34B4-4D25-B94E-58F1FC0A0D94}" type="parTrans" cxnId="{04CC8E88-74CB-4EF9-870C-72FC48F8EC92}">
      <dgm:prSet/>
      <dgm:spPr/>
      <dgm:t>
        <a:bodyPr/>
        <a:lstStyle/>
        <a:p>
          <a:endParaRPr lang="en-US"/>
        </a:p>
      </dgm:t>
    </dgm:pt>
    <dgm:pt modelId="{5ECFD59F-EEDC-4E15-8721-5AED49FEC5CB}" type="sibTrans" cxnId="{04CC8E88-74CB-4EF9-870C-72FC48F8EC92}">
      <dgm:prSet/>
      <dgm:spPr/>
      <dgm:t>
        <a:bodyPr/>
        <a:lstStyle/>
        <a:p>
          <a:endParaRPr lang="en-US"/>
        </a:p>
      </dgm:t>
    </dgm:pt>
    <dgm:pt modelId="{FBBC8668-2DEC-4A41-A87B-E4237A8BF81A}">
      <dgm:prSet phldrT="[Text]"/>
      <dgm:spPr>
        <a:solidFill>
          <a:schemeClr val="accent3">
            <a:lumMod val="75000"/>
          </a:schemeClr>
        </a:solidFill>
      </dgm:spPr>
      <dgm:t>
        <a:bodyPr/>
        <a:lstStyle/>
        <a:p>
          <a:r>
            <a:rPr lang="bn-IN" dirty="0" smtClean="0"/>
            <a:t>সুস্থ হওয়া</a:t>
          </a:r>
          <a:endParaRPr lang="en-US" dirty="0"/>
        </a:p>
      </dgm:t>
    </dgm:pt>
    <dgm:pt modelId="{843B1895-836D-40A3-ADD0-90CE2E220CDE}" type="parTrans" cxnId="{505A6808-89CB-49DB-93E9-4053038B90ED}">
      <dgm:prSet/>
      <dgm:spPr/>
      <dgm:t>
        <a:bodyPr/>
        <a:lstStyle/>
        <a:p>
          <a:endParaRPr lang="en-US"/>
        </a:p>
      </dgm:t>
    </dgm:pt>
    <dgm:pt modelId="{4F5836ED-D5F7-4E2A-AF18-8E422316FF71}" type="sibTrans" cxnId="{505A6808-89CB-49DB-93E9-4053038B90ED}">
      <dgm:prSet/>
      <dgm:spPr/>
      <dgm:t>
        <a:bodyPr/>
        <a:lstStyle/>
        <a:p>
          <a:endParaRPr lang="en-US"/>
        </a:p>
      </dgm:t>
    </dgm:pt>
    <dgm:pt modelId="{0507AEFD-BAA5-4A6C-A9F6-DF032B9C6737}">
      <dgm:prSet/>
      <dgm:spPr>
        <a:solidFill>
          <a:srgbClr val="FF0000"/>
        </a:solidFill>
      </dgm:spPr>
      <dgm:t>
        <a:bodyPr/>
        <a:lstStyle/>
        <a:p>
          <a:r>
            <a:rPr lang="bn-IN" dirty="0" smtClean="0">
              <a:solidFill>
                <a:schemeClr val="bg2">
                  <a:lumMod val="10000"/>
                </a:schemeClr>
              </a:solidFill>
            </a:rPr>
            <a:t>বালেগ হওয়া</a:t>
          </a:r>
          <a:endParaRPr lang="en-US" dirty="0">
            <a:solidFill>
              <a:schemeClr val="bg2">
                <a:lumMod val="10000"/>
              </a:schemeClr>
            </a:solidFill>
          </a:endParaRPr>
        </a:p>
      </dgm:t>
    </dgm:pt>
    <dgm:pt modelId="{C8B5FB3C-32EC-41E1-97C6-15C44808F235}" type="parTrans" cxnId="{31C9787B-FA38-4EEC-95C6-C2CE80212015}">
      <dgm:prSet/>
      <dgm:spPr/>
      <dgm:t>
        <a:bodyPr/>
        <a:lstStyle/>
        <a:p>
          <a:endParaRPr lang="en-US"/>
        </a:p>
      </dgm:t>
    </dgm:pt>
    <dgm:pt modelId="{43B2208C-1542-4A91-8CB2-4032EF20BBAD}" type="sibTrans" cxnId="{31C9787B-FA38-4EEC-95C6-C2CE80212015}">
      <dgm:prSet/>
      <dgm:spPr/>
      <dgm:t>
        <a:bodyPr/>
        <a:lstStyle/>
        <a:p>
          <a:endParaRPr lang="en-US"/>
        </a:p>
      </dgm:t>
    </dgm:pt>
    <dgm:pt modelId="{F0CADB94-603E-40EF-87C2-E17BB186E64E}">
      <dgm:prSet/>
      <dgm:spPr>
        <a:solidFill>
          <a:schemeClr val="accent4">
            <a:lumMod val="75000"/>
          </a:schemeClr>
        </a:solidFill>
      </dgm:spPr>
      <dgm:t>
        <a:bodyPr/>
        <a:lstStyle/>
        <a:p>
          <a:r>
            <a:rPr lang="bn-IN" dirty="0" smtClean="0"/>
            <a:t>সুস্থ মস্তিস্ক হওয়া</a:t>
          </a:r>
          <a:endParaRPr lang="en-US" dirty="0"/>
        </a:p>
      </dgm:t>
    </dgm:pt>
    <dgm:pt modelId="{F5D7EBB7-D456-4A5C-ADC7-265AF60EE706}" type="parTrans" cxnId="{31307A98-8D4F-4BF2-9E89-E28447BF689F}">
      <dgm:prSet/>
      <dgm:spPr/>
      <dgm:t>
        <a:bodyPr/>
        <a:lstStyle/>
        <a:p>
          <a:endParaRPr lang="en-US"/>
        </a:p>
      </dgm:t>
    </dgm:pt>
    <dgm:pt modelId="{EFF9A9B1-92A9-419B-9704-E741FB54C11E}" type="sibTrans" cxnId="{31307A98-8D4F-4BF2-9E89-E28447BF689F}">
      <dgm:prSet/>
      <dgm:spPr/>
      <dgm:t>
        <a:bodyPr/>
        <a:lstStyle/>
        <a:p>
          <a:endParaRPr lang="en-US"/>
        </a:p>
      </dgm:t>
    </dgm:pt>
    <dgm:pt modelId="{409D51F5-47C6-4BF0-860D-68742D31D35D}">
      <dgm:prSet/>
      <dgm:spPr>
        <a:solidFill>
          <a:srgbClr val="7030A0"/>
        </a:solidFill>
      </dgm:spPr>
      <dgm:t>
        <a:bodyPr/>
        <a:lstStyle/>
        <a:p>
          <a:r>
            <a:rPr lang="bn-IN" dirty="0" smtClean="0"/>
            <a:t>মুসলমান হওয়া</a:t>
          </a:r>
          <a:endParaRPr lang="en-US" dirty="0"/>
        </a:p>
      </dgm:t>
    </dgm:pt>
    <dgm:pt modelId="{94FDA3AF-5532-497D-AD87-F461F56A053C}" type="parTrans" cxnId="{BC0DB3A5-9E5D-426C-9F8E-C7FE8A8DA809}">
      <dgm:prSet/>
      <dgm:spPr/>
      <dgm:t>
        <a:bodyPr/>
        <a:lstStyle/>
        <a:p>
          <a:endParaRPr lang="en-US"/>
        </a:p>
      </dgm:t>
    </dgm:pt>
    <dgm:pt modelId="{AAFC3465-8335-4B88-97F2-D744CA8A74FB}" type="sibTrans" cxnId="{BC0DB3A5-9E5D-426C-9F8E-C7FE8A8DA809}">
      <dgm:prSet/>
      <dgm:spPr/>
      <dgm:t>
        <a:bodyPr/>
        <a:lstStyle/>
        <a:p>
          <a:endParaRPr lang="en-US"/>
        </a:p>
      </dgm:t>
    </dgm:pt>
    <dgm:pt modelId="{39CCDC0A-3323-4417-81D2-3E760A202F87}">
      <dgm:prSet/>
      <dgm:spPr>
        <a:solidFill>
          <a:schemeClr val="tx2">
            <a:lumMod val="50000"/>
          </a:schemeClr>
        </a:solidFill>
      </dgm:spPr>
      <dgm:t>
        <a:bodyPr/>
        <a:lstStyle/>
        <a:p>
          <a:r>
            <a:rPr lang="bn-IN" dirty="0" smtClean="0"/>
            <a:t>দৃষ্টি শক্তি সম্পন্ন হওয়া</a:t>
          </a:r>
          <a:endParaRPr lang="en-US" dirty="0"/>
        </a:p>
      </dgm:t>
    </dgm:pt>
    <dgm:pt modelId="{E8B673C6-13E1-4DD0-8296-CEADF63FB3EC}" type="parTrans" cxnId="{6816959D-2492-4AC3-BDD7-327C00F1E642}">
      <dgm:prSet/>
      <dgm:spPr/>
      <dgm:t>
        <a:bodyPr/>
        <a:lstStyle/>
        <a:p>
          <a:endParaRPr lang="en-US"/>
        </a:p>
      </dgm:t>
    </dgm:pt>
    <dgm:pt modelId="{F10A114C-F394-49EA-A5CE-D1621D661FF2}" type="sibTrans" cxnId="{6816959D-2492-4AC3-BDD7-327C00F1E642}">
      <dgm:prSet/>
      <dgm:spPr/>
      <dgm:t>
        <a:bodyPr/>
        <a:lstStyle/>
        <a:p>
          <a:endParaRPr lang="en-US"/>
        </a:p>
      </dgm:t>
    </dgm:pt>
    <dgm:pt modelId="{31A76851-B36D-4C71-A7D7-F971F97FFD03}" type="pres">
      <dgm:prSet presAssocID="{7377460F-55D4-4B08-AF96-AC071E80B2EA}" presName="Name0" presStyleCnt="0">
        <dgm:presLayoutVars>
          <dgm:chMax val="1"/>
          <dgm:dir/>
          <dgm:animLvl val="ctr"/>
          <dgm:resizeHandles val="exact"/>
        </dgm:presLayoutVars>
      </dgm:prSet>
      <dgm:spPr/>
      <dgm:t>
        <a:bodyPr/>
        <a:lstStyle/>
        <a:p>
          <a:endParaRPr lang="en-US"/>
        </a:p>
      </dgm:t>
    </dgm:pt>
    <dgm:pt modelId="{98E6CF1B-E7FC-4D37-A75C-E4911EC4249E}" type="pres">
      <dgm:prSet presAssocID="{1410028A-6835-48A6-A08C-C3315CBBCF3B}" presName="centerShape" presStyleLbl="node0" presStyleIdx="0" presStyleCnt="1"/>
      <dgm:spPr/>
      <dgm:t>
        <a:bodyPr/>
        <a:lstStyle/>
        <a:p>
          <a:endParaRPr lang="en-US"/>
        </a:p>
      </dgm:t>
    </dgm:pt>
    <dgm:pt modelId="{1AB702F5-6F50-4DAE-9D01-7AF3EB8DFD20}" type="pres">
      <dgm:prSet presAssocID="{C0114CB8-A1D7-42E5-AC2E-5ECAB6D0FACE}" presName="parTrans" presStyleLbl="sibTrans2D1" presStyleIdx="0" presStyleCnt="8"/>
      <dgm:spPr/>
      <dgm:t>
        <a:bodyPr/>
        <a:lstStyle/>
        <a:p>
          <a:endParaRPr lang="en-US"/>
        </a:p>
      </dgm:t>
    </dgm:pt>
    <dgm:pt modelId="{66FB2E43-2F45-46BE-A199-C9AE676AD1E8}" type="pres">
      <dgm:prSet presAssocID="{C0114CB8-A1D7-42E5-AC2E-5ECAB6D0FACE}" presName="connectorText" presStyleLbl="sibTrans2D1" presStyleIdx="0" presStyleCnt="8"/>
      <dgm:spPr/>
      <dgm:t>
        <a:bodyPr/>
        <a:lstStyle/>
        <a:p>
          <a:endParaRPr lang="en-US"/>
        </a:p>
      </dgm:t>
    </dgm:pt>
    <dgm:pt modelId="{7F72BFA5-BDB6-4E42-BD39-783FDD77B008}" type="pres">
      <dgm:prSet presAssocID="{0114BEAD-7FA0-45EF-891C-FE0512AECC87}" presName="node" presStyleLbl="node1" presStyleIdx="0" presStyleCnt="8" custRadScaleRad="99323">
        <dgm:presLayoutVars>
          <dgm:bulletEnabled val="1"/>
        </dgm:presLayoutVars>
      </dgm:prSet>
      <dgm:spPr/>
      <dgm:t>
        <a:bodyPr/>
        <a:lstStyle/>
        <a:p>
          <a:endParaRPr lang="en-US"/>
        </a:p>
      </dgm:t>
    </dgm:pt>
    <dgm:pt modelId="{9DB9F545-78C1-44F3-9074-6DD52C4A2654}" type="pres">
      <dgm:prSet presAssocID="{6210EB92-638D-40CD-88C2-85BF146C23E4}" presName="parTrans" presStyleLbl="sibTrans2D1" presStyleIdx="1" presStyleCnt="8"/>
      <dgm:spPr/>
      <dgm:t>
        <a:bodyPr/>
        <a:lstStyle/>
        <a:p>
          <a:endParaRPr lang="en-US"/>
        </a:p>
      </dgm:t>
    </dgm:pt>
    <dgm:pt modelId="{A92B3CA9-9F18-4F7A-A4A8-37C47D2CA6E7}" type="pres">
      <dgm:prSet presAssocID="{6210EB92-638D-40CD-88C2-85BF146C23E4}" presName="connectorText" presStyleLbl="sibTrans2D1" presStyleIdx="1" presStyleCnt="8"/>
      <dgm:spPr/>
      <dgm:t>
        <a:bodyPr/>
        <a:lstStyle/>
        <a:p>
          <a:endParaRPr lang="en-US"/>
        </a:p>
      </dgm:t>
    </dgm:pt>
    <dgm:pt modelId="{4244ABB0-0F63-4963-837C-D877FF32F0BD}" type="pres">
      <dgm:prSet presAssocID="{249E5E87-0F82-48BE-A7DF-51563EC3E20E}" presName="node" presStyleLbl="node1" presStyleIdx="1" presStyleCnt="8" custRadScaleRad="101039" custRadScaleInc="6953">
        <dgm:presLayoutVars>
          <dgm:bulletEnabled val="1"/>
        </dgm:presLayoutVars>
      </dgm:prSet>
      <dgm:spPr/>
      <dgm:t>
        <a:bodyPr/>
        <a:lstStyle/>
        <a:p>
          <a:endParaRPr lang="en-US"/>
        </a:p>
      </dgm:t>
    </dgm:pt>
    <dgm:pt modelId="{A8BD8DB7-E0A6-403C-B6A4-EA1326CC594B}" type="pres">
      <dgm:prSet presAssocID="{64FD2705-34B4-4D25-B94E-58F1FC0A0D94}" presName="parTrans" presStyleLbl="sibTrans2D1" presStyleIdx="2" presStyleCnt="8"/>
      <dgm:spPr/>
      <dgm:t>
        <a:bodyPr/>
        <a:lstStyle/>
        <a:p>
          <a:endParaRPr lang="en-US"/>
        </a:p>
      </dgm:t>
    </dgm:pt>
    <dgm:pt modelId="{74B26AE5-D9EF-4EC8-9580-7BFCBEE1688F}" type="pres">
      <dgm:prSet presAssocID="{64FD2705-34B4-4D25-B94E-58F1FC0A0D94}" presName="connectorText" presStyleLbl="sibTrans2D1" presStyleIdx="2" presStyleCnt="8"/>
      <dgm:spPr/>
      <dgm:t>
        <a:bodyPr/>
        <a:lstStyle/>
        <a:p>
          <a:endParaRPr lang="en-US"/>
        </a:p>
      </dgm:t>
    </dgm:pt>
    <dgm:pt modelId="{0CBC5CCA-D1AB-45A4-90BE-A837D1454F3F}" type="pres">
      <dgm:prSet presAssocID="{E55B376D-D8B7-41FC-9993-39E0F3B0C154}" presName="node" presStyleLbl="node1" presStyleIdx="2" presStyleCnt="8">
        <dgm:presLayoutVars>
          <dgm:bulletEnabled val="1"/>
        </dgm:presLayoutVars>
      </dgm:prSet>
      <dgm:spPr/>
      <dgm:t>
        <a:bodyPr/>
        <a:lstStyle/>
        <a:p>
          <a:endParaRPr lang="en-US"/>
        </a:p>
      </dgm:t>
    </dgm:pt>
    <dgm:pt modelId="{F5E2CB3E-01A0-4357-9404-FDD3E179CAB2}" type="pres">
      <dgm:prSet presAssocID="{843B1895-836D-40A3-ADD0-90CE2E220CDE}" presName="parTrans" presStyleLbl="sibTrans2D1" presStyleIdx="3" presStyleCnt="8"/>
      <dgm:spPr/>
      <dgm:t>
        <a:bodyPr/>
        <a:lstStyle/>
        <a:p>
          <a:endParaRPr lang="en-US"/>
        </a:p>
      </dgm:t>
    </dgm:pt>
    <dgm:pt modelId="{D9535E9E-C3E0-44E7-8EB3-0222031B8C90}" type="pres">
      <dgm:prSet presAssocID="{843B1895-836D-40A3-ADD0-90CE2E220CDE}" presName="connectorText" presStyleLbl="sibTrans2D1" presStyleIdx="3" presStyleCnt="8"/>
      <dgm:spPr/>
      <dgm:t>
        <a:bodyPr/>
        <a:lstStyle/>
        <a:p>
          <a:endParaRPr lang="en-US"/>
        </a:p>
      </dgm:t>
    </dgm:pt>
    <dgm:pt modelId="{78B58379-0F57-46E3-8A7C-06EB2ECA9A72}" type="pres">
      <dgm:prSet presAssocID="{FBBC8668-2DEC-4A41-A87B-E4237A8BF81A}" presName="node" presStyleLbl="node1" presStyleIdx="3" presStyleCnt="8" custRadScaleRad="102191" custRadScaleInc="7095">
        <dgm:presLayoutVars>
          <dgm:bulletEnabled val="1"/>
        </dgm:presLayoutVars>
      </dgm:prSet>
      <dgm:spPr/>
      <dgm:t>
        <a:bodyPr/>
        <a:lstStyle/>
        <a:p>
          <a:endParaRPr lang="en-US"/>
        </a:p>
      </dgm:t>
    </dgm:pt>
    <dgm:pt modelId="{B373019A-018F-41D9-BF5C-DED9B3BDA3DB}" type="pres">
      <dgm:prSet presAssocID="{C8B5FB3C-32EC-41E1-97C6-15C44808F235}" presName="parTrans" presStyleLbl="sibTrans2D1" presStyleIdx="4" presStyleCnt="8"/>
      <dgm:spPr/>
      <dgm:t>
        <a:bodyPr/>
        <a:lstStyle/>
        <a:p>
          <a:endParaRPr lang="en-US"/>
        </a:p>
      </dgm:t>
    </dgm:pt>
    <dgm:pt modelId="{7271CCD6-C006-4CC7-9576-224F646091F9}" type="pres">
      <dgm:prSet presAssocID="{C8B5FB3C-32EC-41E1-97C6-15C44808F235}" presName="connectorText" presStyleLbl="sibTrans2D1" presStyleIdx="4" presStyleCnt="8"/>
      <dgm:spPr/>
      <dgm:t>
        <a:bodyPr/>
        <a:lstStyle/>
        <a:p>
          <a:endParaRPr lang="en-US"/>
        </a:p>
      </dgm:t>
    </dgm:pt>
    <dgm:pt modelId="{86DA05C1-4973-443A-B645-FEC62797730E}" type="pres">
      <dgm:prSet presAssocID="{0507AEFD-BAA5-4A6C-A9F6-DF032B9C6737}" presName="node" presStyleLbl="node1" presStyleIdx="4" presStyleCnt="8" custRadScaleRad="99754" custRadScaleInc="-4679">
        <dgm:presLayoutVars>
          <dgm:bulletEnabled val="1"/>
        </dgm:presLayoutVars>
      </dgm:prSet>
      <dgm:spPr/>
      <dgm:t>
        <a:bodyPr/>
        <a:lstStyle/>
        <a:p>
          <a:endParaRPr lang="en-US"/>
        </a:p>
      </dgm:t>
    </dgm:pt>
    <dgm:pt modelId="{95F03CDB-7486-42FB-9AC8-69FB9C1A348B}" type="pres">
      <dgm:prSet presAssocID="{F5D7EBB7-D456-4A5C-ADC7-265AF60EE706}" presName="parTrans" presStyleLbl="sibTrans2D1" presStyleIdx="5" presStyleCnt="8"/>
      <dgm:spPr/>
      <dgm:t>
        <a:bodyPr/>
        <a:lstStyle/>
        <a:p>
          <a:endParaRPr lang="en-US"/>
        </a:p>
      </dgm:t>
    </dgm:pt>
    <dgm:pt modelId="{D7FB50B1-2716-474C-A1E8-29B3D7C62DE7}" type="pres">
      <dgm:prSet presAssocID="{F5D7EBB7-D456-4A5C-ADC7-265AF60EE706}" presName="connectorText" presStyleLbl="sibTrans2D1" presStyleIdx="5" presStyleCnt="8"/>
      <dgm:spPr/>
      <dgm:t>
        <a:bodyPr/>
        <a:lstStyle/>
        <a:p>
          <a:endParaRPr lang="en-US"/>
        </a:p>
      </dgm:t>
    </dgm:pt>
    <dgm:pt modelId="{C0453A72-5260-4E27-B462-638B1AA8F654}" type="pres">
      <dgm:prSet presAssocID="{F0CADB94-603E-40EF-87C2-E17BB186E64E}" presName="node" presStyleLbl="node1" presStyleIdx="5" presStyleCnt="8">
        <dgm:presLayoutVars>
          <dgm:bulletEnabled val="1"/>
        </dgm:presLayoutVars>
      </dgm:prSet>
      <dgm:spPr/>
      <dgm:t>
        <a:bodyPr/>
        <a:lstStyle/>
        <a:p>
          <a:endParaRPr lang="en-US"/>
        </a:p>
      </dgm:t>
    </dgm:pt>
    <dgm:pt modelId="{053C188F-17F0-4CCF-AABA-AB7A0DC57B16}" type="pres">
      <dgm:prSet presAssocID="{94FDA3AF-5532-497D-AD87-F461F56A053C}" presName="parTrans" presStyleLbl="sibTrans2D1" presStyleIdx="6" presStyleCnt="8"/>
      <dgm:spPr/>
      <dgm:t>
        <a:bodyPr/>
        <a:lstStyle/>
        <a:p>
          <a:endParaRPr lang="en-US"/>
        </a:p>
      </dgm:t>
    </dgm:pt>
    <dgm:pt modelId="{E7B5373A-FF21-4569-BFB5-8C3AB1FFA351}" type="pres">
      <dgm:prSet presAssocID="{94FDA3AF-5532-497D-AD87-F461F56A053C}" presName="connectorText" presStyleLbl="sibTrans2D1" presStyleIdx="6" presStyleCnt="8"/>
      <dgm:spPr/>
      <dgm:t>
        <a:bodyPr/>
        <a:lstStyle/>
        <a:p>
          <a:endParaRPr lang="en-US"/>
        </a:p>
      </dgm:t>
    </dgm:pt>
    <dgm:pt modelId="{07FE0385-3A5A-4FAD-A21E-14CF3007C81B}" type="pres">
      <dgm:prSet presAssocID="{409D51F5-47C6-4BF0-860D-68742D31D35D}" presName="node" presStyleLbl="node1" presStyleIdx="6" presStyleCnt="8" custRadScaleRad="96683" custRadScaleInc="-5122">
        <dgm:presLayoutVars>
          <dgm:bulletEnabled val="1"/>
        </dgm:presLayoutVars>
      </dgm:prSet>
      <dgm:spPr/>
      <dgm:t>
        <a:bodyPr/>
        <a:lstStyle/>
        <a:p>
          <a:endParaRPr lang="en-US"/>
        </a:p>
      </dgm:t>
    </dgm:pt>
    <dgm:pt modelId="{8EFBBB11-22DE-47E9-9428-4AE115648F9F}" type="pres">
      <dgm:prSet presAssocID="{E8B673C6-13E1-4DD0-8296-CEADF63FB3EC}" presName="parTrans" presStyleLbl="sibTrans2D1" presStyleIdx="7" presStyleCnt="8"/>
      <dgm:spPr/>
      <dgm:t>
        <a:bodyPr/>
        <a:lstStyle/>
        <a:p>
          <a:endParaRPr lang="en-US"/>
        </a:p>
      </dgm:t>
    </dgm:pt>
    <dgm:pt modelId="{29910F98-F359-4F98-A0B7-C0B7A7E19B67}" type="pres">
      <dgm:prSet presAssocID="{E8B673C6-13E1-4DD0-8296-CEADF63FB3EC}" presName="connectorText" presStyleLbl="sibTrans2D1" presStyleIdx="7" presStyleCnt="8"/>
      <dgm:spPr/>
      <dgm:t>
        <a:bodyPr/>
        <a:lstStyle/>
        <a:p>
          <a:endParaRPr lang="en-US"/>
        </a:p>
      </dgm:t>
    </dgm:pt>
    <dgm:pt modelId="{C6A0036C-F69E-4E78-83DD-E0338FF739A2}" type="pres">
      <dgm:prSet presAssocID="{39CCDC0A-3323-4417-81D2-3E760A202F87}" presName="node" presStyleLbl="node1" presStyleIdx="7" presStyleCnt="8">
        <dgm:presLayoutVars>
          <dgm:bulletEnabled val="1"/>
        </dgm:presLayoutVars>
      </dgm:prSet>
      <dgm:spPr/>
      <dgm:t>
        <a:bodyPr/>
        <a:lstStyle/>
        <a:p>
          <a:endParaRPr lang="en-US"/>
        </a:p>
      </dgm:t>
    </dgm:pt>
  </dgm:ptLst>
  <dgm:cxnLst>
    <dgm:cxn modelId="{6BA1251F-1A93-4284-8B3B-47920E02F2DA}" type="presOf" srcId="{6210EB92-638D-40CD-88C2-85BF146C23E4}" destId="{A92B3CA9-9F18-4F7A-A4A8-37C47D2CA6E7}" srcOrd="1" destOrd="0" presId="urn:microsoft.com/office/officeart/2005/8/layout/radial5"/>
    <dgm:cxn modelId="{AAE536DA-6334-4913-B066-A5FB208CB52E}" srcId="{7377460F-55D4-4B08-AF96-AC071E80B2EA}" destId="{1410028A-6835-48A6-A08C-C3315CBBCF3B}" srcOrd="0" destOrd="0" parTransId="{9C4F6672-2BEF-40AF-9B1A-28CB5559B390}" sibTransId="{235D52AB-3454-4FF8-AF5C-4C0A6F02B2E7}"/>
    <dgm:cxn modelId="{B6D19839-D40F-48E7-9E90-936D54B136B3}" type="presOf" srcId="{249E5E87-0F82-48BE-A7DF-51563EC3E20E}" destId="{4244ABB0-0F63-4963-837C-D877FF32F0BD}" srcOrd="0" destOrd="0" presId="urn:microsoft.com/office/officeart/2005/8/layout/radial5"/>
    <dgm:cxn modelId="{CF620BB6-2335-41EC-AD92-ACD5E639784C}" type="presOf" srcId="{39CCDC0A-3323-4417-81D2-3E760A202F87}" destId="{C6A0036C-F69E-4E78-83DD-E0338FF739A2}" srcOrd="0" destOrd="0" presId="urn:microsoft.com/office/officeart/2005/8/layout/radial5"/>
    <dgm:cxn modelId="{0487E857-475F-49FB-AF5B-181320249238}" type="presOf" srcId="{6210EB92-638D-40CD-88C2-85BF146C23E4}" destId="{9DB9F545-78C1-44F3-9074-6DD52C4A2654}" srcOrd="0" destOrd="0" presId="urn:microsoft.com/office/officeart/2005/8/layout/radial5"/>
    <dgm:cxn modelId="{499F34EC-0A6D-451C-AEA0-B95AF12EB65D}" type="presOf" srcId="{F0CADB94-603E-40EF-87C2-E17BB186E64E}" destId="{C0453A72-5260-4E27-B462-638B1AA8F654}" srcOrd="0" destOrd="0" presId="urn:microsoft.com/office/officeart/2005/8/layout/radial5"/>
    <dgm:cxn modelId="{CE4A9E78-2D04-47AC-BCD0-C06A681B3D2E}" type="presOf" srcId="{F5D7EBB7-D456-4A5C-ADC7-265AF60EE706}" destId="{D7FB50B1-2716-474C-A1E8-29B3D7C62DE7}" srcOrd="1" destOrd="0" presId="urn:microsoft.com/office/officeart/2005/8/layout/radial5"/>
    <dgm:cxn modelId="{E5F81A62-15EC-4A43-8B61-F8F724846470}" type="presOf" srcId="{0507AEFD-BAA5-4A6C-A9F6-DF032B9C6737}" destId="{86DA05C1-4973-443A-B645-FEC62797730E}" srcOrd="0" destOrd="0" presId="urn:microsoft.com/office/officeart/2005/8/layout/radial5"/>
    <dgm:cxn modelId="{23325487-9749-45B7-B3A5-D868C3099829}" srcId="{1410028A-6835-48A6-A08C-C3315CBBCF3B}" destId="{0114BEAD-7FA0-45EF-891C-FE0512AECC87}" srcOrd="0" destOrd="0" parTransId="{C0114CB8-A1D7-42E5-AC2E-5ECAB6D0FACE}" sibTransId="{58B4F12E-AEBB-4738-8247-8514F36DDB76}"/>
    <dgm:cxn modelId="{D636DA98-02A4-4E80-862D-C605344EC0D6}" type="presOf" srcId="{843B1895-836D-40A3-ADD0-90CE2E220CDE}" destId="{D9535E9E-C3E0-44E7-8EB3-0222031B8C90}" srcOrd="1" destOrd="0" presId="urn:microsoft.com/office/officeart/2005/8/layout/radial5"/>
    <dgm:cxn modelId="{505A6808-89CB-49DB-93E9-4053038B90ED}" srcId="{1410028A-6835-48A6-A08C-C3315CBBCF3B}" destId="{FBBC8668-2DEC-4A41-A87B-E4237A8BF81A}" srcOrd="3" destOrd="0" parTransId="{843B1895-836D-40A3-ADD0-90CE2E220CDE}" sibTransId="{4F5836ED-D5F7-4E2A-AF18-8E422316FF71}"/>
    <dgm:cxn modelId="{E56C2746-9A00-4761-A9AD-A16296EFC3F0}" type="presOf" srcId="{409D51F5-47C6-4BF0-860D-68742D31D35D}" destId="{07FE0385-3A5A-4FAD-A21E-14CF3007C81B}" srcOrd="0" destOrd="0" presId="urn:microsoft.com/office/officeart/2005/8/layout/radial5"/>
    <dgm:cxn modelId="{31C9787B-FA38-4EEC-95C6-C2CE80212015}" srcId="{1410028A-6835-48A6-A08C-C3315CBBCF3B}" destId="{0507AEFD-BAA5-4A6C-A9F6-DF032B9C6737}" srcOrd="4" destOrd="0" parTransId="{C8B5FB3C-32EC-41E1-97C6-15C44808F235}" sibTransId="{43B2208C-1542-4A91-8CB2-4032EF20BBAD}"/>
    <dgm:cxn modelId="{BC0DB3A5-9E5D-426C-9F8E-C7FE8A8DA809}" srcId="{1410028A-6835-48A6-A08C-C3315CBBCF3B}" destId="{409D51F5-47C6-4BF0-860D-68742D31D35D}" srcOrd="6" destOrd="0" parTransId="{94FDA3AF-5532-497D-AD87-F461F56A053C}" sibTransId="{AAFC3465-8335-4B88-97F2-D744CA8A74FB}"/>
    <dgm:cxn modelId="{B88ED04E-F99F-4A58-BE9B-9F7FB561FB24}" type="presOf" srcId="{0114BEAD-7FA0-45EF-891C-FE0512AECC87}" destId="{7F72BFA5-BDB6-4E42-BD39-783FDD77B008}" srcOrd="0" destOrd="0" presId="urn:microsoft.com/office/officeart/2005/8/layout/radial5"/>
    <dgm:cxn modelId="{7C4B8BF9-9731-40B5-BF12-2403A64217EF}" type="presOf" srcId="{C0114CB8-A1D7-42E5-AC2E-5ECAB6D0FACE}" destId="{1AB702F5-6F50-4DAE-9D01-7AF3EB8DFD20}" srcOrd="0" destOrd="0" presId="urn:microsoft.com/office/officeart/2005/8/layout/radial5"/>
    <dgm:cxn modelId="{04CC8E88-74CB-4EF9-870C-72FC48F8EC92}" srcId="{1410028A-6835-48A6-A08C-C3315CBBCF3B}" destId="{E55B376D-D8B7-41FC-9993-39E0F3B0C154}" srcOrd="2" destOrd="0" parTransId="{64FD2705-34B4-4D25-B94E-58F1FC0A0D94}" sibTransId="{5ECFD59F-EEDC-4E15-8721-5AED49FEC5CB}"/>
    <dgm:cxn modelId="{D173F05F-D004-4EAC-BB39-5B93A0C96FE8}" type="presOf" srcId="{7377460F-55D4-4B08-AF96-AC071E80B2EA}" destId="{31A76851-B36D-4C71-A7D7-F971F97FFD03}" srcOrd="0" destOrd="0" presId="urn:microsoft.com/office/officeart/2005/8/layout/radial5"/>
    <dgm:cxn modelId="{410C1B83-AA98-404B-AD4E-635F3BDEF808}" type="presOf" srcId="{64FD2705-34B4-4D25-B94E-58F1FC0A0D94}" destId="{74B26AE5-D9EF-4EC8-9580-7BFCBEE1688F}" srcOrd="1" destOrd="0" presId="urn:microsoft.com/office/officeart/2005/8/layout/radial5"/>
    <dgm:cxn modelId="{E9A97AF9-2F27-434D-8DA8-0FD742F2B708}" type="presOf" srcId="{E8B673C6-13E1-4DD0-8296-CEADF63FB3EC}" destId="{29910F98-F359-4F98-A0B7-C0B7A7E19B67}" srcOrd="1" destOrd="0" presId="urn:microsoft.com/office/officeart/2005/8/layout/radial5"/>
    <dgm:cxn modelId="{8B0A480E-A69B-4F02-BE15-593CD90BED1A}" type="presOf" srcId="{FBBC8668-2DEC-4A41-A87B-E4237A8BF81A}" destId="{78B58379-0F57-46E3-8A7C-06EB2ECA9A72}" srcOrd="0" destOrd="0" presId="urn:microsoft.com/office/officeart/2005/8/layout/radial5"/>
    <dgm:cxn modelId="{8A6E09FD-CE35-431D-B639-FE9F03345491}" type="presOf" srcId="{64FD2705-34B4-4D25-B94E-58F1FC0A0D94}" destId="{A8BD8DB7-E0A6-403C-B6A4-EA1326CC594B}" srcOrd="0" destOrd="0" presId="urn:microsoft.com/office/officeart/2005/8/layout/radial5"/>
    <dgm:cxn modelId="{0121557B-6FAF-4392-89D1-9623C7CBA4B9}" type="presOf" srcId="{E8B673C6-13E1-4DD0-8296-CEADF63FB3EC}" destId="{8EFBBB11-22DE-47E9-9428-4AE115648F9F}" srcOrd="0" destOrd="0" presId="urn:microsoft.com/office/officeart/2005/8/layout/radial5"/>
    <dgm:cxn modelId="{11A0AA35-9DAD-461F-AB6D-DC22B0CAC989}" type="presOf" srcId="{C0114CB8-A1D7-42E5-AC2E-5ECAB6D0FACE}" destId="{66FB2E43-2F45-46BE-A199-C9AE676AD1E8}" srcOrd="1" destOrd="0" presId="urn:microsoft.com/office/officeart/2005/8/layout/radial5"/>
    <dgm:cxn modelId="{47F206ED-88BD-44C0-BBA7-E32F9D28D391}" type="presOf" srcId="{94FDA3AF-5532-497D-AD87-F461F56A053C}" destId="{053C188F-17F0-4CCF-AABA-AB7A0DC57B16}" srcOrd="0" destOrd="0" presId="urn:microsoft.com/office/officeart/2005/8/layout/radial5"/>
    <dgm:cxn modelId="{E9F10F59-B955-4B93-A6AA-532279EE9738}" type="presOf" srcId="{94FDA3AF-5532-497D-AD87-F461F56A053C}" destId="{E7B5373A-FF21-4569-BFB5-8C3AB1FFA351}" srcOrd="1" destOrd="0" presId="urn:microsoft.com/office/officeart/2005/8/layout/radial5"/>
    <dgm:cxn modelId="{0623D7F9-689D-4199-B4BA-0F0334903812}" srcId="{1410028A-6835-48A6-A08C-C3315CBBCF3B}" destId="{249E5E87-0F82-48BE-A7DF-51563EC3E20E}" srcOrd="1" destOrd="0" parTransId="{6210EB92-638D-40CD-88C2-85BF146C23E4}" sibTransId="{0C57E11E-98A2-4CFD-901C-8F2DAF902AAF}"/>
    <dgm:cxn modelId="{ED750284-924E-494A-A4C7-DE8E1DA2E053}" type="presOf" srcId="{C8B5FB3C-32EC-41E1-97C6-15C44808F235}" destId="{7271CCD6-C006-4CC7-9576-224F646091F9}" srcOrd="1" destOrd="0" presId="urn:microsoft.com/office/officeart/2005/8/layout/radial5"/>
    <dgm:cxn modelId="{831D7EAF-5A1E-4812-8E1B-A34049B1E2F9}" type="presOf" srcId="{E55B376D-D8B7-41FC-9993-39E0F3B0C154}" destId="{0CBC5CCA-D1AB-45A4-90BE-A837D1454F3F}" srcOrd="0" destOrd="0" presId="urn:microsoft.com/office/officeart/2005/8/layout/radial5"/>
    <dgm:cxn modelId="{402D40AB-9712-4C08-A3A8-B50F9D79D099}" type="presOf" srcId="{C8B5FB3C-32EC-41E1-97C6-15C44808F235}" destId="{B373019A-018F-41D9-BF5C-DED9B3BDA3DB}" srcOrd="0" destOrd="0" presId="urn:microsoft.com/office/officeart/2005/8/layout/radial5"/>
    <dgm:cxn modelId="{FFDB4588-F1A2-4671-87E1-81A15E68F150}" type="presOf" srcId="{F5D7EBB7-D456-4A5C-ADC7-265AF60EE706}" destId="{95F03CDB-7486-42FB-9AC8-69FB9C1A348B}" srcOrd="0" destOrd="0" presId="urn:microsoft.com/office/officeart/2005/8/layout/radial5"/>
    <dgm:cxn modelId="{69949EAD-547A-44A8-8E40-BC3E8D5C8B9F}" type="presOf" srcId="{1410028A-6835-48A6-A08C-C3315CBBCF3B}" destId="{98E6CF1B-E7FC-4D37-A75C-E4911EC4249E}" srcOrd="0" destOrd="0" presId="urn:microsoft.com/office/officeart/2005/8/layout/radial5"/>
    <dgm:cxn modelId="{B2A27F80-E133-4C4F-A395-53D56BD155D8}" type="presOf" srcId="{843B1895-836D-40A3-ADD0-90CE2E220CDE}" destId="{F5E2CB3E-01A0-4357-9404-FDD3E179CAB2}" srcOrd="0" destOrd="0" presId="urn:microsoft.com/office/officeart/2005/8/layout/radial5"/>
    <dgm:cxn modelId="{31307A98-8D4F-4BF2-9E89-E28447BF689F}" srcId="{1410028A-6835-48A6-A08C-C3315CBBCF3B}" destId="{F0CADB94-603E-40EF-87C2-E17BB186E64E}" srcOrd="5" destOrd="0" parTransId="{F5D7EBB7-D456-4A5C-ADC7-265AF60EE706}" sibTransId="{EFF9A9B1-92A9-419B-9704-E741FB54C11E}"/>
    <dgm:cxn modelId="{6816959D-2492-4AC3-BDD7-327C00F1E642}" srcId="{1410028A-6835-48A6-A08C-C3315CBBCF3B}" destId="{39CCDC0A-3323-4417-81D2-3E760A202F87}" srcOrd="7" destOrd="0" parTransId="{E8B673C6-13E1-4DD0-8296-CEADF63FB3EC}" sibTransId="{F10A114C-F394-49EA-A5CE-D1621D661FF2}"/>
    <dgm:cxn modelId="{2DE94CBD-3E3E-4407-A0C8-CB6346AC1677}" type="presParOf" srcId="{31A76851-B36D-4C71-A7D7-F971F97FFD03}" destId="{98E6CF1B-E7FC-4D37-A75C-E4911EC4249E}" srcOrd="0" destOrd="0" presId="urn:microsoft.com/office/officeart/2005/8/layout/radial5"/>
    <dgm:cxn modelId="{83A612FC-5241-4B04-B1B0-9669FC6FE0B5}" type="presParOf" srcId="{31A76851-B36D-4C71-A7D7-F971F97FFD03}" destId="{1AB702F5-6F50-4DAE-9D01-7AF3EB8DFD20}" srcOrd="1" destOrd="0" presId="urn:microsoft.com/office/officeart/2005/8/layout/radial5"/>
    <dgm:cxn modelId="{18BD66C6-EAA2-43F7-A1B7-4302A4A100B7}" type="presParOf" srcId="{1AB702F5-6F50-4DAE-9D01-7AF3EB8DFD20}" destId="{66FB2E43-2F45-46BE-A199-C9AE676AD1E8}" srcOrd="0" destOrd="0" presId="urn:microsoft.com/office/officeart/2005/8/layout/radial5"/>
    <dgm:cxn modelId="{E3E17F50-318E-4BAB-8BF0-03D1721DA9D4}" type="presParOf" srcId="{31A76851-B36D-4C71-A7D7-F971F97FFD03}" destId="{7F72BFA5-BDB6-4E42-BD39-783FDD77B008}" srcOrd="2" destOrd="0" presId="urn:microsoft.com/office/officeart/2005/8/layout/radial5"/>
    <dgm:cxn modelId="{ABC6A234-7637-4676-9B2C-E66290CCB34B}" type="presParOf" srcId="{31A76851-B36D-4C71-A7D7-F971F97FFD03}" destId="{9DB9F545-78C1-44F3-9074-6DD52C4A2654}" srcOrd="3" destOrd="0" presId="urn:microsoft.com/office/officeart/2005/8/layout/radial5"/>
    <dgm:cxn modelId="{2A783AB9-EFE3-45B5-9AB1-4C74CBF3E817}" type="presParOf" srcId="{9DB9F545-78C1-44F3-9074-6DD52C4A2654}" destId="{A92B3CA9-9F18-4F7A-A4A8-37C47D2CA6E7}" srcOrd="0" destOrd="0" presId="urn:microsoft.com/office/officeart/2005/8/layout/radial5"/>
    <dgm:cxn modelId="{0D002CA7-DF45-4B3F-888C-2EF9575292E7}" type="presParOf" srcId="{31A76851-B36D-4C71-A7D7-F971F97FFD03}" destId="{4244ABB0-0F63-4963-837C-D877FF32F0BD}" srcOrd="4" destOrd="0" presId="urn:microsoft.com/office/officeart/2005/8/layout/radial5"/>
    <dgm:cxn modelId="{32124CA1-F05E-4645-80BE-8C0F68D52D2D}" type="presParOf" srcId="{31A76851-B36D-4C71-A7D7-F971F97FFD03}" destId="{A8BD8DB7-E0A6-403C-B6A4-EA1326CC594B}" srcOrd="5" destOrd="0" presId="urn:microsoft.com/office/officeart/2005/8/layout/radial5"/>
    <dgm:cxn modelId="{19D441E1-C3BC-49C2-9CC6-E0C10E63A623}" type="presParOf" srcId="{A8BD8DB7-E0A6-403C-B6A4-EA1326CC594B}" destId="{74B26AE5-D9EF-4EC8-9580-7BFCBEE1688F}" srcOrd="0" destOrd="0" presId="urn:microsoft.com/office/officeart/2005/8/layout/radial5"/>
    <dgm:cxn modelId="{E97D5C7A-F6BC-46CA-97B3-DA2772E6A328}" type="presParOf" srcId="{31A76851-B36D-4C71-A7D7-F971F97FFD03}" destId="{0CBC5CCA-D1AB-45A4-90BE-A837D1454F3F}" srcOrd="6" destOrd="0" presId="urn:microsoft.com/office/officeart/2005/8/layout/radial5"/>
    <dgm:cxn modelId="{3706DDC2-F1BA-407E-B988-203FDBE88B48}" type="presParOf" srcId="{31A76851-B36D-4C71-A7D7-F971F97FFD03}" destId="{F5E2CB3E-01A0-4357-9404-FDD3E179CAB2}" srcOrd="7" destOrd="0" presId="urn:microsoft.com/office/officeart/2005/8/layout/radial5"/>
    <dgm:cxn modelId="{52F0C8F9-C929-4158-970C-B61DCE9052D6}" type="presParOf" srcId="{F5E2CB3E-01A0-4357-9404-FDD3E179CAB2}" destId="{D9535E9E-C3E0-44E7-8EB3-0222031B8C90}" srcOrd="0" destOrd="0" presId="urn:microsoft.com/office/officeart/2005/8/layout/radial5"/>
    <dgm:cxn modelId="{9E747A31-015C-4AD3-AFF9-2C3C332215F9}" type="presParOf" srcId="{31A76851-B36D-4C71-A7D7-F971F97FFD03}" destId="{78B58379-0F57-46E3-8A7C-06EB2ECA9A72}" srcOrd="8" destOrd="0" presId="urn:microsoft.com/office/officeart/2005/8/layout/radial5"/>
    <dgm:cxn modelId="{8598995A-8329-44B3-9E59-1B7E2B9B00DE}" type="presParOf" srcId="{31A76851-B36D-4C71-A7D7-F971F97FFD03}" destId="{B373019A-018F-41D9-BF5C-DED9B3BDA3DB}" srcOrd="9" destOrd="0" presId="urn:microsoft.com/office/officeart/2005/8/layout/radial5"/>
    <dgm:cxn modelId="{CD33A7D0-15AD-4CF8-8705-411863650503}" type="presParOf" srcId="{B373019A-018F-41D9-BF5C-DED9B3BDA3DB}" destId="{7271CCD6-C006-4CC7-9576-224F646091F9}" srcOrd="0" destOrd="0" presId="urn:microsoft.com/office/officeart/2005/8/layout/radial5"/>
    <dgm:cxn modelId="{B282BCA1-00FD-4794-B414-3AF553CF6F5D}" type="presParOf" srcId="{31A76851-B36D-4C71-A7D7-F971F97FFD03}" destId="{86DA05C1-4973-443A-B645-FEC62797730E}" srcOrd="10" destOrd="0" presId="urn:microsoft.com/office/officeart/2005/8/layout/radial5"/>
    <dgm:cxn modelId="{4234CDC5-2ADC-45D1-BF4F-C647747A6819}" type="presParOf" srcId="{31A76851-B36D-4C71-A7D7-F971F97FFD03}" destId="{95F03CDB-7486-42FB-9AC8-69FB9C1A348B}" srcOrd="11" destOrd="0" presId="urn:microsoft.com/office/officeart/2005/8/layout/radial5"/>
    <dgm:cxn modelId="{87AAD86D-14A2-4958-9999-47D1F1CFCA9F}" type="presParOf" srcId="{95F03CDB-7486-42FB-9AC8-69FB9C1A348B}" destId="{D7FB50B1-2716-474C-A1E8-29B3D7C62DE7}" srcOrd="0" destOrd="0" presId="urn:microsoft.com/office/officeart/2005/8/layout/radial5"/>
    <dgm:cxn modelId="{AD456CEB-E407-4E7F-BA46-6C35B8D11026}" type="presParOf" srcId="{31A76851-B36D-4C71-A7D7-F971F97FFD03}" destId="{C0453A72-5260-4E27-B462-638B1AA8F654}" srcOrd="12" destOrd="0" presId="urn:microsoft.com/office/officeart/2005/8/layout/radial5"/>
    <dgm:cxn modelId="{259C7EEA-F479-44D6-AD34-81F82EC77E99}" type="presParOf" srcId="{31A76851-B36D-4C71-A7D7-F971F97FFD03}" destId="{053C188F-17F0-4CCF-AABA-AB7A0DC57B16}" srcOrd="13" destOrd="0" presId="urn:microsoft.com/office/officeart/2005/8/layout/radial5"/>
    <dgm:cxn modelId="{6D949069-C13B-45D0-A0CA-67983C2269D7}" type="presParOf" srcId="{053C188F-17F0-4CCF-AABA-AB7A0DC57B16}" destId="{E7B5373A-FF21-4569-BFB5-8C3AB1FFA351}" srcOrd="0" destOrd="0" presId="urn:microsoft.com/office/officeart/2005/8/layout/radial5"/>
    <dgm:cxn modelId="{A5454C49-B45D-4BB2-8013-BD27A930B707}" type="presParOf" srcId="{31A76851-B36D-4C71-A7D7-F971F97FFD03}" destId="{07FE0385-3A5A-4FAD-A21E-14CF3007C81B}" srcOrd="14" destOrd="0" presId="urn:microsoft.com/office/officeart/2005/8/layout/radial5"/>
    <dgm:cxn modelId="{4F09C3B7-373E-4647-9A89-F62B50CB7D28}" type="presParOf" srcId="{31A76851-B36D-4C71-A7D7-F971F97FFD03}" destId="{8EFBBB11-22DE-47E9-9428-4AE115648F9F}" srcOrd="15" destOrd="0" presId="urn:microsoft.com/office/officeart/2005/8/layout/radial5"/>
    <dgm:cxn modelId="{E15B0927-B055-4FCF-A74D-AABD904B576C}" type="presParOf" srcId="{8EFBBB11-22DE-47E9-9428-4AE115648F9F}" destId="{29910F98-F359-4F98-A0B7-C0B7A7E19B67}" srcOrd="0" destOrd="0" presId="urn:microsoft.com/office/officeart/2005/8/layout/radial5"/>
    <dgm:cxn modelId="{7B7653B3-7AA9-491A-B8AE-18B598ADACE7}" type="presParOf" srcId="{31A76851-B36D-4C71-A7D7-F971F97FFD03}" destId="{C6A0036C-F69E-4E78-83DD-E0338FF739A2}" srcOrd="1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E6CF1B-E7FC-4D37-A75C-E4911EC4249E}">
      <dsp:nvSpPr>
        <dsp:cNvPr id="0" name=""/>
        <dsp:cNvSpPr/>
      </dsp:nvSpPr>
      <dsp:spPr>
        <a:xfrm>
          <a:off x="3385723" y="2031057"/>
          <a:ext cx="1356552" cy="1356552"/>
        </a:xfrm>
        <a:prstGeom prst="ellipse">
          <a:avLst/>
        </a:prstGeom>
        <a:solidFill>
          <a:schemeClr val="accent1">
            <a:lumMod val="50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n-IN" sz="1600" kern="1200" dirty="0" smtClean="0">
              <a:latin typeface="NikoshBAN" panose="02000000000000000000" pitchFamily="2" charset="0"/>
              <a:cs typeface="NikoshBAN" panose="02000000000000000000" pitchFamily="2" charset="0"/>
            </a:rPr>
            <a:t>জুমুয়ার সালাত ওয়াজিব হওয়ার শর্তাবলি</a:t>
          </a:r>
          <a:endParaRPr lang="en-US" sz="1600" kern="1200" dirty="0">
            <a:latin typeface="NikoshBAN" panose="02000000000000000000" pitchFamily="2" charset="0"/>
            <a:cs typeface="NikoshBAN" panose="02000000000000000000" pitchFamily="2" charset="0"/>
          </a:endParaRPr>
        </a:p>
      </dsp:txBody>
      <dsp:txXfrm>
        <a:off x="3584385" y="2229719"/>
        <a:ext cx="959228" cy="959228"/>
      </dsp:txXfrm>
    </dsp:sp>
    <dsp:sp modelId="{1AB702F5-6F50-4DAE-9D01-7AF3EB8DFD20}">
      <dsp:nvSpPr>
        <dsp:cNvPr id="0" name=""/>
        <dsp:cNvSpPr/>
      </dsp:nvSpPr>
      <dsp:spPr>
        <a:xfrm rot="16200000">
          <a:off x="3858745" y="1424788"/>
          <a:ext cx="410508" cy="4612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3920321" y="1578609"/>
        <a:ext cx="287356" cy="276737"/>
      </dsp:txXfrm>
    </dsp:sp>
    <dsp:sp modelId="{7F72BFA5-BDB6-4E42-BD39-783FDD77B008}">
      <dsp:nvSpPr>
        <dsp:cNvPr id="0" name=""/>
        <dsp:cNvSpPr/>
      </dsp:nvSpPr>
      <dsp:spPr>
        <a:xfrm>
          <a:off x="3453551" y="35614"/>
          <a:ext cx="1220897" cy="1220897"/>
        </a:xfrm>
        <a:prstGeom prst="ellipse">
          <a:avLst/>
        </a:prstGeom>
        <a:solidFill>
          <a:srgbClr val="92D05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n-IN" sz="1600" kern="1200" dirty="0" smtClean="0">
              <a:solidFill>
                <a:schemeClr val="accent1">
                  <a:lumMod val="50000"/>
                </a:schemeClr>
              </a:solidFill>
            </a:rPr>
            <a:t>স্বাধীন হওয়া</a:t>
          </a:r>
          <a:endParaRPr lang="en-US" sz="1600" kern="1200" dirty="0">
            <a:solidFill>
              <a:schemeClr val="accent1">
                <a:lumMod val="50000"/>
              </a:schemeClr>
            </a:solidFill>
          </a:endParaRPr>
        </a:p>
      </dsp:txBody>
      <dsp:txXfrm>
        <a:off x="3632347" y="214410"/>
        <a:ext cx="863305" cy="863305"/>
      </dsp:txXfrm>
    </dsp:sp>
    <dsp:sp modelId="{9DB9F545-78C1-44F3-9074-6DD52C4A2654}">
      <dsp:nvSpPr>
        <dsp:cNvPr id="0" name=""/>
        <dsp:cNvSpPr/>
      </dsp:nvSpPr>
      <dsp:spPr>
        <a:xfrm rot="18993866">
          <a:off x="4627162" y="1742214"/>
          <a:ext cx="429401" cy="4612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4644801" y="1878743"/>
        <a:ext cx="300581" cy="276737"/>
      </dsp:txXfrm>
    </dsp:sp>
    <dsp:sp modelId="{4244ABB0-0F63-4963-837C-D877FF32F0BD}">
      <dsp:nvSpPr>
        <dsp:cNvPr id="0" name=""/>
        <dsp:cNvSpPr/>
      </dsp:nvSpPr>
      <dsp:spPr>
        <a:xfrm>
          <a:off x="4977675" y="655798"/>
          <a:ext cx="1220897" cy="1220897"/>
        </a:xfrm>
        <a:prstGeom prst="ellipse">
          <a:avLst/>
        </a:prstGeom>
        <a:solidFill>
          <a:srgbClr val="FFC00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n-IN" sz="1600" kern="1200" dirty="0" smtClean="0">
              <a:solidFill>
                <a:schemeClr val="tx1">
                  <a:lumMod val="75000"/>
                  <a:lumOff val="25000"/>
                </a:schemeClr>
              </a:solidFill>
            </a:rPr>
            <a:t>পুরুষ হ</a:t>
          </a:r>
          <a:r>
            <a:rPr lang="bn-IN" sz="1600" kern="1200" dirty="0" smtClean="0">
              <a:solidFill>
                <a:schemeClr val="tx1">
                  <a:lumMod val="75000"/>
                  <a:lumOff val="25000"/>
                </a:schemeClr>
              </a:solidFill>
              <a:latin typeface="NikoshBAN" panose="02000000000000000000" pitchFamily="2" charset="0"/>
              <a:cs typeface="NikoshBAN" panose="02000000000000000000" pitchFamily="2" charset="0"/>
            </a:rPr>
            <a:t>ওয়া</a:t>
          </a:r>
          <a:endParaRPr lang="en-US" sz="1600" kern="1200" dirty="0">
            <a:solidFill>
              <a:schemeClr val="tx1">
                <a:lumMod val="75000"/>
                <a:lumOff val="25000"/>
              </a:schemeClr>
            </a:solidFill>
          </a:endParaRPr>
        </a:p>
      </dsp:txBody>
      <dsp:txXfrm>
        <a:off x="5156471" y="834594"/>
        <a:ext cx="863305" cy="863305"/>
      </dsp:txXfrm>
    </dsp:sp>
    <dsp:sp modelId="{A8BD8DB7-E0A6-403C-B6A4-EA1326CC594B}">
      <dsp:nvSpPr>
        <dsp:cNvPr id="0" name=""/>
        <dsp:cNvSpPr/>
      </dsp:nvSpPr>
      <dsp:spPr>
        <a:xfrm>
          <a:off x="4915770" y="2478719"/>
          <a:ext cx="417962" cy="4612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4915770" y="2570964"/>
        <a:ext cx="292573" cy="276737"/>
      </dsp:txXfrm>
    </dsp:sp>
    <dsp:sp modelId="{0CBC5CCA-D1AB-45A4-90BE-A837D1454F3F}">
      <dsp:nvSpPr>
        <dsp:cNvPr id="0" name=""/>
        <dsp:cNvSpPr/>
      </dsp:nvSpPr>
      <dsp:spPr>
        <a:xfrm>
          <a:off x="5530884" y="2098884"/>
          <a:ext cx="1220897" cy="1220897"/>
        </a:xfrm>
        <a:prstGeom prst="ellipse">
          <a:avLst/>
        </a:prstGeom>
        <a:solidFill>
          <a:schemeClr val="accent6">
            <a:lumMod val="60000"/>
            <a:lumOff val="40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n-IN" sz="1600" kern="1200" dirty="0" smtClean="0">
              <a:solidFill>
                <a:srgbClr val="C00000"/>
              </a:solidFill>
            </a:rPr>
            <a:t>মুকিম হওয়া</a:t>
          </a:r>
          <a:endParaRPr lang="en-US" sz="1600" kern="1200" dirty="0">
            <a:solidFill>
              <a:srgbClr val="C00000"/>
            </a:solidFill>
          </a:endParaRPr>
        </a:p>
      </dsp:txBody>
      <dsp:txXfrm>
        <a:off x="5709680" y="2277680"/>
        <a:ext cx="863305" cy="863305"/>
      </dsp:txXfrm>
    </dsp:sp>
    <dsp:sp modelId="{F5E2CB3E-01A0-4357-9404-FDD3E179CAB2}">
      <dsp:nvSpPr>
        <dsp:cNvPr id="0" name=""/>
        <dsp:cNvSpPr/>
      </dsp:nvSpPr>
      <dsp:spPr>
        <a:xfrm rot="2795782">
          <a:off x="4587003" y="3265426"/>
          <a:ext cx="442084" cy="4612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4607750" y="3309493"/>
        <a:ext cx="309459" cy="276737"/>
      </dsp:txXfrm>
    </dsp:sp>
    <dsp:sp modelId="{78B58379-0F57-46E3-8A7C-06EB2ECA9A72}">
      <dsp:nvSpPr>
        <dsp:cNvPr id="0" name=""/>
        <dsp:cNvSpPr/>
      </dsp:nvSpPr>
      <dsp:spPr>
        <a:xfrm>
          <a:off x="4912231" y="3641199"/>
          <a:ext cx="1220897" cy="1220897"/>
        </a:xfrm>
        <a:prstGeom prst="ellipse">
          <a:avLst/>
        </a:prstGeom>
        <a:solidFill>
          <a:schemeClr val="accent3">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n-IN" sz="1600" kern="1200" dirty="0" smtClean="0"/>
            <a:t>সুস্থ হওয়া</a:t>
          </a:r>
          <a:endParaRPr lang="en-US" sz="1600" kern="1200" dirty="0"/>
        </a:p>
      </dsp:txBody>
      <dsp:txXfrm>
        <a:off x="5091027" y="3819995"/>
        <a:ext cx="863305" cy="863305"/>
      </dsp:txXfrm>
    </dsp:sp>
    <dsp:sp modelId="{B373019A-018F-41D9-BF5C-DED9B3BDA3DB}">
      <dsp:nvSpPr>
        <dsp:cNvPr id="0" name=""/>
        <dsp:cNvSpPr/>
      </dsp:nvSpPr>
      <dsp:spPr>
        <a:xfrm rot="5336833">
          <a:off x="3875817" y="3536813"/>
          <a:ext cx="415253" cy="4612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3936961" y="3566781"/>
        <a:ext cx="290677" cy="276737"/>
      </dsp:txXfrm>
    </dsp:sp>
    <dsp:sp modelId="{86DA05C1-4973-443A-B645-FEC62797730E}">
      <dsp:nvSpPr>
        <dsp:cNvPr id="0" name=""/>
        <dsp:cNvSpPr/>
      </dsp:nvSpPr>
      <dsp:spPr>
        <a:xfrm>
          <a:off x="3491624" y="4170758"/>
          <a:ext cx="1220897" cy="1220897"/>
        </a:xfrm>
        <a:prstGeom prst="ellipse">
          <a:avLst/>
        </a:prstGeom>
        <a:solidFill>
          <a:srgbClr val="FF000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n-IN" sz="1600" kern="1200" dirty="0" smtClean="0">
              <a:solidFill>
                <a:schemeClr val="bg2">
                  <a:lumMod val="10000"/>
                </a:schemeClr>
              </a:solidFill>
            </a:rPr>
            <a:t>বালেগ হওয়া</a:t>
          </a:r>
          <a:endParaRPr lang="en-US" sz="1600" kern="1200" dirty="0">
            <a:solidFill>
              <a:schemeClr val="bg2">
                <a:lumMod val="10000"/>
              </a:schemeClr>
            </a:solidFill>
          </a:endParaRPr>
        </a:p>
      </dsp:txBody>
      <dsp:txXfrm>
        <a:off x="3670420" y="4349554"/>
        <a:ext cx="863305" cy="863305"/>
      </dsp:txXfrm>
    </dsp:sp>
    <dsp:sp modelId="{95F03CDB-7486-42FB-9AC8-69FB9C1A348B}">
      <dsp:nvSpPr>
        <dsp:cNvPr id="0" name=""/>
        <dsp:cNvSpPr/>
      </dsp:nvSpPr>
      <dsp:spPr>
        <a:xfrm rot="8100000">
          <a:off x="3104954" y="3228784"/>
          <a:ext cx="417962" cy="4612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3211980" y="3276697"/>
        <a:ext cx="292573" cy="276737"/>
      </dsp:txXfrm>
    </dsp:sp>
    <dsp:sp modelId="{C0453A72-5260-4E27-B462-638B1AA8F654}">
      <dsp:nvSpPr>
        <dsp:cNvPr id="0" name=""/>
        <dsp:cNvSpPr/>
      </dsp:nvSpPr>
      <dsp:spPr>
        <a:xfrm>
          <a:off x="1984654" y="3567781"/>
          <a:ext cx="1220897" cy="1220897"/>
        </a:xfrm>
        <a:prstGeom prst="ellipse">
          <a:avLst/>
        </a:prstGeom>
        <a:solidFill>
          <a:schemeClr val="accent4">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n-IN" sz="1600" kern="1200" dirty="0" smtClean="0"/>
            <a:t>সুস্থ মস্তিস্ক হওয়া</a:t>
          </a:r>
          <a:endParaRPr lang="en-US" sz="1600" kern="1200" dirty="0"/>
        </a:p>
      </dsp:txBody>
      <dsp:txXfrm>
        <a:off x="2163450" y="3746577"/>
        <a:ext cx="863305" cy="863305"/>
      </dsp:txXfrm>
    </dsp:sp>
    <dsp:sp modelId="{053C188F-17F0-4CCF-AABA-AB7A0DC57B16}">
      <dsp:nvSpPr>
        <dsp:cNvPr id="0" name=""/>
        <dsp:cNvSpPr/>
      </dsp:nvSpPr>
      <dsp:spPr>
        <a:xfrm rot="10730853">
          <a:off x="2846154" y="2499381"/>
          <a:ext cx="381442" cy="4612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2960575" y="2590475"/>
        <a:ext cx="267009" cy="276737"/>
      </dsp:txXfrm>
    </dsp:sp>
    <dsp:sp modelId="{07FE0385-3A5A-4FAD-A21E-14CF3007C81B}">
      <dsp:nvSpPr>
        <dsp:cNvPr id="0" name=""/>
        <dsp:cNvSpPr/>
      </dsp:nvSpPr>
      <dsp:spPr>
        <a:xfrm>
          <a:off x="1445529" y="2139279"/>
          <a:ext cx="1220897" cy="1220897"/>
        </a:xfrm>
        <a:prstGeom prst="ellipse">
          <a:avLst/>
        </a:prstGeom>
        <a:solidFill>
          <a:srgbClr val="7030A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n-IN" sz="1600" kern="1200" dirty="0" smtClean="0"/>
            <a:t>মুসলমান হওয়া</a:t>
          </a:r>
          <a:endParaRPr lang="en-US" sz="1600" kern="1200" dirty="0"/>
        </a:p>
      </dsp:txBody>
      <dsp:txXfrm>
        <a:off x="1624325" y="2318075"/>
        <a:ext cx="863305" cy="863305"/>
      </dsp:txXfrm>
    </dsp:sp>
    <dsp:sp modelId="{8EFBBB11-22DE-47E9-9428-4AE115648F9F}">
      <dsp:nvSpPr>
        <dsp:cNvPr id="0" name=""/>
        <dsp:cNvSpPr/>
      </dsp:nvSpPr>
      <dsp:spPr>
        <a:xfrm rot="13500000">
          <a:off x="3104954" y="1728654"/>
          <a:ext cx="417962" cy="4612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3211980" y="1865231"/>
        <a:ext cx="292573" cy="276737"/>
      </dsp:txXfrm>
    </dsp:sp>
    <dsp:sp modelId="{C6A0036C-F69E-4E78-83DD-E0338FF739A2}">
      <dsp:nvSpPr>
        <dsp:cNvPr id="0" name=""/>
        <dsp:cNvSpPr/>
      </dsp:nvSpPr>
      <dsp:spPr>
        <a:xfrm>
          <a:off x="1984654" y="629988"/>
          <a:ext cx="1220897" cy="1220897"/>
        </a:xfrm>
        <a:prstGeom prst="ellipse">
          <a:avLst/>
        </a:prstGeom>
        <a:solidFill>
          <a:schemeClr val="tx2">
            <a:lumMod val="50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n-IN" sz="1600" kern="1200" dirty="0" smtClean="0"/>
            <a:t>দৃষ্টি শক্তি সম্পন্ন হওয়া</a:t>
          </a:r>
          <a:endParaRPr lang="en-US" sz="1600" kern="1200" dirty="0"/>
        </a:p>
      </dsp:txBody>
      <dsp:txXfrm>
        <a:off x="2163450" y="808784"/>
        <a:ext cx="863305" cy="863305"/>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45B7B5-B3E1-4327-A12D-7C1A8E58C02A}" type="datetimeFigureOut">
              <a:rPr lang="en-US" smtClean="0"/>
              <a:t>1/28/2021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6B4DAC-64E9-4FEC-B32C-B0B7699832AD}" type="slidenum">
              <a:rPr lang="en-US" smtClean="0"/>
              <a:t>‹#›</a:t>
            </a:fld>
            <a:endParaRPr lang="en-US"/>
          </a:p>
        </p:txBody>
      </p:sp>
    </p:spTree>
    <p:extLst>
      <p:ext uri="{BB962C8B-B14F-4D97-AF65-F5344CB8AC3E}">
        <p14:creationId xmlns:p14="http://schemas.microsoft.com/office/powerpoint/2010/main" val="1011834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6B4DAC-64E9-4FEC-B32C-B0B7699832AD}" type="slidenum">
              <a:rPr lang="en-US" smtClean="0"/>
              <a:t>1</a:t>
            </a:fld>
            <a:endParaRPr lang="en-US"/>
          </a:p>
        </p:txBody>
      </p:sp>
    </p:spTree>
    <p:extLst>
      <p:ext uri="{BB962C8B-B14F-4D97-AF65-F5344CB8AC3E}">
        <p14:creationId xmlns:p14="http://schemas.microsoft.com/office/powerpoint/2010/main" val="1647644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8C5064-877D-4E5C-8A53-A2FF39FBC2AF}" type="datetime1">
              <a:rPr lang="en-US" smtClean="0"/>
              <a:t>1/28/2021</a:t>
            </a:fld>
            <a:endParaRPr lang="en-US"/>
          </a:p>
        </p:txBody>
      </p:sp>
      <p:sp>
        <p:nvSpPr>
          <p:cNvPr id="5" name="Footer Placeholder 4"/>
          <p:cNvSpPr>
            <a:spLocks noGrp="1"/>
          </p:cNvSpPr>
          <p:nvPr>
            <p:ph type="ftr" sz="quarter" idx="11"/>
          </p:nvPr>
        </p:nvSpPr>
        <p:spPr/>
        <p:txBody>
          <a:bodyPr/>
          <a:lstStyle/>
          <a:p>
            <a:r>
              <a:rPr lang="en-US" smtClean="0"/>
              <a:t>Md. Soriful Islam,Nithpur Mohila Alim Madrasha,Porsha,Naogaon,</a:t>
            </a:r>
            <a:endParaRPr lang="en-US"/>
          </a:p>
        </p:txBody>
      </p:sp>
      <p:sp>
        <p:nvSpPr>
          <p:cNvPr id="6" name="Slide Number Placeholder 5"/>
          <p:cNvSpPr>
            <a:spLocks noGrp="1"/>
          </p:cNvSpPr>
          <p:nvPr>
            <p:ph type="sldNum" sz="quarter" idx="12"/>
          </p:nvPr>
        </p:nvSpPr>
        <p:spPr/>
        <p:txBody>
          <a:bodyPr/>
          <a:lstStyle/>
          <a:p>
            <a:fld id="{9C241AA6-74F0-4CAD-A8AC-9059DDA1AADE}" type="slidenum">
              <a:rPr lang="en-US" smtClean="0"/>
              <a:t>‹#›</a:t>
            </a:fld>
            <a:endParaRPr lang="en-US"/>
          </a:p>
        </p:txBody>
      </p:sp>
    </p:spTree>
    <p:extLst>
      <p:ext uri="{BB962C8B-B14F-4D97-AF65-F5344CB8AC3E}">
        <p14:creationId xmlns:p14="http://schemas.microsoft.com/office/powerpoint/2010/main" val="64774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8AFA2E-96C7-4126-A2DF-64E2E3A29A8B}" type="datetime1">
              <a:rPr lang="en-US" smtClean="0"/>
              <a:t>1/28/2021</a:t>
            </a:fld>
            <a:endParaRPr lang="en-US"/>
          </a:p>
        </p:txBody>
      </p:sp>
      <p:sp>
        <p:nvSpPr>
          <p:cNvPr id="5" name="Footer Placeholder 4"/>
          <p:cNvSpPr>
            <a:spLocks noGrp="1"/>
          </p:cNvSpPr>
          <p:nvPr>
            <p:ph type="ftr" sz="quarter" idx="11"/>
          </p:nvPr>
        </p:nvSpPr>
        <p:spPr/>
        <p:txBody>
          <a:bodyPr/>
          <a:lstStyle/>
          <a:p>
            <a:r>
              <a:rPr lang="en-US" smtClean="0"/>
              <a:t>Md. Soriful Islam,Nithpur Mohila Alim Madrasha,Porsha,Naogaon,</a:t>
            </a:r>
            <a:endParaRPr lang="en-US"/>
          </a:p>
        </p:txBody>
      </p:sp>
      <p:sp>
        <p:nvSpPr>
          <p:cNvPr id="6" name="Slide Number Placeholder 5"/>
          <p:cNvSpPr>
            <a:spLocks noGrp="1"/>
          </p:cNvSpPr>
          <p:nvPr>
            <p:ph type="sldNum" sz="quarter" idx="12"/>
          </p:nvPr>
        </p:nvSpPr>
        <p:spPr/>
        <p:txBody>
          <a:bodyPr/>
          <a:lstStyle/>
          <a:p>
            <a:fld id="{9C241AA6-74F0-4CAD-A8AC-9059DDA1AADE}" type="slidenum">
              <a:rPr lang="en-US" smtClean="0"/>
              <a:t>‹#›</a:t>
            </a:fld>
            <a:endParaRPr lang="en-US"/>
          </a:p>
        </p:txBody>
      </p:sp>
    </p:spTree>
    <p:extLst>
      <p:ext uri="{BB962C8B-B14F-4D97-AF65-F5344CB8AC3E}">
        <p14:creationId xmlns:p14="http://schemas.microsoft.com/office/powerpoint/2010/main" val="423577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3DA5ED-F178-4537-B740-9B2537D2AD75}" type="datetime1">
              <a:rPr lang="en-US" smtClean="0"/>
              <a:t>1/28/2021</a:t>
            </a:fld>
            <a:endParaRPr lang="en-US"/>
          </a:p>
        </p:txBody>
      </p:sp>
      <p:sp>
        <p:nvSpPr>
          <p:cNvPr id="5" name="Footer Placeholder 4"/>
          <p:cNvSpPr>
            <a:spLocks noGrp="1"/>
          </p:cNvSpPr>
          <p:nvPr>
            <p:ph type="ftr" sz="quarter" idx="11"/>
          </p:nvPr>
        </p:nvSpPr>
        <p:spPr/>
        <p:txBody>
          <a:bodyPr/>
          <a:lstStyle/>
          <a:p>
            <a:r>
              <a:rPr lang="en-US" smtClean="0"/>
              <a:t>Md. Soriful Islam,Nithpur Mohila Alim Madrasha,Porsha,Naogaon,</a:t>
            </a:r>
            <a:endParaRPr lang="en-US"/>
          </a:p>
        </p:txBody>
      </p:sp>
      <p:sp>
        <p:nvSpPr>
          <p:cNvPr id="6" name="Slide Number Placeholder 5"/>
          <p:cNvSpPr>
            <a:spLocks noGrp="1"/>
          </p:cNvSpPr>
          <p:nvPr>
            <p:ph type="sldNum" sz="quarter" idx="12"/>
          </p:nvPr>
        </p:nvSpPr>
        <p:spPr/>
        <p:txBody>
          <a:bodyPr/>
          <a:lstStyle/>
          <a:p>
            <a:fld id="{9C241AA6-74F0-4CAD-A8AC-9059DDA1AADE}" type="slidenum">
              <a:rPr lang="en-US" smtClean="0"/>
              <a:t>‹#›</a:t>
            </a:fld>
            <a:endParaRPr lang="en-US"/>
          </a:p>
        </p:txBody>
      </p:sp>
    </p:spTree>
    <p:extLst>
      <p:ext uri="{BB962C8B-B14F-4D97-AF65-F5344CB8AC3E}">
        <p14:creationId xmlns:p14="http://schemas.microsoft.com/office/powerpoint/2010/main" val="310474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5A6E52-33A1-48B8-9D3C-04EAE1E8B9B6}" type="datetime1">
              <a:rPr lang="en-US" smtClean="0"/>
              <a:t>1/28/2021</a:t>
            </a:fld>
            <a:endParaRPr lang="en-US"/>
          </a:p>
        </p:txBody>
      </p:sp>
      <p:sp>
        <p:nvSpPr>
          <p:cNvPr id="5" name="Footer Placeholder 4"/>
          <p:cNvSpPr>
            <a:spLocks noGrp="1"/>
          </p:cNvSpPr>
          <p:nvPr>
            <p:ph type="ftr" sz="quarter" idx="11"/>
          </p:nvPr>
        </p:nvSpPr>
        <p:spPr/>
        <p:txBody>
          <a:bodyPr/>
          <a:lstStyle/>
          <a:p>
            <a:r>
              <a:rPr lang="en-US" smtClean="0"/>
              <a:t>Md. Soriful Islam,Nithpur Mohila Alim Madrasha,Porsha,Naogaon,</a:t>
            </a:r>
            <a:endParaRPr lang="en-US"/>
          </a:p>
        </p:txBody>
      </p:sp>
      <p:sp>
        <p:nvSpPr>
          <p:cNvPr id="6" name="Slide Number Placeholder 5"/>
          <p:cNvSpPr>
            <a:spLocks noGrp="1"/>
          </p:cNvSpPr>
          <p:nvPr>
            <p:ph type="sldNum" sz="quarter" idx="12"/>
          </p:nvPr>
        </p:nvSpPr>
        <p:spPr/>
        <p:txBody>
          <a:bodyPr/>
          <a:lstStyle/>
          <a:p>
            <a:fld id="{9C241AA6-74F0-4CAD-A8AC-9059DDA1AADE}" type="slidenum">
              <a:rPr lang="en-US" smtClean="0"/>
              <a:t>‹#›</a:t>
            </a:fld>
            <a:endParaRPr lang="en-US"/>
          </a:p>
        </p:txBody>
      </p:sp>
    </p:spTree>
    <p:extLst>
      <p:ext uri="{BB962C8B-B14F-4D97-AF65-F5344CB8AC3E}">
        <p14:creationId xmlns:p14="http://schemas.microsoft.com/office/powerpoint/2010/main" val="3114972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EDF409-5830-4D30-A32C-38E7BEEF67DE}" type="datetime1">
              <a:rPr lang="en-US" smtClean="0"/>
              <a:t>1/28/2021</a:t>
            </a:fld>
            <a:endParaRPr lang="en-US"/>
          </a:p>
        </p:txBody>
      </p:sp>
      <p:sp>
        <p:nvSpPr>
          <p:cNvPr id="5" name="Footer Placeholder 4"/>
          <p:cNvSpPr>
            <a:spLocks noGrp="1"/>
          </p:cNvSpPr>
          <p:nvPr>
            <p:ph type="ftr" sz="quarter" idx="11"/>
          </p:nvPr>
        </p:nvSpPr>
        <p:spPr/>
        <p:txBody>
          <a:bodyPr/>
          <a:lstStyle/>
          <a:p>
            <a:r>
              <a:rPr lang="en-US" smtClean="0"/>
              <a:t>Md. Soriful Islam,Nithpur Mohila Alim Madrasha,Porsha,Naogaon,</a:t>
            </a:r>
            <a:endParaRPr lang="en-US"/>
          </a:p>
        </p:txBody>
      </p:sp>
      <p:sp>
        <p:nvSpPr>
          <p:cNvPr id="6" name="Slide Number Placeholder 5"/>
          <p:cNvSpPr>
            <a:spLocks noGrp="1"/>
          </p:cNvSpPr>
          <p:nvPr>
            <p:ph type="sldNum" sz="quarter" idx="12"/>
          </p:nvPr>
        </p:nvSpPr>
        <p:spPr/>
        <p:txBody>
          <a:bodyPr/>
          <a:lstStyle/>
          <a:p>
            <a:fld id="{9C241AA6-74F0-4CAD-A8AC-9059DDA1AADE}" type="slidenum">
              <a:rPr lang="en-US" smtClean="0"/>
              <a:t>‹#›</a:t>
            </a:fld>
            <a:endParaRPr lang="en-US"/>
          </a:p>
        </p:txBody>
      </p:sp>
    </p:spTree>
    <p:extLst>
      <p:ext uri="{BB962C8B-B14F-4D97-AF65-F5344CB8AC3E}">
        <p14:creationId xmlns:p14="http://schemas.microsoft.com/office/powerpoint/2010/main" val="26082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793AA4-B372-435D-8E58-C5D9743E3E8C}" type="datetime1">
              <a:rPr lang="en-US" smtClean="0"/>
              <a:t>1/28/2021</a:t>
            </a:fld>
            <a:endParaRPr lang="en-US"/>
          </a:p>
        </p:txBody>
      </p:sp>
      <p:sp>
        <p:nvSpPr>
          <p:cNvPr id="6" name="Footer Placeholder 5"/>
          <p:cNvSpPr>
            <a:spLocks noGrp="1"/>
          </p:cNvSpPr>
          <p:nvPr>
            <p:ph type="ftr" sz="quarter" idx="11"/>
          </p:nvPr>
        </p:nvSpPr>
        <p:spPr/>
        <p:txBody>
          <a:bodyPr/>
          <a:lstStyle/>
          <a:p>
            <a:r>
              <a:rPr lang="en-US" smtClean="0"/>
              <a:t>Md. Soriful Islam,Nithpur Mohila Alim Madrasha,Porsha,Naogaon,</a:t>
            </a:r>
            <a:endParaRPr lang="en-US"/>
          </a:p>
        </p:txBody>
      </p:sp>
      <p:sp>
        <p:nvSpPr>
          <p:cNvPr id="7" name="Slide Number Placeholder 6"/>
          <p:cNvSpPr>
            <a:spLocks noGrp="1"/>
          </p:cNvSpPr>
          <p:nvPr>
            <p:ph type="sldNum" sz="quarter" idx="12"/>
          </p:nvPr>
        </p:nvSpPr>
        <p:spPr/>
        <p:txBody>
          <a:bodyPr/>
          <a:lstStyle/>
          <a:p>
            <a:fld id="{9C241AA6-74F0-4CAD-A8AC-9059DDA1AADE}" type="slidenum">
              <a:rPr lang="en-US" smtClean="0"/>
              <a:t>‹#›</a:t>
            </a:fld>
            <a:endParaRPr lang="en-US"/>
          </a:p>
        </p:txBody>
      </p:sp>
    </p:spTree>
    <p:extLst>
      <p:ext uri="{BB962C8B-B14F-4D97-AF65-F5344CB8AC3E}">
        <p14:creationId xmlns:p14="http://schemas.microsoft.com/office/powerpoint/2010/main" val="12260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BBCEE3-65AF-410F-8049-92CEA97BBC32}" type="datetime1">
              <a:rPr lang="en-US" smtClean="0"/>
              <a:t>1/28/2021</a:t>
            </a:fld>
            <a:endParaRPr lang="en-US"/>
          </a:p>
        </p:txBody>
      </p:sp>
      <p:sp>
        <p:nvSpPr>
          <p:cNvPr id="8" name="Footer Placeholder 7"/>
          <p:cNvSpPr>
            <a:spLocks noGrp="1"/>
          </p:cNvSpPr>
          <p:nvPr>
            <p:ph type="ftr" sz="quarter" idx="11"/>
          </p:nvPr>
        </p:nvSpPr>
        <p:spPr/>
        <p:txBody>
          <a:bodyPr/>
          <a:lstStyle/>
          <a:p>
            <a:r>
              <a:rPr lang="en-US" smtClean="0"/>
              <a:t>Md. Soriful Islam,Nithpur Mohila Alim Madrasha,Porsha,Naogaon,</a:t>
            </a:r>
            <a:endParaRPr lang="en-US"/>
          </a:p>
        </p:txBody>
      </p:sp>
      <p:sp>
        <p:nvSpPr>
          <p:cNvPr id="9" name="Slide Number Placeholder 8"/>
          <p:cNvSpPr>
            <a:spLocks noGrp="1"/>
          </p:cNvSpPr>
          <p:nvPr>
            <p:ph type="sldNum" sz="quarter" idx="12"/>
          </p:nvPr>
        </p:nvSpPr>
        <p:spPr/>
        <p:txBody>
          <a:bodyPr/>
          <a:lstStyle/>
          <a:p>
            <a:fld id="{9C241AA6-74F0-4CAD-A8AC-9059DDA1AADE}" type="slidenum">
              <a:rPr lang="en-US" smtClean="0"/>
              <a:t>‹#›</a:t>
            </a:fld>
            <a:endParaRPr lang="en-US"/>
          </a:p>
        </p:txBody>
      </p:sp>
    </p:spTree>
    <p:extLst>
      <p:ext uri="{BB962C8B-B14F-4D97-AF65-F5344CB8AC3E}">
        <p14:creationId xmlns:p14="http://schemas.microsoft.com/office/powerpoint/2010/main" val="383562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B9FB07-C2A8-4841-B282-42AB0B3EBE2F}" type="datetime1">
              <a:rPr lang="en-US" smtClean="0"/>
              <a:t>1/28/2021</a:t>
            </a:fld>
            <a:endParaRPr lang="en-US"/>
          </a:p>
        </p:txBody>
      </p:sp>
      <p:sp>
        <p:nvSpPr>
          <p:cNvPr id="4" name="Footer Placeholder 3"/>
          <p:cNvSpPr>
            <a:spLocks noGrp="1"/>
          </p:cNvSpPr>
          <p:nvPr>
            <p:ph type="ftr" sz="quarter" idx="11"/>
          </p:nvPr>
        </p:nvSpPr>
        <p:spPr/>
        <p:txBody>
          <a:bodyPr/>
          <a:lstStyle/>
          <a:p>
            <a:r>
              <a:rPr lang="en-US" smtClean="0"/>
              <a:t>Md. Soriful Islam,Nithpur Mohila Alim Madrasha,Porsha,Naogaon,</a:t>
            </a:r>
            <a:endParaRPr lang="en-US"/>
          </a:p>
        </p:txBody>
      </p:sp>
      <p:sp>
        <p:nvSpPr>
          <p:cNvPr id="5" name="Slide Number Placeholder 4"/>
          <p:cNvSpPr>
            <a:spLocks noGrp="1"/>
          </p:cNvSpPr>
          <p:nvPr>
            <p:ph type="sldNum" sz="quarter" idx="12"/>
          </p:nvPr>
        </p:nvSpPr>
        <p:spPr/>
        <p:txBody>
          <a:bodyPr/>
          <a:lstStyle/>
          <a:p>
            <a:fld id="{9C241AA6-74F0-4CAD-A8AC-9059DDA1AADE}" type="slidenum">
              <a:rPr lang="en-US" smtClean="0"/>
              <a:t>‹#›</a:t>
            </a:fld>
            <a:endParaRPr lang="en-US"/>
          </a:p>
        </p:txBody>
      </p:sp>
    </p:spTree>
    <p:extLst>
      <p:ext uri="{BB962C8B-B14F-4D97-AF65-F5344CB8AC3E}">
        <p14:creationId xmlns:p14="http://schemas.microsoft.com/office/powerpoint/2010/main" val="3196052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AAAAB-CD0F-4F6F-BECE-401E53109670}" type="datetime1">
              <a:rPr lang="en-US" smtClean="0"/>
              <a:t>1/28/2021</a:t>
            </a:fld>
            <a:endParaRPr lang="en-US"/>
          </a:p>
        </p:txBody>
      </p:sp>
      <p:sp>
        <p:nvSpPr>
          <p:cNvPr id="3" name="Footer Placeholder 2"/>
          <p:cNvSpPr>
            <a:spLocks noGrp="1"/>
          </p:cNvSpPr>
          <p:nvPr>
            <p:ph type="ftr" sz="quarter" idx="11"/>
          </p:nvPr>
        </p:nvSpPr>
        <p:spPr/>
        <p:txBody>
          <a:bodyPr/>
          <a:lstStyle/>
          <a:p>
            <a:r>
              <a:rPr lang="en-US" smtClean="0"/>
              <a:t>Md. Soriful Islam,Nithpur Mohila Alim Madrasha,Porsha,Naogaon,</a:t>
            </a:r>
            <a:endParaRPr lang="en-US"/>
          </a:p>
        </p:txBody>
      </p:sp>
      <p:sp>
        <p:nvSpPr>
          <p:cNvPr id="4" name="Slide Number Placeholder 3"/>
          <p:cNvSpPr>
            <a:spLocks noGrp="1"/>
          </p:cNvSpPr>
          <p:nvPr>
            <p:ph type="sldNum" sz="quarter" idx="12"/>
          </p:nvPr>
        </p:nvSpPr>
        <p:spPr/>
        <p:txBody>
          <a:bodyPr/>
          <a:lstStyle/>
          <a:p>
            <a:fld id="{9C241AA6-74F0-4CAD-A8AC-9059DDA1AADE}" type="slidenum">
              <a:rPr lang="en-US" smtClean="0"/>
              <a:t>‹#›</a:t>
            </a:fld>
            <a:endParaRPr lang="en-US"/>
          </a:p>
        </p:txBody>
      </p:sp>
    </p:spTree>
    <p:extLst>
      <p:ext uri="{BB962C8B-B14F-4D97-AF65-F5344CB8AC3E}">
        <p14:creationId xmlns:p14="http://schemas.microsoft.com/office/powerpoint/2010/main" val="152346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F330A-FB24-4BAC-B5CF-FADDEBF6F0DC}" type="datetime1">
              <a:rPr lang="en-US" smtClean="0"/>
              <a:t>1/28/2021</a:t>
            </a:fld>
            <a:endParaRPr lang="en-US"/>
          </a:p>
        </p:txBody>
      </p:sp>
      <p:sp>
        <p:nvSpPr>
          <p:cNvPr id="6" name="Footer Placeholder 5"/>
          <p:cNvSpPr>
            <a:spLocks noGrp="1"/>
          </p:cNvSpPr>
          <p:nvPr>
            <p:ph type="ftr" sz="quarter" idx="11"/>
          </p:nvPr>
        </p:nvSpPr>
        <p:spPr/>
        <p:txBody>
          <a:bodyPr/>
          <a:lstStyle/>
          <a:p>
            <a:r>
              <a:rPr lang="en-US" smtClean="0"/>
              <a:t>Md. Soriful Islam,Nithpur Mohila Alim Madrasha,Porsha,Naogaon,</a:t>
            </a:r>
            <a:endParaRPr lang="en-US"/>
          </a:p>
        </p:txBody>
      </p:sp>
      <p:sp>
        <p:nvSpPr>
          <p:cNvPr id="7" name="Slide Number Placeholder 6"/>
          <p:cNvSpPr>
            <a:spLocks noGrp="1"/>
          </p:cNvSpPr>
          <p:nvPr>
            <p:ph type="sldNum" sz="quarter" idx="12"/>
          </p:nvPr>
        </p:nvSpPr>
        <p:spPr/>
        <p:txBody>
          <a:bodyPr/>
          <a:lstStyle/>
          <a:p>
            <a:fld id="{9C241AA6-74F0-4CAD-A8AC-9059DDA1AADE}" type="slidenum">
              <a:rPr lang="en-US" smtClean="0"/>
              <a:t>‹#›</a:t>
            </a:fld>
            <a:endParaRPr lang="en-US"/>
          </a:p>
        </p:txBody>
      </p:sp>
    </p:spTree>
    <p:extLst>
      <p:ext uri="{BB962C8B-B14F-4D97-AF65-F5344CB8AC3E}">
        <p14:creationId xmlns:p14="http://schemas.microsoft.com/office/powerpoint/2010/main" val="3047730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A88B47-200A-40AE-A099-3A958C79CD7E}" type="datetime1">
              <a:rPr lang="en-US" smtClean="0"/>
              <a:t>1/28/2021</a:t>
            </a:fld>
            <a:endParaRPr lang="en-US"/>
          </a:p>
        </p:txBody>
      </p:sp>
      <p:sp>
        <p:nvSpPr>
          <p:cNvPr id="6" name="Footer Placeholder 5"/>
          <p:cNvSpPr>
            <a:spLocks noGrp="1"/>
          </p:cNvSpPr>
          <p:nvPr>
            <p:ph type="ftr" sz="quarter" idx="11"/>
          </p:nvPr>
        </p:nvSpPr>
        <p:spPr/>
        <p:txBody>
          <a:bodyPr/>
          <a:lstStyle/>
          <a:p>
            <a:r>
              <a:rPr lang="en-US" smtClean="0"/>
              <a:t>Md. Soriful Islam,Nithpur Mohila Alim Madrasha,Porsha,Naogaon,</a:t>
            </a:r>
            <a:endParaRPr lang="en-US"/>
          </a:p>
        </p:txBody>
      </p:sp>
      <p:sp>
        <p:nvSpPr>
          <p:cNvPr id="7" name="Slide Number Placeholder 6"/>
          <p:cNvSpPr>
            <a:spLocks noGrp="1"/>
          </p:cNvSpPr>
          <p:nvPr>
            <p:ph type="sldNum" sz="quarter" idx="12"/>
          </p:nvPr>
        </p:nvSpPr>
        <p:spPr/>
        <p:txBody>
          <a:bodyPr/>
          <a:lstStyle/>
          <a:p>
            <a:fld id="{9C241AA6-74F0-4CAD-A8AC-9059DDA1AADE}" type="slidenum">
              <a:rPr lang="en-US" smtClean="0"/>
              <a:t>‹#›</a:t>
            </a:fld>
            <a:endParaRPr lang="en-US"/>
          </a:p>
        </p:txBody>
      </p:sp>
    </p:spTree>
    <p:extLst>
      <p:ext uri="{BB962C8B-B14F-4D97-AF65-F5344CB8AC3E}">
        <p14:creationId xmlns:p14="http://schemas.microsoft.com/office/powerpoint/2010/main" val="129003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E6263-6AE1-495C-95DD-F7B567E9E5E5}" type="datetime1">
              <a:rPr lang="en-US" smtClean="0"/>
              <a:t>1/28/2021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Md. Soriful Islam,Nithpur Mohila Alim Madrasha,Porsha,Naogaon,</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241AA6-74F0-4CAD-A8AC-9059DDA1AADE}" type="slidenum">
              <a:rPr lang="en-US" smtClean="0"/>
              <a:t>‹#›</a:t>
            </a:fld>
            <a:endParaRPr lang="en-US"/>
          </a:p>
        </p:txBody>
      </p:sp>
    </p:spTree>
    <p:extLst>
      <p:ext uri="{BB962C8B-B14F-4D97-AF65-F5344CB8AC3E}">
        <p14:creationId xmlns:p14="http://schemas.microsoft.com/office/powerpoint/2010/main" val="2062962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16000" y="1787536"/>
            <a:ext cx="9144000" cy="3411489"/>
          </a:xfrm>
        </p:spPr>
        <p:txBody>
          <a:bodyPr>
            <a:noAutofit/>
          </a:bodyPr>
          <a:lstStyle/>
          <a:p>
            <a:r>
              <a:rPr lang="bn-IN" sz="22200" b="1" dirty="0" smtClean="0">
                <a:solidFill>
                  <a:srgbClr val="FF0000"/>
                </a:solidFill>
                <a:latin typeface="NikoshBAN" panose="02000000000000000000" pitchFamily="2" charset="0"/>
                <a:cs typeface="NikoshBAN" panose="02000000000000000000" pitchFamily="2" charset="0"/>
              </a:rPr>
              <a:t>স্বাগতম</a:t>
            </a:r>
            <a:endParaRPr lang="en-US" sz="22200" b="1" dirty="0">
              <a:solidFill>
                <a:srgbClr val="FF0000"/>
              </a:solidFill>
              <a:latin typeface="NikoshBAN" panose="02000000000000000000" pitchFamily="2" charset="0"/>
              <a:cs typeface="NikoshBAN" panose="02000000000000000000" pitchFamily="2" charset="0"/>
            </a:endParaRPr>
          </a:p>
        </p:txBody>
      </p:sp>
      <p:sp>
        <p:nvSpPr>
          <p:cNvPr id="2" name="Rectangle 1"/>
          <p:cNvSpPr/>
          <p:nvPr/>
        </p:nvSpPr>
        <p:spPr>
          <a:xfrm>
            <a:off x="2335284" y="715349"/>
            <a:ext cx="6096000" cy="1200329"/>
          </a:xfrm>
          <a:prstGeom prst="rect">
            <a:avLst/>
          </a:prstGeom>
        </p:spPr>
        <p:style>
          <a:lnRef idx="3">
            <a:schemeClr val="lt1"/>
          </a:lnRef>
          <a:fillRef idx="1">
            <a:schemeClr val="accent4"/>
          </a:fillRef>
          <a:effectRef idx="1">
            <a:schemeClr val="accent4"/>
          </a:effectRef>
          <a:fontRef idx="minor">
            <a:schemeClr val="lt1"/>
          </a:fontRef>
        </p:style>
        <p:txBody>
          <a:bodyPr>
            <a:spAutoFit/>
          </a:bodyPr>
          <a:lstStyle/>
          <a:p>
            <a:pPr algn="ctr"/>
            <a:r>
              <a:rPr lang="ar-SA" sz="3600" dirty="0">
                <a:solidFill>
                  <a:srgbClr val="00B050"/>
                </a:solidFill>
              </a:rPr>
              <a:t>بسم الله الرحمن الرحيم</a:t>
            </a:r>
            <a:br>
              <a:rPr lang="ar-SA" sz="3600" dirty="0">
                <a:solidFill>
                  <a:srgbClr val="00B050"/>
                </a:solidFill>
              </a:rPr>
            </a:br>
            <a:r>
              <a:rPr lang="ar-SA" sz="3600" dirty="0">
                <a:solidFill>
                  <a:srgbClr val="00B050"/>
                </a:solidFill>
              </a:rPr>
              <a:t>السلام عليكم ورحمة الله وبركاته</a:t>
            </a:r>
            <a:endParaRPr lang="ar-SA" sz="3600" dirty="0">
              <a:solidFill>
                <a:srgbClr val="00B050"/>
              </a:solidFill>
            </a:endParaRPr>
          </a:p>
        </p:txBody>
      </p:sp>
      <p:sp>
        <p:nvSpPr>
          <p:cNvPr id="5" name="Date Placeholder 4"/>
          <p:cNvSpPr>
            <a:spLocks noGrp="1"/>
          </p:cNvSpPr>
          <p:nvPr>
            <p:ph type="dt" sz="half" idx="10"/>
          </p:nvPr>
        </p:nvSpPr>
        <p:spPr/>
        <p:txBody>
          <a:bodyPr/>
          <a:lstStyle/>
          <a:p>
            <a:fld id="{57201C6F-140B-49C5-9FAD-CCB6BA06D8E9}" type="datetime1">
              <a:rPr lang="en-US" smtClean="0"/>
              <a:t>1/28/2021</a:t>
            </a:fld>
            <a:endParaRPr lang="en-US"/>
          </a:p>
        </p:txBody>
      </p:sp>
      <p:sp>
        <p:nvSpPr>
          <p:cNvPr id="6" name="Footer Placeholder 5"/>
          <p:cNvSpPr>
            <a:spLocks noGrp="1"/>
          </p:cNvSpPr>
          <p:nvPr>
            <p:ph type="ftr" sz="quarter" idx="11"/>
          </p:nvPr>
        </p:nvSpPr>
        <p:spPr/>
        <p:txBody>
          <a:bodyPr/>
          <a:lstStyle/>
          <a:p>
            <a:r>
              <a:rPr lang="en-US" smtClean="0"/>
              <a:t>Md. Soriful Islam,Nithpur Mohila Alim Madrasha,Porsha,Naogaon,</a:t>
            </a:r>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1495455" y="1983435"/>
            <a:ext cx="3599695" cy="466345"/>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3463639" y="29387"/>
            <a:ext cx="3599695" cy="46634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71219" y="59397"/>
            <a:ext cx="3599695" cy="466345"/>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3447479" y="131250"/>
            <a:ext cx="3599695" cy="466345"/>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6856059" y="80319"/>
            <a:ext cx="3599695" cy="466345"/>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9851681" y="109915"/>
            <a:ext cx="2310603" cy="500819"/>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0049754" y="1983434"/>
            <a:ext cx="3599695" cy="466345"/>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9999262" y="3783281"/>
            <a:ext cx="3599695" cy="466345"/>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10048" y="5622325"/>
            <a:ext cx="3599695" cy="466345"/>
          </a:xfrm>
          <a:prstGeom prst="rect">
            <a:avLst/>
          </a:prstGeom>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56211" y="5622325"/>
            <a:ext cx="3599695" cy="466345"/>
          </a:xfrm>
          <a:prstGeom prst="rect">
            <a:avLst/>
          </a:prstGeom>
        </p:spPr>
      </p:pic>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0330" y="5622325"/>
            <a:ext cx="3599695" cy="466345"/>
          </a:xfrm>
          <a:prstGeom prst="rect">
            <a:avLst/>
          </a:prstGeom>
        </p:spPr>
      </p:pic>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234" y="5622324"/>
            <a:ext cx="3599695" cy="466345"/>
          </a:xfrm>
          <a:prstGeom prst="rect">
            <a:avLst/>
          </a:prstGeom>
        </p:spPr>
      </p:pic>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6200000">
            <a:off x="-1340650" y="4171231"/>
            <a:ext cx="3245005" cy="466345"/>
          </a:xfrm>
          <a:prstGeom prst="rect">
            <a:avLst/>
          </a:prstGeom>
        </p:spPr>
      </p:pic>
    </p:spTree>
    <p:extLst>
      <p:ext uri="{BB962C8B-B14F-4D97-AF65-F5344CB8AC3E}">
        <p14:creationId xmlns:p14="http://schemas.microsoft.com/office/powerpoint/2010/main" val="18477214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35898" y="916965"/>
            <a:ext cx="7230794" cy="4936002"/>
          </a:xfrm>
          <a:solidFill>
            <a:srgbClr val="FF0000"/>
          </a:solidFill>
        </p:spPr>
      </p:pic>
      <p:sp>
        <p:nvSpPr>
          <p:cNvPr id="5" name="5-Point Star 4"/>
          <p:cNvSpPr/>
          <p:nvPr/>
        </p:nvSpPr>
        <p:spPr>
          <a:xfrm>
            <a:off x="7186828" y="4486788"/>
            <a:ext cx="717453" cy="73152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8405444" y="3755268"/>
            <a:ext cx="717453" cy="73152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5800577" y="1895987"/>
            <a:ext cx="717453" cy="73152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94952" y="895237"/>
            <a:ext cx="2321169" cy="1277009"/>
          </a:xfrm>
          <a:prstGeom prst="rightArrow">
            <a:avLst/>
          </a:prstGeom>
          <a:solidFill>
            <a:schemeClr val="tx1">
              <a:lumMod val="95000"/>
              <a:lumOff val="5000"/>
            </a:schemeClr>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latin typeface="NikoshBAN" panose="02000000000000000000" pitchFamily="2" charset="0"/>
                <a:cs typeface="NikoshBAN" panose="02000000000000000000" pitchFamily="2" charset="0"/>
              </a:rPr>
              <a:t>ইমাম সাহেব</a:t>
            </a:r>
            <a:endParaRPr lang="en-US" sz="2800" dirty="0">
              <a:latin typeface="NikoshBAN" panose="02000000000000000000" pitchFamily="2" charset="0"/>
              <a:cs typeface="NikoshBAN" panose="02000000000000000000" pitchFamily="2" charset="0"/>
            </a:endParaRPr>
          </a:p>
        </p:txBody>
      </p:sp>
      <p:sp>
        <p:nvSpPr>
          <p:cNvPr id="9" name="Right Arrow 8"/>
          <p:cNvSpPr/>
          <p:nvPr/>
        </p:nvSpPr>
        <p:spPr>
          <a:xfrm>
            <a:off x="94950" y="2478259"/>
            <a:ext cx="2321169" cy="1277009"/>
          </a:xfrm>
          <a:prstGeom prst="rightArrow">
            <a:avLst/>
          </a:prstGeom>
          <a:solidFill>
            <a:schemeClr val="tx1">
              <a:lumMod val="95000"/>
              <a:lumOff val="5000"/>
            </a:schemeClr>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t>মুক্তাদিগণ</a:t>
            </a:r>
            <a:endParaRPr lang="en-US" sz="2800" dirty="0"/>
          </a:p>
        </p:txBody>
      </p:sp>
      <p:sp>
        <p:nvSpPr>
          <p:cNvPr id="10" name="Right Arrow 9"/>
          <p:cNvSpPr/>
          <p:nvPr/>
        </p:nvSpPr>
        <p:spPr>
          <a:xfrm>
            <a:off x="94951" y="4168688"/>
            <a:ext cx="2321169" cy="1277009"/>
          </a:xfrm>
          <a:prstGeom prst="rightArrow">
            <a:avLst/>
          </a:prstGeom>
          <a:solidFill>
            <a:schemeClr val="tx1">
              <a:lumMod val="95000"/>
              <a:lumOff val="5000"/>
            </a:schemeClr>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1100" dirty="0" smtClean="0"/>
              <a:t>জুমুয়ার জামায়াতের নমুনা ছবি</a:t>
            </a:r>
            <a:endParaRPr lang="en-US" sz="1100" dirty="0"/>
          </a:p>
        </p:txBody>
      </p:sp>
      <p:sp>
        <p:nvSpPr>
          <p:cNvPr id="2" name="Date Placeholder 1"/>
          <p:cNvSpPr>
            <a:spLocks noGrp="1"/>
          </p:cNvSpPr>
          <p:nvPr>
            <p:ph type="dt" sz="half" idx="10"/>
          </p:nvPr>
        </p:nvSpPr>
        <p:spPr/>
        <p:txBody>
          <a:bodyPr/>
          <a:lstStyle/>
          <a:p>
            <a:fld id="{70ED9745-B72A-48A2-A369-5D9E6F20C203}" type="datetime1">
              <a:rPr lang="en-US" smtClean="0"/>
              <a:t>1/28/2021</a:t>
            </a:fld>
            <a:endParaRPr lang="en-US"/>
          </a:p>
        </p:txBody>
      </p:sp>
      <p:sp>
        <p:nvSpPr>
          <p:cNvPr id="3" name="Footer Placeholder 2"/>
          <p:cNvSpPr>
            <a:spLocks noGrp="1"/>
          </p:cNvSpPr>
          <p:nvPr>
            <p:ph type="ftr" sz="quarter" idx="11"/>
          </p:nvPr>
        </p:nvSpPr>
        <p:spPr/>
        <p:txBody>
          <a:bodyPr/>
          <a:lstStyle/>
          <a:p>
            <a:r>
              <a:rPr lang="en-US" smtClean="0"/>
              <a:t>Md. Soriful Islam,Nithpur Mohila Alim Madrasha,Porsha,Naogaon,</a:t>
            </a:r>
            <a:endParaRPr lang="en-US"/>
          </a:p>
        </p:txBody>
      </p:sp>
    </p:spTree>
    <p:extLst>
      <p:ext uri="{BB962C8B-B14F-4D97-AF65-F5344CB8AC3E}">
        <p14:creationId xmlns:p14="http://schemas.microsoft.com/office/powerpoint/2010/main" val="368723761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8"/>
                  </p:tgtEl>
                </p:cond>
              </p:nextCondLst>
            </p:seq>
            <p:seq concurrent="1" nextAc="seek">
              <p:cTn id="9" restart="whenNotActive" fill="hold" evtFilter="cancelBubble" nodeType="interactiveSeq">
                <p:stCondLst>
                  <p:cond evt="onClick" delay="0">
                    <p:tgtEl>
                      <p:spTgt spid="9"/>
                    </p:tgtEl>
                  </p:cond>
                </p:stCondLst>
                <p:endSync evt="end" delay="0">
                  <p:rtn val="all"/>
                </p:endSync>
                <p:childTnLst>
                  <p:par>
                    <p:cTn id="10" fill="hold">
                      <p:stCondLst>
                        <p:cond delay="0"/>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9"/>
                  </p:tgtEl>
                </p:cond>
              </p:nextCondLst>
            </p:seq>
            <p:seq concurrent="1" nextAc="seek">
              <p:cTn id="16" restart="whenNotActive" fill="hold" evtFilter="cancelBubble" nodeType="interactiveSeq">
                <p:stCondLst>
                  <p:cond evt="onClick" delay="0">
                    <p:tgtEl>
                      <p:spTgt spid="10"/>
                    </p:tgtEl>
                  </p:cond>
                </p:stCondLst>
                <p:endSync evt="end" delay="0">
                  <p:rtn val="all"/>
                </p:endSync>
                <p:childTnLst>
                  <p:par>
                    <p:cTn id="17" fill="hold">
                      <p:stCondLst>
                        <p:cond delay="0"/>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0"/>
                  </p:tgtEl>
                </p:cond>
              </p:nextCondLst>
            </p:seq>
          </p:childTnLst>
        </p:cTn>
      </p:par>
    </p:tnLst>
    <p:bldLst>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V="1">
            <a:off x="4375052" y="2215661"/>
            <a:ext cx="0" cy="21101"/>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682496" y="112789"/>
            <a:ext cx="7315199" cy="93709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latin typeface="NikoshBAN" panose="02000000000000000000" pitchFamily="2" charset="0"/>
                <a:cs typeface="NikoshBAN" panose="02000000000000000000" pitchFamily="2" charset="0"/>
              </a:rPr>
              <a:t>সালাতুল জুমুয়া সহি হওয়ার শর্তাবলি</a:t>
            </a:r>
            <a:endParaRPr lang="en-US" sz="4800" dirty="0">
              <a:latin typeface="NikoshBAN" panose="02000000000000000000" pitchFamily="2" charset="0"/>
              <a:cs typeface="NikoshBAN" panose="02000000000000000000" pitchFamily="2" charset="0"/>
            </a:endParaRPr>
          </a:p>
        </p:txBody>
      </p:sp>
      <p:sp>
        <p:nvSpPr>
          <p:cNvPr id="9" name="Rectangle 8"/>
          <p:cNvSpPr/>
          <p:nvPr/>
        </p:nvSpPr>
        <p:spPr>
          <a:xfrm>
            <a:off x="416593" y="1790424"/>
            <a:ext cx="10378786" cy="4350867"/>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bn-IN" sz="4000" dirty="0" smtClean="0">
                <a:solidFill>
                  <a:schemeClr val="tx1"/>
                </a:solidFill>
                <a:latin typeface="NikoshBAN" panose="02000000000000000000" pitchFamily="2" charset="0"/>
                <a:cs typeface="NikoshBAN" panose="02000000000000000000" pitchFamily="2" charset="0"/>
              </a:rPr>
              <a:t>১। শহর বা </a:t>
            </a:r>
            <a:r>
              <a:rPr lang="bn-IN" sz="4000" dirty="0" smtClean="0">
                <a:solidFill>
                  <a:schemeClr val="tx1"/>
                </a:solidFill>
                <a:latin typeface="NikoshBAN" panose="02000000000000000000" pitchFamily="2" charset="0"/>
                <a:cs typeface="NikoshBAN" panose="02000000000000000000" pitchFamily="2" charset="0"/>
              </a:rPr>
              <a:t>ছ</a:t>
            </a:r>
            <a:r>
              <a:rPr lang="en-US" sz="4000" dirty="0" smtClean="0">
                <a:solidFill>
                  <a:schemeClr val="tx1"/>
                </a:solidFill>
                <a:latin typeface="NikoshBAN" panose="02000000000000000000" pitchFamily="2" charset="0"/>
                <a:cs typeface="NikoshBAN" panose="02000000000000000000" pitchFamily="2" charset="0"/>
              </a:rPr>
              <a:t>ো</a:t>
            </a:r>
            <a:r>
              <a:rPr lang="bn-IN" sz="4000" dirty="0" smtClean="0">
                <a:solidFill>
                  <a:schemeClr val="tx1"/>
                </a:solidFill>
                <a:latin typeface="NikoshBAN" panose="02000000000000000000" pitchFamily="2" charset="0"/>
                <a:cs typeface="NikoshBAN" panose="02000000000000000000" pitchFamily="2" charset="0"/>
              </a:rPr>
              <a:t>ট </a:t>
            </a:r>
            <a:r>
              <a:rPr lang="bn-IN" sz="4000" dirty="0" smtClean="0">
                <a:solidFill>
                  <a:schemeClr val="tx1"/>
                </a:solidFill>
                <a:latin typeface="NikoshBAN" panose="02000000000000000000" pitchFamily="2" charset="0"/>
                <a:cs typeface="NikoshBAN" panose="02000000000000000000" pitchFamily="2" charset="0"/>
              </a:rPr>
              <a:t>শহর তুল্য হওয়া।</a:t>
            </a:r>
          </a:p>
          <a:p>
            <a:r>
              <a:rPr lang="bn-IN" sz="4000" dirty="0" smtClean="0">
                <a:solidFill>
                  <a:schemeClr val="tx1"/>
                </a:solidFill>
                <a:latin typeface="NikoshBAN" panose="02000000000000000000" pitchFamily="2" charset="0"/>
                <a:cs typeface="NikoshBAN" panose="02000000000000000000" pitchFamily="2" charset="0"/>
              </a:rPr>
              <a:t>২। জোহরের ওয়াক্তের মধ্যে জুমুয়া আদায় করতে হবে।</a:t>
            </a:r>
          </a:p>
          <a:p>
            <a:r>
              <a:rPr lang="bn-IN" sz="4000" dirty="0" smtClean="0">
                <a:solidFill>
                  <a:schemeClr val="tx1"/>
                </a:solidFill>
                <a:latin typeface="NikoshBAN" panose="02000000000000000000" pitchFamily="2" charset="0"/>
                <a:cs typeface="NikoshBAN" panose="02000000000000000000" pitchFamily="2" charset="0"/>
              </a:rPr>
              <a:t>৩। খুতবা পাঠ করা।</a:t>
            </a:r>
          </a:p>
          <a:p>
            <a:r>
              <a:rPr lang="bn-IN" sz="4000" dirty="0" smtClean="0">
                <a:solidFill>
                  <a:schemeClr val="tx1"/>
                </a:solidFill>
                <a:latin typeface="NikoshBAN" panose="02000000000000000000" pitchFamily="2" charset="0"/>
                <a:cs typeface="NikoshBAN" panose="02000000000000000000" pitchFamily="2" charset="0"/>
              </a:rPr>
              <a:t>৪। খুতবা সালাতের পর্বে পড়া।</a:t>
            </a:r>
          </a:p>
          <a:p>
            <a:r>
              <a:rPr lang="bn-IN" sz="4000" dirty="0" smtClean="0">
                <a:solidFill>
                  <a:schemeClr val="tx1"/>
                </a:solidFill>
                <a:latin typeface="NikoshBAN" panose="02000000000000000000" pitchFamily="2" charset="0"/>
                <a:cs typeface="NikoshBAN" panose="02000000000000000000" pitchFamily="2" charset="0"/>
              </a:rPr>
              <a:t>৫। খুতবা জোহরের ওয়াক্তের মধ্যে হতে হবে।</a:t>
            </a:r>
          </a:p>
          <a:p>
            <a:r>
              <a:rPr lang="bn-IN" sz="4000" dirty="0" smtClean="0">
                <a:solidFill>
                  <a:schemeClr val="tx1"/>
                </a:solidFill>
                <a:latin typeface="NikoshBAN" panose="02000000000000000000" pitchFamily="2" charset="0"/>
                <a:cs typeface="NikoshBAN" panose="02000000000000000000" pitchFamily="2" charset="0"/>
              </a:rPr>
              <a:t>৬। জামাত হওয়া।</a:t>
            </a:r>
          </a:p>
          <a:p>
            <a:r>
              <a:rPr lang="bn-IN" sz="4000" dirty="0" smtClean="0">
                <a:solidFill>
                  <a:schemeClr val="tx1"/>
                </a:solidFill>
                <a:latin typeface="NikoshBAN" panose="02000000000000000000" pitchFamily="2" charset="0"/>
                <a:cs typeface="NikoshBAN" panose="02000000000000000000" pitchFamily="2" charset="0"/>
              </a:rPr>
              <a:t>৭। ইযনে আম তথা আবারিত আনুমতি থাকা।</a:t>
            </a:r>
            <a:endParaRPr lang="en-US" sz="4000" dirty="0">
              <a:solidFill>
                <a:schemeClr val="tx1"/>
              </a:solidFill>
              <a:latin typeface="NikoshBAN" panose="02000000000000000000" pitchFamily="2" charset="0"/>
              <a:cs typeface="NikoshBAN" panose="02000000000000000000" pitchFamily="2" charset="0"/>
            </a:endParaRPr>
          </a:p>
        </p:txBody>
      </p:sp>
      <p:sp>
        <p:nvSpPr>
          <p:cNvPr id="2" name="Down Arrow 1"/>
          <p:cNvSpPr/>
          <p:nvPr/>
        </p:nvSpPr>
        <p:spPr>
          <a:xfrm>
            <a:off x="5340096" y="1112577"/>
            <a:ext cx="419260" cy="620689"/>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3968D2ED-2E61-4B56-AF97-6EF8C61F357E}" type="datetime1">
              <a:rPr lang="en-US" smtClean="0"/>
              <a:t>1/28/2021</a:t>
            </a:fld>
            <a:endParaRPr lang="en-US"/>
          </a:p>
        </p:txBody>
      </p:sp>
      <p:sp>
        <p:nvSpPr>
          <p:cNvPr id="4" name="Footer Placeholder 3"/>
          <p:cNvSpPr>
            <a:spLocks noGrp="1"/>
          </p:cNvSpPr>
          <p:nvPr>
            <p:ph type="ftr" sz="quarter" idx="11"/>
          </p:nvPr>
        </p:nvSpPr>
        <p:spPr/>
        <p:txBody>
          <a:bodyPr/>
          <a:lstStyle/>
          <a:p>
            <a:r>
              <a:rPr lang="en-US" smtClean="0"/>
              <a:t>Md. Soriful Islam,Nithpur Mohila Alim Madrasha,Porsha,Naogaon,</a:t>
            </a:r>
            <a:endParaRPr lang="en-US"/>
          </a:p>
        </p:txBody>
      </p:sp>
    </p:spTree>
    <p:extLst>
      <p:ext uri="{BB962C8B-B14F-4D97-AF65-F5344CB8AC3E}">
        <p14:creationId xmlns:p14="http://schemas.microsoft.com/office/powerpoint/2010/main" val="1642120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wheel(1)">
                                      <p:cBhvr>
                                        <p:cTn id="18" dur="2000"/>
                                        <p:tgtEl>
                                          <p:spTgt spid="9">
                                            <p:txEl>
                                              <p:pRg st="0" end="0"/>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wheel(1)">
                                      <p:cBhvr>
                                        <p:cTn id="21" dur="2000"/>
                                        <p:tgtEl>
                                          <p:spTgt spid="9">
                                            <p:txEl>
                                              <p:pRg st="1" end="1"/>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wheel(1)">
                                      <p:cBhvr>
                                        <p:cTn id="24" dur="2000"/>
                                        <p:tgtEl>
                                          <p:spTgt spid="9">
                                            <p:txEl>
                                              <p:pRg st="2" end="2"/>
                                            </p:txEl>
                                          </p:spTgt>
                                        </p:tgtEl>
                                      </p:cBhvr>
                                    </p:animEffect>
                                  </p:childTnLst>
                                </p:cTn>
                              </p:par>
                              <p:par>
                                <p:cTn id="25" presetID="21" presetClass="entr" presetSubtype="1" fill="hold" nodeType="with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wheel(1)">
                                      <p:cBhvr>
                                        <p:cTn id="27" dur="2000"/>
                                        <p:tgtEl>
                                          <p:spTgt spid="9">
                                            <p:txEl>
                                              <p:pRg st="3" end="3"/>
                                            </p:txEl>
                                          </p:spTgt>
                                        </p:tgtEl>
                                      </p:cBhvr>
                                    </p:animEffect>
                                  </p:childTnLst>
                                </p:cTn>
                              </p:par>
                              <p:par>
                                <p:cTn id="28" presetID="21" presetClass="entr" presetSubtype="1" fill="hold" nodeType="withEffect">
                                  <p:stCondLst>
                                    <p:cond delay="0"/>
                                  </p:stCondLst>
                                  <p:childTnLst>
                                    <p:set>
                                      <p:cBhvr>
                                        <p:cTn id="29" dur="1" fill="hold">
                                          <p:stCondLst>
                                            <p:cond delay="0"/>
                                          </p:stCondLst>
                                        </p:cTn>
                                        <p:tgtEl>
                                          <p:spTgt spid="9">
                                            <p:txEl>
                                              <p:pRg st="4" end="4"/>
                                            </p:txEl>
                                          </p:spTgt>
                                        </p:tgtEl>
                                        <p:attrNameLst>
                                          <p:attrName>style.visibility</p:attrName>
                                        </p:attrNameLst>
                                      </p:cBhvr>
                                      <p:to>
                                        <p:strVal val="visible"/>
                                      </p:to>
                                    </p:set>
                                    <p:animEffect transition="in" filter="wheel(1)">
                                      <p:cBhvr>
                                        <p:cTn id="30" dur="2000"/>
                                        <p:tgtEl>
                                          <p:spTgt spid="9">
                                            <p:txEl>
                                              <p:pRg st="4" end="4"/>
                                            </p:txEl>
                                          </p:spTgt>
                                        </p:tgtEl>
                                      </p:cBhvr>
                                    </p:animEffect>
                                  </p:childTnLst>
                                </p:cTn>
                              </p:par>
                              <p:par>
                                <p:cTn id="31" presetID="21" presetClass="entr" presetSubtype="1" fill="hold" nodeType="withEffect">
                                  <p:stCondLst>
                                    <p:cond delay="0"/>
                                  </p:stCondLst>
                                  <p:childTnLst>
                                    <p:set>
                                      <p:cBhvr>
                                        <p:cTn id="32" dur="1" fill="hold">
                                          <p:stCondLst>
                                            <p:cond delay="0"/>
                                          </p:stCondLst>
                                        </p:cTn>
                                        <p:tgtEl>
                                          <p:spTgt spid="9">
                                            <p:txEl>
                                              <p:pRg st="5" end="5"/>
                                            </p:txEl>
                                          </p:spTgt>
                                        </p:tgtEl>
                                        <p:attrNameLst>
                                          <p:attrName>style.visibility</p:attrName>
                                        </p:attrNameLst>
                                      </p:cBhvr>
                                      <p:to>
                                        <p:strVal val="visible"/>
                                      </p:to>
                                    </p:set>
                                    <p:animEffect transition="in" filter="wheel(1)">
                                      <p:cBhvr>
                                        <p:cTn id="33" dur="2000"/>
                                        <p:tgtEl>
                                          <p:spTgt spid="9">
                                            <p:txEl>
                                              <p:pRg st="5" end="5"/>
                                            </p:txEl>
                                          </p:spTgt>
                                        </p:tgtEl>
                                      </p:cBhvr>
                                    </p:animEffect>
                                  </p:childTnLst>
                                </p:cTn>
                              </p:par>
                              <p:par>
                                <p:cTn id="34" presetID="21" presetClass="entr" presetSubtype="1" fill="hold" nodeType="withEffect">
                                  <p:stCondLst>
                                    <p:cond delay="0"/>
                                  </p:stCondLst>
                                  <p:childTnLst>
                                    <p:set>
                                      <p:cBhvr>
                                        <p:cTn id="35" dur="1" fill="hold">
                                          <p:stCondLst>
                                            <p:cond delay="0"/>
                                          </p:stCondLst>
                                        </p:cTn>
                                        <p:tgtEl>
                                          <p:spTgt spid="9">
                                            <p:txEl>
                                              <p:pRg st="6" end="6"/>
                                            </p:txEl>
                                          </p:spTgt>
                                        </p:tgtEl>
                                        <p:attrNameLst>
                                          <p:attrName>style.visibility</p:attrName>
                                        </p:attrNameLst>
                                      </p:cBhvr>
                                      <p:to>
                                        <p:strVal val="visible"/>
                                      </p:to>
                                    </p:set>
                                    <p:animEffect transition="in" filter="wheel(1)">
                                      <p:cBhvr>
                                        <p:cTn id="36" dur="20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002" y="1308294"/>
            <a:ext cx="11021583" cy="4778607"/>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600" dirty="0" smtClean="0">
                <a:solidFill>
                  <a:schemeClr val="tx1">
                    <a:lumMod val="95000"/>
                    <a:lumOff val="5000"/>
                  </a:schemeClr>
                </a:solidFill>
                <a:latin typeface="NikoshBAN" panose="02000000000000000000" pitchFamily="2" charset="0"/>
                <a:cs typeface="NikoshBAN" panose="02000000000000000000" pitchFamily="2" charset="0"/>
              </a:rPr>
              <a:t>খুতবা সরাসরি বক্তৃতা হতে হবে, মুখুস্থ বা লিখিত উভয় পদ্ধতিতেই খুতবা দেয়া যায়। খুতবা হতে হবে সময় উপযোগী,যার মাধ্যমে মুসুল্লিগণ তাদের দায়িত্ব ওকর্তব্য বুঝতে সক্ষম হয়। খুতবা আরবিতে পড়তে হবে।তবে নিজনিজ মার্তৃ ভাষায় খুতবার পূর্বে তার সারমর্ম বুঝিয়ে দিলে ভাল। খতিব হওয়ার জন্য কুরআন, সুন্নাহ্‌ ,ফিকহ ও আরবি ভাষার জ্ঞানে জ্ঞানী হতে হবে।কারণ খুতবায় মুসুল্লিদের প্রতি কুরআন ও সুন্নাহর ভিত্তিতে কিছু দিক নির্দেশনা থাকে। আলেম ছাড়া খুতবা দিলে ভুল হয়ার সম্ভাবনা বেশি।</a:t>
            </a:r>
          </a:p>
          <a:p>
            <a:r>
              <a:rPr lang="bn-IN" sz="3600" dirty="0" smtClean="0">
                <a:solidFill>
                  <a:schemeClr val="tx1">
                    <a:lumMod val="95000"/>
                    <a:lumOff val="5000"/>
                  </a:schemeClr>
                </a:solidFill>
                <a:latin typeface="NikoshBAN" panose="02000000000000000000" pitchFamily="2" charset="0"/>
                <a:cs typeface="NikoshBAN" panose="02000000000000000000" pitchFamily="2" charset="0"/>
              </a:rPr>
              <a:t>যাতে মুসুল্লিদের আমলের সমস্যা দেখা দিবে।</a:t>
            </a:r>
            <a:endParaRPr lang="en-US" sz="3600" dirty="0">
              <a:solidFill>
                <a:schemeClr val="tx1">
                  <a:lumMod val="95000"/>
                  <a:lumOff val="5000"/>
                </a:schemeClr>
              </a:solidFill>
              <a:latin typeface="NikoshBAN" panose="02000000000000000000" pitchFamily="2" charset="0"/>
              <a:cs typeface="NikoshBAN" panose="02000000000000000000" pitchFamily="2" charset="0"/>
            </a:endParaRPr>
          </a:p>
        </p:txBody>
      </p:sp>
      <p:sp>
        <p:nvSpPr>
          <p:cNvPr id="5" name="Rectangle 4"/>
          <p:cNvSpPr/>
          <p:nvPr/>
        </p:nvSpPr>
        <p:spPr>
          <a:xfrm>
            <a:off x="1547447" y="126609"/>
            <a:ext cx="8529710" cy="942536"/>
          </a:xfrm>
          <a:prstGeom prst="rect">
            <a:avLst/>
          </a:prstGeom>
          <a:solidFill>
            <a:schemeClr val="accent1">
              <a:lumMod val="60000"/>
              <a:lumOff val="40000"/>
            </a:schemeClr>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dirty="0" smtClean="0">
                <a:solidFill>
                  <a:schemeClr val="tx1">
                    <a:lumMod val="95000"/>
                    <a:lumOff val="5000"/>
                  </a:schemeClr>
                </a:solidFill>
                <a:latin typeface="NikoshBAN" panose="02000000000000000000" pitchFamily="2" charset="0"/>
                <a:cs typeface="NikoshBAN" panose="02000000000000000000" pitchFamily="2" charset="0"/>
              </a:rPr>
              <a:t>ইমাম সাহেবের দায়িত্ব ও  কর্তব্য</a:t>
            </a:r>
            <a:endParaRPr lang="en-US" sz="6000" dirty="0">
              <a:solidFill>
                <a:schemeClr val="tx1">
                  <a:lumMod val="95000"/>
                  <a:lumOff val="5000"/>
                </a:schemeClr>
              </a:solidFill>
              <a:latin typeface="NikoshBAN" panose="02000000000000000000" pitchFamily="2" charset="0"/>
              <a:cs typeface="NikoshBAN" panose="02000000000000000000" pitchFamily="2" charset="0"/>
            </a:endParaRPr>
          </a:p>
        </p:txBody>
      </p:sp>
      <p:sp>
        <p:nvSpPr>
          <p:cNvPr id="2" name="Date Placeholder 1"/>
          <p:cNvSpPr>
            <a:spLocks noGrp="1"/>
          </p:cNvSpPr>
          <p:nvPr>
            <p:ph type="dt" sz="half" idx="10"/>
          </p:nvPr>
        </p:nvSpPr>
        <p:spPr/>
        <p:txBody>
          <a:bodyPr/>
          <a:lstStyle/>
          <a:p>
            <a:fld id="{3F2F6807-5045-491C-8D43-2425ED7C04C0}" type="datetime1">
              <a:rPr lang="en-US" smtClean="0"/>
              <a:t>1/28/2021</a:t>
            </a:fld>
            <a:endParaRPr lang="en-US"/>
          </a:p>
        </p:txBody>
      </p:sp>
      <p:sp>
        <p:nvSpPr>
          <p:cNvPr id="3" name="Footer Placeholder 2"/>
          <p:cNvSpPr>
            <a:spLocks noGrp="1"/>
          </p:cNvSpPr>
          <p:nvPr>
            <p:ph type="ftr" sz="quarter" idx="11"/>
          </p:nvPr>
        </p:nvSpPr>
        <p:spPr/>
        <p:txBody>
          <a:bodyPr/>
          <a:lstStyle/>
          <a:p>
            <a:r>
              <a:rPr lang="en-US" smtClean="0"/>
              <a:t>Md. Soriful Islam,Nithpur Mohila Alim Madrasha,Porsha,Naogaon,</a:t>
            </a:r>
            <a:endParaRPr lang="en-US"/>
          </a:p>
        </p:txBody>
      </p:sp>
    </p:spTree>
    <p:extLst>
      <p:ext uri="{BB962C8B-B14F-4D97-AF65-F5344CB8AC3E}">
        <p14:creationId xmlns:p14="http://schemas.microsoft.com/office/powerpoint/2010/main" val="4252287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wedge">
                                      <p:cBhvr>
                                        <p:cTn id="13" dur="2000"/>
                                        <p:tgtEl>
                                          <p:spTgt spid="4">
                                            <p:txEl>
                                              <p:pRg st="0" end="0"/>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wedge">
                                      <p:cBhvr>
                                        <p:cTn id="16"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a:xfrm>
            <a:off x="1956179" y="284153"/>
            <a:ext cx="6088039" cy="1476408"/>
          </a:xfrm>
          <a:prstGeom prst="wedgeRoundRectCallou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bn-IN" sz="6600" b="1" u="sng" dirty="0" smtClean="0">
                <a:solidFill>
                  <a:srgbClr val="00B0F0"/>
                </a:solidFill>
                <a:latin typeface="NikoshBAN" panose="02000000000000000000" pitchFamily="2" charset="0"/>
                <a:cs typeface="NikoshBAN" panose="02000000000000000000" pitchFamily="2" charset="0"/>
              </a:rPr>
              <a:t>একক কাজ </a:t>
            </a:r>
          </a:p>
        </p:txBody>
      </p:sp>
      <p:sp>
        <p:nvSpPr>
          <p:cNvPr id="3" name="Date Placeholder 2"/>
          <p:cNvSpPr>
            <a:spLocks noGrp="1"/>
          </p:cNvSpPr>
          <p:nvPr>
            <p:ph type="dt" sz="half" idx="10"/>
          </p:nvPr>
        </p:nvSpPr>
        <p:spPr/>
        <p:txBody>
          <a:bodyPr/>
          <a:lstStyle/>
          <a:p>
            <a:fld id="{4E61231E-0C50-444B-985A-A017EAFCD0CB}" type="datetime1">
              <a:rPr lang="en-US" smtClean="0"/>
              <a:t>1/28/2021</a:t>
            </a:fld>
            <a:endParaRPr lang="en-US"/>
          </a:p>
        </p:txBody>
      </p:sp>
      <p:sp>
        <p:nvSpPr>
          <p:cNvPr id="4" name="Footer Placeholder 3"/>
          <p:cNvSpPr>
            <a:spLocks noGrp="1"/>
          </p:cNvSpPr>
          <p:nvPr>
            <p:ph type="ftr" sz="quarter" idx="11"/>
          </p:nvPr>
        </p:nvSpPr>
        <p:spPr/>
        <p:txBody>
          <a:bodyPr/>
          <a:lstStyle/>
          <a:p>
            <a:r>
              <a:rPr lang="en-US" smtClean="0"/>
              <a:t>Md. Soriful Islam,Nithpur Mohila Alim Madrasha,Porsha,Naogaon,</a:t>
            </a:r>
            <a:endParaRPr lang="en-US"/>
          </a:p>
        </p:txBody>
      </p:sp>
      <p:sp>
        <p:nvSpPr>
          <p:cNvPr id="5" name="Rounded Rectangle 4"/>
          <p:cNvSpPr/>
          <p:nvPr/>
        </p:nvSpPr>
        <p:spPr>
          <a:xfrm>
            <a:off x="2209800" y="2347415"/>
            <a:ext cx="6210869" cy="2565779"/>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tabLst>
                <a:tab pos="914400" algn="l"/>
              </a:tabLst>
            </a:pPr>
            <a:r>
              <a:rPr lang="bn-IN" sz="3600" dirty="0">
                <a:latin typeface="NikoshBAN" panose="02000000000000000000" pitchFamily="2" charset="0"/>
                <a:cs typeface="NikoshBAN" panose="02000000000000000000" pitchFamily="2" charset="0"/>
              </a:rPr>
              <a:t>১|  জুমুয়ার সালাত কি?</a:t>
            </a:r>
          </a:p>
          <a:p>
            <a:pPr>
              <a:tabLst>
                <a:tab pos="914400" algn="l"/>
              </a:tabLst>
            </a:pPr>
            <a:r>
              <a:rPr lang="bn-IN" sz="3600" dirty="0" smtClean="0">
                <a:latin typeface="NikoshBAN" panose="02000000000000000000" pitchFamily="2" charset="0"/>
                <a:cs typeface="NikoshBAN" panose="02000000000000000000" pitchFamily="2" charset="0"/>
              </a:rPr>
              <a:t>২</a:t>
            </a:r>
            <a:r>
              <a:rPr lang="bn-IN" sz="3600" dirty="0">
                <a:latin typeface="NikoshBAN" panose="02000000000000000000" pitchFamily="2" charset="0"/>
                <a:cs typeface="NikoshBAN" panose="02000000000000000000" pitchFamily="2" charset="0"/>
              </a:rPr>
              <a:t>|  জুমুয়ার সালাত অস্বীকারকারী</a:t>
            </a:r>
          </a:p>
          <a:p>
            <a:r>
              <a:rPr lang="bn-IN" sz="3600" dirty="0">
                <a:latin typeface="NikoshBAN" panose="02000000000000000000" pitchFamily="2" charset="0"/>
                <a:cs typeface="NikoshBAN" panose="02000000000000000000" pitchFamily="2" charset="0"/>
              </a:rPr>
              <a:t>        কি?</a:t>
            </a:r>
          </a:p>
        </p:txBody>
      </p:sp>
    </p:spTree>
    <p:extLst>
      <p:ext uri="{BB962C8B-B14F-4D97-AF65-F5344CB8AC3E}">
        <p14:creationId xmlns:p14="http://schemas.microsoft.com/office/powerpoint/2010/main" val="193015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edg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5280" y="4974033"/>
            <a:ext cx="11521440" cy="1097276"/>
          </a:xfrm>
          <a:prstGeom prst="rect">
            <a:avLst/>
          </a:prstGeom>
          <a:solidFill>
            <a:srgbClr val="00B05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solidFill>
                  <a:schemeClr val="accent1">
                    <a:lumMod val="20000"/>
                    <a:lumOff val="80000"/>
                  </a:schemeClr>
                </a:solidFill>
                <a:latin typeface="NikoshBAN" panose="02000000000000000000" pitchFamily="2" charset="0"/>
                <a:cs typeface="NikoshBAN" panose="02000000000000000000" pitchFamily="2" charset="0"/>
              </a:rPr>
              <a:t>জুমুয়ার সালাত ওয়াজিব হওয়ার কারণ গুলি লেখ |</a:t>
            </a:r>
            <a:endParaRPr lang="en-US" sz="4800" dirty="0">
              <a:solidFill>
                <a:schemeClr val="accent1">
                  <a:lumMod val="20000"/>
                  <a:lumOff val="80000"/>
                </a:schemeClr>
              </a:solidFill>
              <a:latin typeface="NikoshBAN" panose="02000000000000000000" pitchFamily="2" charset="0"/>
              <a:cs typeface="NikoshBAN" panose="02000000000000000000" pitchFamily="2" charset="0"/>
            </a:endParaRPr>
          </a:p>
        </p:txBody>
      </p:sp>
      <p:sp>
        <p:nvSpPr>
          <p:cNvPr id="7" name="Sun 6"/>
          <p:cNvSpPr/>
          <p:nvPr/>
        </p:nvSpPr>
        <p:spPr>
          <a:xfrm>
            <a:off x="576774" y="5598927"/>
            <a:ext cx="675250" cy="604911"/>
          </a:xfrm>
          <a:prstGeom prst="su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38200" y="60647"/>
            <a:ext cx="10255347" cy="1372382"/>
          </a:xfrm>
          <a:prstGeom prst="rect">
            <a:avLst/>
          </a:prstGeom>
          <a:solidFill>
            <a:schemeClr val="accent2"/>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8800" u="sng" dirty="0" smtClean="0">
                <a:latin typeface="NikoshBAN" panose="02000000000000000000" pitchFamily="2" charset="0"/>
                <a:cs typeface="NikoshBAN" panose="02000000000000000000" pitchFamily="2" charset="0"/>
              </a:rPr>
              <a:t>পাঠ উপস্থাপনা-৩</a:t>
            </a:r>
            <a:endParaRPr lang="en-US" sz="8800" u="sng" dirty="0">
              <a:latin typeface="NikoshBAN" panose="02000000000000000000" pitchFamily="2" charset="0"/>
              <a:cs typeface="NikoshBAN" panose="02000000000000000000" pitchFamily="2" charset="0"/>
            </a:endParaRPr>
          </a:p>
        </p:txBody>
      </p:sp>
      <p:sp>
        <p:nvSpPr>
          <p:cNvPr id="2" name="Oval 1"/>
          <p:cNvSpPr/>
          <p:nvPr/>
        </p:nvSpPr>
        <p:spPr>
          <a:xfrm>
            <a:off x="2209800" y="1598366"/>
            <a:ext cx="6815328" cy="3121152"/>
          </a:xfrm>
          <a:prstGeom prst="ellipse">
            <a:avLst/>
          </a:prstGeom>
          <a:solidFill>
            <a:schemeClr val="tx1">
              <a:lumMod val="65000"/>
              <a:lumOff val="35000"/>
            </a:schemeClr>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9600" b="1" u="sng" dirty="0" smtClean="0">
                <a:latin typeface="NikoshBAN" panose="02000000000000000000" pitchFamily="2" charset="0"/>
                <a:cs typeface="NikoshBAN" panose="02000000000000000000" pitchFamily="2" charset="0"/>
              </a:rPr>
              <a:t>দলগত কাজ</a:t>
            </a:r>
            <a:endParaRPr lang="en-US" sz="9600" b="1" u="sng" dirty="0">
              <a:latin typeface="NikoshBAN" panose="02000000000000000000" pitchFamily="2" charset="0"/>
              <a:cs typeface="NikoshBAN" panose="02000000000000000000" pitchFamily="2" charset="0"/>
            </a:endParaRPr>
          </a:p>
        </p:txBody>
      </p:sp>
      <p:sp>
        <p:nvSpPr>
          <p:cNvPr id="4" name="Date Placeholder 3"/>
          <p:cNvSpPr>
            <a:spLocks noGrp="1"/>
          </p:cNvSpPr>
          <p:nvPr>
            <p:ph type="dt" sz="half" idx="10"/>
          </p:nvPr>
        </p:nvSpPr>
        <p:spPr/>
        <p:txBody>
          <a:bodyPr/>
          <a:lstStyle/>
          <a:p>
            <a:fld id="{500124BB-33C2-42A5-B68E-30BB0D350733}" type="datetime1">
              <a:rPr lang="en-US" smtClean="0"/>
              <a:t>1/28/2021</a:t>
            </a:fld>
            <a:endParaRPr lang="en-US"/>
          </a:p>
        </p:txBody>
      </p:sp>
      <p:sp>
        <p:nvSpPr>
          <p:cNvPr id="6" name="Footer Placeholder 5"/>
          <p:cNvSpPr>
            <a:spLocks noGrp="1"/>
          </p:cNvSpPr>
          <p:nvPr>
            <p:ph type="ftr" sz="quarter" idx="11"/>
          </p:nvPr>
        </p:nvSpPr>
        <p:spPr/>
        <p:txBody>
          <a:bodyPr/>
          <a:lstStyle/>
          <a:p>
            <a:r>
              <a:rPr lang="en-US" smtClean="0"/>
              <a:t>Md. Soriful Islam,Nithpur Mohila Alim Madrasha,Porsha,Naogaon,</a:t>
            </a:r>
            <a:endParaRPr lang="en-US"/>
          </a:p>
        </p:txBody>
      </p:sp>
    </p:spTree>
    <p:extLst>
      <p:ext uri="{BB962C8B-B14F-4D97-AF65-F5344CB8AC3E}">
        <p14:creationId xmlns:p14="http://schemas.microsoft.com/office/powerpoint/2010/main" val="216466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3" presetClass="entr" presetSubtype="16" fill="hold" nodeType="click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Effect transition="in" filter="plus(in)">
                                      <p:cBhvr>
                                        <p:cTn id="30"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3" grpId="0" animBg="1"/>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527104" y="222552"/>
            <a:ext cx="5756540" cy="1353312"/>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bn-IN" sz="8800" dirty="0" smtClean="0">
                <a:solidFill>
                  <a:schemeClr val="accent1">
                    <a:lumMod val="50000"/>
                  </a:schemeClr>
                </a:solidFill>
                <a:latin typeface="NikoshBAN" panose="02000000000000000000" pitchFamily="2" charset="0"/>
                <a:cs typeface="NikoshBAN" panose="02000000000000000000" pitchFamily="2" charset="0"/>
              </a:rPr>
              <a:t>মূল্যায়</a:t>
            </a:r>
            <a:r>
              <a:rPr lang="en-US" sz="8800" dirty="0" smtClean="0">
                <a:solidFill>
                  <a:schemeClr val="accent1">
                    <a:lumMod val="50000"/>
                  </a:schemeClr>
                </a:solidFill>
                <a:latin typeface="NikoshBAN" panose="02000000000000000000" pitchFamily="2" charset="0"/>
                <a:cs typeface="NikoshBAN" panose="02000000000000000000" pitchFamily="2" charset="0"/>
              </a:rPr>
              <a:t>ন</a:t>
            </a:r>
            <a:endParaRPr lang="en-US" sz="8800" dirty="0">
              <a:solidFill>
                <a:schemeClr val="accent1">
                  <a:lumMod val="50000"/>
                </a:schemeClr>
              </a:solidFill>
              <a:latin typeface="NikoshBAN" panose="02000000000000000000" pitchFamily="2" charset="0"/>
              <a:cs typeface="NikoshBAN" panose="02000000000000000000" pitchFamily="2" charset="0"/>
            </a:endParaRPr>
          </a:p>
        </p:txBody>
      </p:sp>
      <p:sp>
        <p:nvSpPr>
          <p:cNvPr id="4" name="Rectangle 3"/>
          <p:cNvSpPr/>
          <p:nvPr/>
        </p:nvSpPr>
        <p:spPr>
          <a:xfrm>
            <a:off x="1625806" y="2443313"/>
            <a:ext cx="7559137" cy="2865665"/>
          </a:xfrm>
          <a:prstGeom prst="rect">
            <a:avLst/>
          </a:prstGeom>
          <a:ln/>
        </p:spPr>
        <p:style>
          <a:lnRef idx="3">
            <a:schemeClr val="lt1"/>
          </a:lnRef>
          <a:fillRef idx="1">
            <a:schemeClr val="accent4"/>
          </a:fillRef>
          <a:effectRef idx="1">
            <a:schemeClr val="accent4"/>
          </a:effectRef>
          <a:fontRef idx="minor">
            <a:schemeClr val="lt1"/>
          </a:fontRef>
        </p:style>
        <p:txBody>
          <a:bodyPr rtlCol="0" anchor="ctr"/>
          <a:lstStyle/>
          <a:p>
            <a:r>
              <a:rPr lang="bn-IN" sz="4000" dirty="0" smtClean="0">
                <a:solidFill>
                  <a:srgbClr val="7030A0"/>
                </a:solidFill>
                <a:latin typeface="NikoshBAN" panose="02000000000000000000" pitchFamily="2" charset="0"/>
                <a:cs typeface="NikoshBAN" panose="02000000000000000000" pitchFamily="2" charset="0"/>
              </a:rPr>
              <a:t>◊আল-জুময়া শব্দের অর্থ কী?</a:t>
            </a:r>
          </a:p>
          <a:p>
            <a:r>
              <a:rPr lang="bn-IN" sz="4000" dirty="0" smtClean="0">
                <a:solidFill>
                  <a:srgbClr val="7030A0"/>
                </a:solidFill>
                <a:latin typeface="NikoshBAN" panose="02000000000000000000" pitchFamily="2" charset="0"/>
                <a:cs typeface="NikoshBAN" panose="02000000000000000000" pitchFamily="2" charset="0"/>
              </a:rPr>
              <a:t>◊জুমুয়া সহিহ হওয়ার শর্ত কয়টি?</a:t>
            </a:r>
          </a:p>
          <a:p>
            <a:r>
              <a:rPr lang="bn-IN" sz="4000" dirty="0" smtClean="0">
                <a:solidFill>
                  <a:srgbClr val="7030A0"/>
                </a:solidFill>
                <a:latin typeface="NikoshBAN" panose="02000000000000000000" pitchFamily="2" charset="0"/>
                <a:cs typeface="NikoshBAN" panose="02000000000000000000" pitchFamily="2" charset="0"/>
              </a:rPr>
              <a:t>◊জুমুয়ার সালাতের খুতবা শুনা কী?</a:t>
            </a:r>
          </a:p>
          <a:p>
            <a:r>
              <a:rPr lang="bn-IN" sz="4000" dirty="0" smtClean="0">
                <a:solidFill>
                  <a:srgbClr val="7030A0"/>
                </a:solidFill>
                <a:latin typeface="NikoshBAN" panose="02000000000000000000" pitchFamily="2" charset="0"/>
                <a:cs typeface="NikoshBAN" panose="02000000000000000000" pitchFamily="2" charset="0"/>
              </a:rPr>
              <a:t>◊খুতবা আরবীতে পড়তে হবে কেন?</a:t>
            </a:r>
            <a:endParaRPr lang="en-US" sz="4000" dirty="0">
              <a:solidFill>
                <a:srgbClr val="7030A0"/>
              </a:solidFill>
              <a:latin typeface="NikoshBAN" panose="02000000000000000000" pitchFamily="2" charset="0"/>
              <a:cs typeface="NikoshBAN" panose="02000000000000000000" pitchFamily="2" charset="0"/>
            </a:endParaRPr>
          </a:p>
        </p:txBody>
      </p:sp>
      <p:sp>
        <p:nvSpPr>
          <p:cNvPr id="2" name="Date Placeholder 1"/>
          <p:cNvSpPr>
            <a:spLocks noGrp="1"/>
          </p:cNvSpPr>
          <p:nvPr>
            <p:ph type="dt" sz="half" idx="10"/>
          </p:nvPr>
        </p:nvSpPr>
        <p:spPr/>
        <p:txBody>
          <a:bodyPr/>
          <a:lstStyle/>
          <a:p>
            <a:fld id="{B53FDB05-A3E6-4D32-9A0E-B2DB61EFC73D}" type="datetime1">
              <a:rPr lang="en-US" smtClean="0"/>
              <a:t>1/28/2021</a:t>
            </a:fld>
            <a:endParaRPr lang="en-US"/>
          </a:p>
        </p:txBody>
      </p:sp>
      <p:sp>
        <p:nvSpPr>
          <p:cNvPr id="5" name="Footer Placeholder 4"/>
          <p:cNvSpPr>
            <a:spLocks noGrp="1"/>
          </p:cNvSpPr>
          <p:nvPr>
            <p:ph type="ftr" sz="quarter" idx="11"/>
          </p:nvPr>
        </p:nvSpPr>
        <p:spPr/>
        <p:txBody>
          <a:bodyPr/>
          <a:lstStyle/>
          <a:p>
            <a:r>
              <a:rPr lang="en-US" smtClean="0"/>
              <a:t>Md. Soriful Islam,Nithpur Mohila Alim Madrasha,Porsha,Naogaon,</a:t>
            </a:r>
            <a:endParaRPr lang="en-US"/>
          </a:p>
        </p:txBody>
      </p:sp>
    </p:spTree>
    <p:extLst>
      <p:ext uri="{BB962C8B-B14F-4D97-AF65-F5344CB8AC3E}">
        <p14:creationId xmlns:p14="http://schemas.microsoft.com/office/powerpoint/2010/main" val="1743240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 calcmode="lin" valueType="num">
                                      <p:cBhvr additive="base">
                                        <p:cTn id="2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 calcmode="lin" valueType="num">
                                      <p:cBhvr additive="base">
                                        <p:cTn id="2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174746" y="106970"/>
            <a:ext cx="5259571" cy="1530761"/>
          </a:xfrm>
          <a:prstGeom prst="rect">
            <a:avLst/>
          </a:prstGeom>
          <a:ln/>
        </p:spPr>
        <p:style>
          <a:lnRef idx="1">
            <a:schemeClr val="accent4"/>
          </a:lnRef>
          <a:fillRef idx="3">
            <a:schemeClr val="accent4"/>
          </a:fillRef>
          <a:effectRef idx="2">
            <a:schemeClr val="accent4"/>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bn-IN" sz="6600" b="1" i="1" dirty="0" smtClean="0"/>
              <a:t>বাড়ীর </a:t>
            </a:r>
            <a:r>
              <a:rPr lang="bn-IN" sz="6600" b="1" i="1" dirty="0" smtClean="0"/>
              <a:t>কাজ</a:t>
            </a:r>
            <a:endParaRPr lang="en-US" sz="6600" b="1" i="1" dirty="0"/>
          </a:p>
        </p:txBody>
      </p:sp>
      <p:sp>
        <p:nvSpPr>
          <p:cNvPr id="5" name="Rectangle 4"/>
          <p:cNvSpPr/>
          <p:nvPr/>
        </p:nvSpPr>
        <p:spPr>
          <a:xfrm>
            <a:off x="1081427" y="3686364"/>
            <a:ext cx="10029145" cy="212422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bn-IN" sz="4000" dirty="0" smtClean="0">
                <a:solidFill>
                  <a:srgbClr val="002060"/>
                </a:solidFill>
                <a:latin typeface="NikoshBAN" panose="02000000000000000000" pitchFamily="2" charset="0"/>
                <a:cs typeface="NikoshBAN" panose="02000000000000000000" pitchFamily="2" charset="0"/>
              </a:rPr>
              <a:t>◊জুমুয়ার ফরজ সালাতের  রাকাত সংখ্যা কয়টি ওকি কি?</a:t>
            </a:r>
            <a:endParaRPr lang="en-US" sz="4000" dirty="0">
              <a:solidFill>
                <a:srgbClr val="002060"/>
              </a:solidFill>
              <a:latin typeface="NikoshBAN" panose="02000000000000000000" pitchFamily="2" charset="0"/>
              <a:cs typeface="NikoshBAN" panose="02000000000000000000" pitchFamily="2" charset="0"/>
            </a:endParaRPr>
          </a:p>
        </p:txBody>
      </p:sp>
      <p:sp>
        <p:nvSpPr>
          <p:cNvPr id="2" name="Date Placeholder 1"/>
          <p:cNvSpPr>
            <a:spLocks noGrp="1"/>
          </p:cNvSpPr>
          <p:nvPr>
            <p:ph type="dt" sz="half" idx="10"/>
          </p:nvPr>
        </p:nvSpPr>
        <p:spPr/>
        <p:txBody>
          <a:bodyPr/>
          <a:lstStyle/>
          <a:p>
            <a:fld id="{9311E09F-941F-4019-8745-629AF8E25713}" type="datetime1">
              <a:rPr lang="en-US" smtClean="0"/>
              <a:t>1/28/2021</a:t>
            </a:fld>
            <a:endParaRPr lang="en-US"/>
          </a:p>
        </p:txBody>
      </p:sp>
      <p:sp>
        <p:nvSpPr>
          <p:cNvPr id="3" name="Footer Placeholder 2"/>
          <p:cNvSpPr>
            <a:spLocks noGrp="1"/>
          </p:cNvSpPr>
          <p:nvPr>
            <p:ph type="ftr" sz="quarter" idx="11"/>
          </p:nvPr>
        </p:nvSpPr>
        <p:spPr/>
        <p:txBody>
          <a:bodyPr/>
          <a:lstStyle/>
          <a:p>
            <a:r>
              <a:rPr lang="en-US" smtClean="0"/>
              <a:t>Md. Soriful Islam,Nithpur Mohila Alim Madrasha,Porsha,Naogaon,</a:t>
            </a: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3140" y="1775750"/>
            <a:ext cx="3822782" cy="1637731"/>
          </a:xfrm>
          <a:prstGeom prst="rect">
            <a:avLst/>
          </a:prstGeom>
        </p:spPr>
      </p:pic>
    </p:spTree>
    <p:extLst>
      <p:ext uri="{BB962C8B-B14F-4D97-AF65-F5344CB8AC3E}">
        <p14:creationId xmlns:p14="http://schemas.microsoft.com/office/powerpoint/2010/main" val="2151354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additive="base">
                                        <p:cTn id="1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83211" y="144068"/>
            <a:ext cx="9566031" cy="2215991"/>
          </a:xfrm>
          <a:prstGeom prst="rect">
            <a:avLst/>
          </a:prstGeom>
          <a:solidFill>
            <a:srgbClr val="FFFF00"/>
          </a:solidFill>
          <a:ln w="76200">
            <a:solidFill>
              <a:schemeClr val="tx1"/>
            </a:solidFill>
          </a:ln>
        </p:spPr>
        <p:txBody>
          <a:bodyPr wrap="square">
            <a:spAutoFit/>
          </a:bodyPr>
          <a:lstStyle/>
          <a:p>
            <a:r>
              <a:rPr lang="bn-IN" dirty="0" smtClean="0"/>
              <a:t>             </a:t>
            </a:r>
            <a:r>
              <a:rPr lang="bn-IN" sz="13800" b="1" u="sng" dirty="0" smtClean="0"/>
              <a:t>ধন্যবাদ</a:t>
            </a:r>
            <a:endParaRPr lang="en-US" sz="13800" b="1" u="sng" dirty="0"/>
          </a:p>
        </p:txBody>
      </p:sp>
      <p:pic>
        <p:nvPicPr>
          <p:cNvPr id="3"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92824" y="2462924"/>
            <a:ext cx="7206018" cy="3453931"/>
          </a:xfrm>
          <a:ln w="76200">
            <a:solidFill>
              <a:srgbClr val="92D050"/>
            </a:solidFill>
          </a:ln>
        </p:spPr>
      </p:pic>
      <p:sp>
        <p:nvSpPr>
          <p:cNvPr id="2" name="Date Placeholder 1"/>
          <p:cNvSpPr>
            <a:spLocks noGrp="1"/>
          </p:cNvSpPr>
          <p:nvPr>
            <p:ph type="dt" sz="half" idx="10"/>
          </p:nvPr>
        </p:nvSpPr>
        <p:spPr/>
        <p:txBody>
          <a:bodyPr/>
          <a:lstStyle/>
          <a:p>
            <a:fld id="{AECA4583-E383-449D-8CB3-6ED8C83F77FF}" type="datetime1">
              <a:rPr lang="en-US" smtClean="0"/>
              <a:t>1/28/2021</a:t>
            </a:fld>
            <a:endParaRPr lang="en-US"/>
          </a:p>
        </p:txBody>
      </p:sp>
      <p:sp>
        <p:nvSpPr>
          <p:cNvPr id="4" name="Footer Placeholder 3"/>
          <p:cNvSpPr>
            <a:spLocks noGrp="1"/>
          </p:cNvSpPr>
          <p:nvPr>
            <p:ph type="ftr" sz="quarter" idx="11"/>
          </p:nvPr>
        </p:nvSpPr>
        <p:spPr/>
        <p:txBody>
          <a:bodyPr/>
          <a:lstStyle/>
          <a:p>
            <a:r>
              <a:rPr lang="en-US" smtClean="0"/>
              <a:t>Md. Soriful Islam,Nithpur Mohila Alim Madrasha,Porsha,Naogaon,</a:t>
            </a:r>
            <a:endParaRPr lang="en-US"/>
          </a:p>
        </p:txBody>
      </p:sp>
    </p:spTree>
    <p:extLst>
      <p:ext uri="{BB962C8B-B14F-4D97-AF65-F5344CB8AC3E}">
        <p14:creationId xmlns:p14="http://schemas.microsoft.com/office/powerpoint/2010/main" val="143597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edg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edge">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1308" y="1501287"/>
            <a:ext cx="1169428" cy="1312439"/>
          </a:xfrm>
          <a:prstGeom prst="rect">
            <a:avLst/>
          </a:prstGeom>
        </p:spPr>
      </p:pic>
      <p:sp>
        <p:nvSpPr>
          <p:cNvPr id="11" name="Rectangle 10"/>
          <p:cNvSpPr/>
          <p:nvPr/>
        </p:nvSpPr>
        <p:spPr>
          <a:xfrm>
            <a:off x="3796772" y="115409"/>
            <a:ext cx="3510467" cy="1200329"/>
          </a:xfrm>
          <a:prstGeom prst="rect">
            <a:avLst/>
          </a:prstGeom>
        </p:spPr>
        <p:txBody>
          <a:bodyPr wrap="square">
            <a:spAutoFit/>
          </a:bodyPr>
          <a:lstStyle/>
          <a:p>
            <a:r>
              <a:rPr lang="bn-BD" sz="7200" b="1" spc="150" dirty="0" smtClean="0">
                <a:ln w="11430"/>
                <a:solidFill>
                  <a:srgbClr val="FF0000"/>
                </a:solidFill>
                <a:effectLst>
                  <a:glow rad="101600">
                    <a:srgbClr val="FFFF00">
                      <a:alpha val="60000"/>
                    </a:srgbClr>
                  </a:glow>
                  <a:outerShdw blurRad="25400" algn="tl" rotWithShape="0">
                    <a:srgbClr val="000000">
                      <a:alpha val="43000"/>
                    </a:srgbClr>
                  </a:outerShdw>
                </a:effectLst>
                <a:latin typeface="NikoshBAN" pitchFamily="2" charset="0"/>
                <a:cs typeface="NikoshBAN" pitchFamily="2" charset="0"/>
              </a:rPr>
              <a:t>পরিচিতি</a:t>
            </a:r>
            <a:endParaRPr lang="en-US" sz="7200" dirty="0">
              <a:solidFill>
                <a:srgbClr val="FF0000"/>
              </a:solidFill>
            </a:endParaRPr>
          </a:p>
        </p:txBody>
      </p:sp>
      <p:sp>
        <p:nvSpPr>
          <p:cNvPr id="38" name="Date Placeholder 37"/>
          <p:cNvSpPr>
            <a:spLocks noGrp="1"/>
          </p:cNvSpPr>
          <p:nvPr>
            <p:ph type="dt" sz="half" idx="10"/>
          </p:nvPr>
        </p:nvSpPr>
        <p:spPr>
          <a:xfrm>
            <a:off x="838200" y="6356350"/>
            <a:ext cx="1768522" cy="365125"/>
          </a:xfrm>
        </p:spPr>
        <p:txBody>
          <a:bodyPr/>
          <a:lstStyle/>
          <a:p>
            <a:fld id="{5F92A238-3DEB-48B9-86EF-0F8AAD946DC4}" type="datetime1">
              <a:rPr lang="en-US" smtClean="0">
                <a:solidFill>
                  <a:srgbClr val="0070C0"/>
                </a:solidFill>
              </a:rPr>
              <a:t>1/28/2021</a:t>
            </a:fld>
            <a:endParaRPr lang="en-US" dirty="0">
              <a:solidFill>
                <a:srgbClr val="0070C0"/>
              </a:solidFill>
            </a:endParaRPr>
          </a:p>
        </p:txBody>
      </p:sp>
      <p:sp>
        <p:nvSpPr>
          <p:cNvPr id="39" name="Footer Placeholder 38"/>
          <p:cNvSpPr>
            <a:spLocks noGrp="1"/>
          </p:cNvSpPr>
          <p:nvPr>
            <p:ph type="ftr" sz="quarter" idx="11"/>
          </p:nvPr>
        </p:nvSpPr>
        <p:spPr>
          <a:xfrm>
            <a:off x="1924335" y="6237027"/>
            <a:ext cx="7739427" cy="484448"/>
          </a:xfrm>
        </p:spPr>
        <p:txBody>
          <a:bodyPr/>
          <a:lstStyle/>
          <a:p>
            <a:r>
              <a:rPr lang="en-US" dirty="0" smtClean="0">
                <a:solidFill>
                  <a:srgbClr val="0070C0"/>
                </a:solidFill>
              </a:rPr>
              <a:t>Md. Soriful </a:t>
            </a:r>
            <a:r>
              <a:rPr lang="en-US" dirty="0" err="1" smtClean="0">
                <a:solidFill>
                  <a:srgbClr val="0070C0"/>
                </a:solidFill>
              </a:rPr>
              <a:t>Islam,Nithpur</a:t>
            </a:r>
            <a:r>
              <a:rPr lang="en-US" dirty="0" smtClean="0">
                <a:solidFill>
                  <a:srgbClr val="0070C0"/>
                </a:solidFill>
              </a:rPr>
              <a:t> </a:t>
            </a:r>
            <a:r>
              <a:rPr lang="en-US" dirty="0" err="1" smtClean="0">
                <a:solidFill>
                  <a:srgbClr val="0070C0"/>
                </a:solidFill>
              </a:rPr>
              <a:t>Mohila</a:t>
            </a:r>
            <a:r>
              <a:rPr lang="en-US" dirty="0" smtClean="0">
                <a:solidFill>
                  <a:srgbClr val="0070C0"/>
                </a:solidFill>
              </a:rPr>
              <a:t> </a:t>
            </a:r>
            <a:r>
              <a:rPr lang="en-US" dirty="0" err="1" smtClean="0">
                <a:solidFill>
                  <a:srgbClr val="0070C0"/>
                </a:solidFill>
              </a:rPr>
              <a:t>Alim</a:t>
            </a:r>
            <a:r>
              <a:rPr lang="en-US" dirty="0" smtClean="0">
                <a:solidFill>
                  <a:srgbClr val="0070C0"/>
                </a:solidFill>
              </a:rPr>
              <a:t> </a:t>
            </a:r>
            <a:r>
              <a:rPr lang="en-US" dirty="0" err="1" smtClean="0">
                <a:solidFill>
                  <a:srgbClr val="0070C0"/>
                </a:solidFill>
              </a:rPr>
              <a:t>Madrasha,Porsha,Naogaon</a:t>
            </a:r>
            <a:r>
              <a:rPr lang="en-US" dirty="0" smtClean="0">
                <a:solidFill>
                  <a:srgbClr val="0070C0"/>
                </a:solidFill>
              </a:rPr>
              <a:t>,</a:t>
            </a:r>
            <a:endParaRPr lang="en-US" dirty="0">
              <a:solidFill>
                <a:srgbClr val="0070C0"/>
              </a:solidFill>
            </a:endParaRPr>
          </a:p>
        </p:txBody>
      </p:sp>
      <p:sp>
        <p:nvSpPr>
          <p:cNvPr id="40" name="Rectangle 39"/>
          <p:cNvSpPr/>
          <p:nvPr/>
        </p:nvSpPr>
        <p:spPr>
          <a:xfrm>
            <a:off x="280199" y="2144427"/>
            <a:ext cx="4362734" cy="2554545"/>
          </a:xfrm>
          <a:prstGeom prst="rect">
            <a:avLst/>
          </a:prstGeom>
        </p:spPr>
        <p:txBody>
          <a:bodyPr wrap="square">
            <a:spAutoFit/>
          </a:bodyPr>
          <a:lstStyle/>
          <a:p>
            <a:r>
              <a:rPr lang="bn-BD" sz="3200" dirty="0">
                <a:solidFill>
                  <a:schemeClr val="tx2"/>
                </a:solidFill>
                <a:latin typeface="NikoshBAN" panose="02000000000000000000" pitchFamily="2" charset="0"/>
                <a:cs typeface="NikoshBAN" panose="02000000000000000000" pitchFamily="2" charset="0"/>
              </a:rPr>
              <a:t>মোঃ শরিফুল ইসলাম</a:t>
            </a:r>
          </a:p>
          <a:p>
            <a:r>
              <a:rPr lang="bn-BD" sz="3200" dirty="0">
                <a:solidFill>
                  <a:schemeClr val="tx2"/>
                </a:solidFill>
                <a:latin typeface="NikoshBAN" panose="02000000000000000000" pitchFamily="2" charset="0"/>
                <a:cs typeface="NikoshBAN" panose="02000000000000000000" pitchFamily="2" charset="0"/>
              </a:rPr>
              <a:t>সহকারী মৌলভী</a:t>
            </a:r>
          </a:p>
          <a:p>
            <a:r>
              <a:rPr lang="bn-BD" sz="3200" dirty="0">
                <a:solidFill>
                  <a:schemeClr val="tx2"/>
                </a:solidFill>
                <a:latin typeface="NikoshBAN" panose="02000000000000000000" pitchFamily="2" charset="0"/>
                <a:cs typeface="NikoshBAN" panose="02000000000000000000" pitchFamily="2" charset="0"/>
              </a:rPr>
              <a:t>নিতপুর মহিলা আলিম মাদ্রাসা</a:t>
            </a:r>
          </a:p>
          <a:p>
            <a:r>
              <a:rPr lang="bn-BD" sz="3200" dirty="0">
                <a:solidFill>
                  <a:schemeClr val="tx2"/>
                </a:solidFill>
                <a:latin typeface="NikoshBAN" panose="02000000000000000000" pitchFamily="2" charset="0"/>
                <a:cs typeface="NikoshBAN" panose="02000000000000000000" pitchFamily="2" charset="0"/>
              </a:rPr>
              <a:t>পোরশা নওগাঁ।</a:t>
            </a:r>
          </a:p>
          <a:p>
            <a:r>
              <a:rPr lang="bn-BD" sz="3200" dirty="0">
                <a:solidFill>
                  <a:schemeClr val="tx2"/>
                </a:solidFill>
                <a:latin typeface="NikoshBAN" panose="02000000000000000000" pitchFamily="2" charset="0"/>
                <a:cs typeface="NikoshBAN" panose="02000000000000000000" pitchFamily="2" charset="0"/>
              </a:rPr>
              <a:t>মোবাইল নং ০১৭১৪৮৪১৭৮০</a:t>
            </a:r>
            <a:endParaRPr lang="bn-BD" sz="3200" dirty="0">
              <a:solidFill>
                <a:schemeClr val="tx2"/>
              </a:solidFill>
              <a:latin typeface="NikoshBAN" panose="02000000000000000000" pitchFamily="2" charset="0"/>
              <a:cs typeface="NikoshBAN" panose="02000000000000000000" pitchFamily="2" charset="0"/>
            </a:endParaRPr>
          </a:p>
        </p:txBody>
      </p:sp>
      <p:pic>
        <p:nvPicPr>
          <p:cNvPr id="41" name="Picture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2924" y="192745"/>
            <a:ext cx="846163" cy="836009"/>
          </a:xfrm>
          <a:prstGeom prst="rect">
            <a:avLst/>
          </a:prstGeom>
        </p:spPr>
      </p:pic>
      <p:pic>
        <p:nvPicPr>
          <p:cNvPr id="65" name="Picture 6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5181" y="192744"/>
            <a:ext cx="938856" cy="927590"/>
          </a:xfrm>
          <a:prstGeom prst="rect">
            <a:avLst/>
          </a:prstGeom>
        </p:spPr>
      </p:pic>
      <p:pic>
        <p:nvPicPr>
          <p:cNvPr id="66" name="Picture 6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1112" y="5125458"/>
            <a:ext cx="814175" cy="804405"/>
          </a:xfrm>
          <a:prstGeom prst="rect">
            <a:avLst/>
          </a:prstGeom>
        </p:spPr>
      </p:pic>
      <p:pic>
        <p:nvPicPr>
          <p:cNvPr id="67" name="Picture 6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006116" y="5381127"/>
            <a:ext cx="866295" cy="855900"/>
          </a:xfrm>
          <a:prstGeom prst="rect">
            <a:avLst/>
          </a:prstGeom>
        </p:spPr>
      </p:pic>
      <p:pic>
        <p:nvPicPr>
          <p:cNvPr id="68" name="Picture 6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304197" y="918460"/>
            <a:ext cx="2508193" cy="2478095"/>
          </a:xfrm>
          <a:prstGeom prst="rect">
            <a:avLst/>
          </a:prstGeom>
        </p:spPr>
      </p:pic>
      <p:pic>
        <p:nvPicPr>
          <p:cNvPr id="69" name="Picture 6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65452" y="8069736"/>
            <a:ext cx="711675" cy="703135"/>
          </a:xfrm>
          <a:prstGeom prst="rect">
            <a:avLst/>
          </a:prstGeom>
        </p:spPr>
      </p:pic>
      <p:pic>
        <p:nvPicPr>
          <p:cNvPr id="42" name="Picture 4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6200000">
            <a:off x="2788293" y="3442308"/>
            <a:ext cx="4719485" cy="466345"/>
          </a:xfrm>
          <a:prstGeom prst="rect">
            <a:avLst/>
          </a:prstGeom>
        </p:spPr>
      </p:pic>
      <p:sp>
        <p:nvSpPr>
          <p:cNvPr id="44" name="Rectangle 43"/>
          <p:cNvSpPr/>
          <p:nvPr/>
        </p:nvSpPr>
        <p:spPr>
          <a:xfrm>
            <a:off x="6402711" y="2157508"/>
            <a:ext cx="3736522" cy="2246769"/>
          </a:xfrm>
          <a:prstGeom prst="rect">
            <a:avLst/>
          </a:prstGeom>
        </p:spPr>
        <p:txBody>
          <a:bodyPr wrap="square">
            <a:spAutoFit/>
          </a:bodyPr>
          <a:lstStyle/>
          <a:p>
            <a:r>
              <a:rPr lang="en-US" sz="2800" dirty="0" err="1">
                <a:solidFill>
                  <a:srgbClr val="00B050"/>
                </a:solidFill>
                <a:latin typeface="NikoshBAN" panose="02000000000000000000" pitchFamily="2" charset="0"/>
                <a:cs typeface="NikoshBAN" panose="02000000000000000000" pitchFamily="2" charset="0"/>
              </a:rPr>
              <a:t>শ্রেণীঃ</a:t>
            </a:r>
            <a:r>
              <a:rPr lang="en-US" sz="2800" dirty="0">
                <a:solidFill>
                  <a:srgbClr val="00B050"/>
                </a:solidFill>
                <a:latin typeface="NikoshBAN" panose="02000000000000000000" pitchFamily="2" charset="0"/>
                <a:cs typeface="NikoshBAN" panose="02000000000000000000" pitchFamily="2" charset="0"/>
              </a:rPr>
              <a:t> ৮ম</a:t>
            </a:r>
          </a:p>
          <a:p>
            <a:r>
              <a:rPr lang="bn-IN" sz="2800" dirty="0">
                <a:solidFill>
                  <a:srgbClr val="00B050"/>
                </a:solidFill>
                <a:latin typeface="NikoshBAN" panose="02000000000000000000" pitchFamily="2" charset="0"/>
                <a:cs typeface="NikoshBAN" panose="02000000000000000000" pitchFamily="2" charset="0"/>
              </a:rPr>
              <a:t>৬ষ্ট</a:t>
            </a:r>
            <a:r>
              <a:rPr lang="en-US" sz="2800" dirty="0">
                <a:solidFill>
                  <a:srgbClr val="00B050"/>
                </a:solidFill>
                <a:latin typeface="NikoshBAN" panose="02000000000000000000" pitchFamily="2" charset="0"/>
                <a:cs typeface="NikoshBAN" panose="02000000000000000000" pitchFamily="2" charset="0"/>
              </a:rPr>
              <a:t> </a:t>
            </a:r>
            <a:r>
              <a:rPr lang="en-US" sz="2800" dirty="0" err="1">
                <a:solidFill>
                  <a:srgbClr val="00B050"/>
                </a:solidFill>
                <a:latin typeface="NikoshBAN" panose="02000000000000000000" pitchFamily="2" charset="0"/>
                <a:cs typeface="NikoshBAN" panose="02000000000000000000" pitchFamily="2" charset="0"/>
              </a:rPr>
              <a:t>অধ্যয়</a:t>
            </a:r>
            <a:endParaRPr lang="en-US" sz="2800" dirty="0">
              <a:solidFill>
                <a:srgbClr val="00B050"/>
              </a:solidFill>
              <a:latin typeface="NikoshBAN" panose="02000000000000000000" pitchFamily="2" charset="0"/>
              <a:cs typeface="NikoshBAN" panose="02000000000000000000" pitchFamily="2" charset="0"/>
            </a:endParaRPr>
          </a:p>
          <a:p>
            <a:r>
              <a:rPr lang="en-US" sz="2800" dirty="0">
                <a:solidFill>
                  <a:srgbClr val="00B050"/>
                </a:solidFill>
                <a:latin typeface="NikoshBAN" panose="02000000000000000000" pitchFamily="2" charset="0"/>
                <a:cs typeface="NikoshBAN" panose="02000000000000000000" pitchFamily="2" charset="0"/>
              </a:rPr>
              <a:t>১ম </a:t>
            </a:r>
            <a:r>
              <a:rPr lang="en-US" sz="2800" dirty="0" err="1">
                <a:solidFill>
                  <a:srgbClr val="00B050"/>
                </a:solidFill>
                <a:latin typeface="NikoshBAN" panose="02000000000000000000" pitchFamily="2" charset="0"/>
                <a:cs typeface="NikoshBAN" panose="02000000000000000000" pitchFamily="2" charset="0"/>
              </a:rPr>
              <a:t>পাঠ</a:t>
            </a:r>
            <a:r>
              <a:rPr lang="bn-IN" sz="2800" dirty="0">
                <a:solidFill>
                  <a:srgbClr val="00B050"/>
                </a:solidFill>
                <a:latin typeface="NikoshBAN" panose="02000000000000000000" pitchFamily="2" charset="0"/>
                <a:cs typeface="NikoshBAN" panose="02000000000000000000" pitchFamily="2" charset="0"/>
              </a:rPr>
              <a:t> সালাতুল জুমুয়া </a:t>
            </a:r>
            <a:endParaRPr lang="en-US" sz="2800" dirty="0">
              <a:solidFill>
                <a:srgbClr val="00B050"/>
              </a:solidFill>
            </a:endParaRPr>
          </a:p>
          <a:p>
            <a:r>
              <a:rPr lang="en-US" sz="2800" dirty="0" err="1" smtClean="0">
                <a:solidFill>
                  <a:srgbClr val="00B050"/>
                </a:solidFill>
                <a:latin typeface="NikoshBAN" panose="02000000000000000000" pitchFamily="2" charset="0"/>
                <a:cs typeface="NikoshBAN" panose="02000000000000000000" pitchFamily="2" charset="0"/>
              </a:rPr>
              <a:t>বিষয়ঃ</a:t>
            </a:r>
            <a:r>
              <a:rPr lang="en-US" sz="2800" dirty="0" smtClean="0">
                <a:solidFill>
                  <a:srgbClr val="00B050"/>
                </a:solidFill>
                <a:latin typeface="NikoshBAN" panose="02000000000000000000" pitchFamily="2" charset="0"/>
                <a:cs typeface="NikoshBAN" panose="02000000000000000000" pitchFamily="2" charset="0"/>
              </a:rPr>
              <a:t> </a:t>
            </a:r>
            <a:r>
              <a:rPr lang="en-US" sz="2800" dirty="0" err="1">
                <a:solidFill>
                  <a:srgbClr val="00B050"/>
                </a:solidFill>
                <a:latin typeface="NikoshBAN" panose="02000000000000000000" pitchFamily="2" charset="0"/>
                <a:cs typeface="NikoshBAN" panose="02000000000000000000" pitchFamily="2" charset="0"/>
              </a:rPr>
              <a:t>আল্</a:t>
            </a:r>
            <a:r>
              <a:rPr lang="en-US" sz="2800" dirty="0">
                <a:solidFill>
                  <a:srgbClr val="00B050"/>
                </a:solidFill>
                <a:latin typeface="NikoshBAN" panose="02000000000000000000" pitchFamily="2" charset="0"/>
                <a:cs typeface="NikoshBAN" panose="02000000000000000000" pitchFamily="2" charset="0"/>
              </a:rPr>
              <a:t> </a:t>
            </a:r>
            <a:r>
              <a:rPr lang="en-US" sz="2800" dirty="0" err="1">
                <a:solidFill>
                  <a:srgbClr val="00B050"/>
                </a:solidFill>
                <a:latin typeface="NikoshBAN" panose="02000000000000000000" pitchFamily="2" charset="0"/>
                <a:cs typeface="NikoshBAN" panose="02000000000000000000" pitchFamily="2" charset="0"/>
              </a:rPr>
              <a:t>আকায়েদ</a:t>
            </a:r>
            <a:r>
              <a:rPr lang="en-US" sz="2800" dirty="0">
                <a:solidFill>
                  <a:srgbClr val="00B050"/>
                </a:solidFill>
                <a:latin typeface="NikoshBAN" panose="02000000000000000000" pitchFamily="2" charset="0"/>
                <a:cs typeface="NikoshBAN" panose="02000000000000000000" pitchFamily="2" charset="0"/>
              </a:rPr>
              <a:t> </a:t>
            </a:r>
            <a:r>
              <a:rPr lang="en-US" sz="2800" dirty="0" err="1">
                <a:solidFill>
                  <a:srgbClr val="00B050"/>
                </a:solidFill>
                <a:latin typeface="NikoshBAN" panose="02000000000000000000" pitchFamily="2" charset="0"/>
                <a:cs typeface="NikoshBAN" panose="02000000000000000000" pitchFamily="2" charset="0"/>
              </a:rPr>
              <a:t>ওয়াল</a:t>
            </a:r>
            <a:r>
              <a:rPr lang="en-US" sz="2800" dirty="0">
                <a:solidFill>
                  <a:srgbClr val="00B050"/>
                </a:solidFill>
                <a:latin typeface="NikoshBAN" panose="02000000000000000000" pitchFamily="2" charset="0"/>
                <a:cs typeface="NikoshBAN" panose="02000000000000000000" pitchFamily="2" charset="0"/>
              </a:rPr>
              <a:t> </a:t>
            </a:r>
            <a:r>
              <a:rPr lang="en-US" sz="2800" dirty="0" err="1">
                <a:solidFill>
                  <a:srgbClr val="00B050"/>
                </a:solidFill>
                <a:latin typeface="NikoshBAN" panose="02000000000000000000" pitchFamily="2" charset="0"/>
                <a:cs typeface="NikoshBAN" panose="02000000000000000000" pitchFamily="2" charset="0"/>
              </a:rPr>
              <a:t>ফিকহ্</a:t>
            </a:r>
            <a:endParaRPr lang="en-US" sz="28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38246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eft-Right Arrow 6"/>
          <p:cNvSpPr/>
          <p:nvPr/>
        </p:nvSpPr>
        <p:spPr>
          <a:xfrm>
            <a:off x="2074981" y="0"/>
            <a:ext cx="8152231" cy="1547446"/>
          </a:xfrm>
          <a:prstGeom prst="leftRightArrow">
            <a:avLst/>
          </a:prstGeom>
          <a:ln w="57150">
            <a:solidFill>
              <a:srgbClr val="C00000"/>
            </a:solid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r>
              <a:rPr lang="bn-IN" sz="6000" dirty="0" smtClean="0">
                <a:solidFill>
                  <a:srgbClr val="FFFF00"/>
                </a:solidFill>
                <a:latin typeface="NikoshBAN" panose="02000000000000000000" pitchFamily="2" charset="0"/>
                <a:cs typeface="NikoshBAN" panose="02000000000000000000" pitchFamily="2" charset="0"/>
              </a:rPr>
              <a:t>পাঠ শিরোনাম</a:t>
            </a:r>
            <a:endParaRPr lang="en-US" sz="6000" dirty="0">
              <a:solidFill>
                <a:srgbClr val="FFFF00"/>
              </a:solidFill>
              <a:latin typeface="NikoshBAN" panose="02000000000000000000" pitchFamily="2" charset="0"/>
              <a:cs typeface="NikoshBAN" panose="02000000000000000000" pitchFamily="2" charset="0"/>
            </a:endParaRPr>
          </a:p>
        </p:txBody>
      </p:sp>
      <p:sp>
        <p:nvSpPr>
          <p:cNvPr id="10" name="Rectangle 9"/>
          <p:cNvSpPr/>
          <p:nvPr/>
        </p:nvSpPr>
        <p:spPr>
          <a:xfrm>
            <a:off x="576775" y="2808210"/>
            <a:ext cx="11057206" cy="1422758"/>
          </a:xfrm>
          <a:prstGeom prst="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b="1" u="sng" dirty="0" smtClean="0">
                <a:solidFill>
                  <a:srgbClr val="002060"/>
                </a:solidFill>
                <a:latin typeface="NikoshBAN" panose="02000000000000000000" pitchFamily="2" charset="0"/>
                <a:cs typeface="NikoshBAN" panose="02000000000000000000" pitchFamily="2" charset="0"/>
              </a:rPr>
              <a:t>সালাতুল জুমুয়াহ এর পরিচয় ও ইমাম সাহেবের দায়িত্ব কর্তব্য</a:t>
            </a:r>
            <a:r>
              <a:rPr lang="bn-IN" sz="6000" b="1" u="sng" dirty="0">
                <a:solidFill>
                  <a:srgbClr val="002060"/>
                </a:solidFill>
                <a:latin typeface="NikoshBAN" panose="02000000000000000000" pitchFamily="2" charset="0"/>
                <a:cs typeface="NikoshBAN" panose="02000000000000000000" pitchFamily="2" charset="0"/>
              </a:rPr>
              <a:t>।</a:t>
            </a:r>
            <a:endParaRPr lang="en-US" sz="6000" b="1" u="sng" dirty="0">
              <a:solidFill>
                <a:srgbClr val="002060"/>
              </a:solidFill>
              <a:latin typeface="NikoshBAN" panose="02000000000000000000" pitchFamily="2" charset="0"/>
              <a:cs typeface="NikoshBAN" panose="02000000000000000000" pitchFamily="2" charset="0"/>
            </a:endParaRPr>
          </a:p>
        </p:txBody>
      </p:sp>
      <p:sp>
        <p:nvSpPr>
          <p:cNvPr id="2" name="Date Placeholder 1"/>
          <p:cNvSpPr>
            <a:spLocks noGrp="1"/>
          </p:cNvSpPr>
          <p:nvPr>
            <p:ph type="dt" sz="half" idx="10"/>
          </p:nvPr>
        </p:nvSpPr>
        <p:spPr/>
        <p:txBody>
          <a:bodyPr/>
          <a:lstStyle/>
          <a:p>
            <a:fld id="{3EF1A012-717D-487A-830D-4B477C7695DB}" type="datetime1">
              <a:rPr lang="en-US" smtClean="0"/>
              <a:t>1/28/2021</a:t>
            </a:fld>
            <a:endParaRPr lang="en-US"/>
          </a:p>
        </p:txBody>
      </p:sp>
      <p:sp>
        <p:nvSpPr>
          <p:cNvPr id="3" name="Footer Placeholder 2"/>
          <p:cNvSpPr>
            <a:spLocks noGrp="1"/>
          </p:cNvSpPr>
          <p:nvPr>
            <p:ph type="ftr" sz="quarter" idx="11"/>
          </p:nvPr>
        </p:nvSpPr>
        <p:spPr/>
        <p:txBody>
          <a:bodyPr/>
          <a:lstStyle/>
          <a:p>
            <a:r>
              <a:rPr lang="en-US" smtClean="0"/>
              <a:t>Md. Soriful Islam,Nithpur Mohila Alim Madrasha,Porsha,Naogaon,</a:t>
            </a:r>
            <a:endParaRPr lang="en-US"/>
          </a:p>
        </p:txBody>
      </p:sp>
    </p:spTree>
    <p:extLst>
      <p:ext uri="{BB962C8B-B14F-4D97-AF65-F5344CB8AC3E}">
        <p14:creationId xmlns:p14="http://schemas.microsoft.com/office/powerpoint/2010/main" val="143255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plus(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edg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strips(down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box(in)">
                                      <p:cBhvr>
                                        <p:cTn id="22"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2098" y="2622740"/>
            <a:ext cx="9887803" cy="3248168"/>
          </a:xfrm>
        </p:spPr>
        <p:txBody>
          <a:bodyPr>
            <a:noAutofit/>
          </a:bodyPr>
          <a:lstStyle/>
          <a:p>
            <a:pPr algn="l">
              <a:tabLst>
                <a:tab pos="0" algn="l"/>
                <a:tab pos="519113" algn="l"/>
              </a:tabLst>
            </a:pPr>
            <a:r>
              <a:rPr lang="bn-IN" sz="4000" dirty="0" smtClean="0">
                <a:solidFill>
                  <a:schemeClr val="accent6">
                    <a:lumMod val="75000"/>
                  </a:schemeClr>
                </a:solidFill>
              </a:rPr>
              <a:t/>
            </a:r>
            <a:br>
              <a:rPr lang="bn-IN" sz="4000" dirty="0" smtClean="0">
                <a:solidFill>
                  <a:schemeClr val="accent6">
                    <a:lumMod val="75000"/>
                  </a:schemeClr>
                </a:solidFill>
              </a:rPr>
            </a:br>
            <a:r>
              <a:rPr lang="bn-IN" sz="4000" dirty="0">
                <a:solidFill>
                  <a:schemeClr val="accent6">
                    <a:lumMod val="75000"/>
                  </a:schemeClr>
                </a:solidFill>
              </a:rPr>
              <a:t/>
            </a:r>
            <a:br>
              <a:rPr lang="bn-IN" sz="4000" dirty="0">
                <a:solidFill>
                  <a:schemeClr val="accent6">
                    <a:lumMod val="75000"/>
                  </a:schemeClr>
                </a:solidFill>
              </a:rPr>
            </a:br>
            <a:r>
              <a:rPr lang="bn-IN" sz="4000" dirty="0" smtClean="0">
                <a:solidFill>
                  <a:schemeClr val="accent6">
                    <a:lumMod val="75000"/>
                  </a:schemeClr>
                </a:solidFill>
              </a:rPr>
              <a:t/>
            </a:r>
            <a:br>
              <a:rPr lang="bn-IN" sz="4000" dirty="0" smtClean="0">
                <a:solidFill>
                  <a:schemeClr val="accent6">
                    <a:lumMod val="75000"/>
                  </a:schemeClr>
                </a:solidFill>
              </a:rPr>
            </a:br>
            <a:r>
              <a:rPr lang="bn-IN" sz="4000" dirty="0">
                <a:solidFill>
                  <a:schemeClr val="accent6">
                    <a:lumMod val="75000"/>
                  </a:schemeClr>
                </a:solidFill>
              </a:rPr>
              <a:t/>
            </a:r>
            <a:br>
              <a:rPr lang="bn-IN" sz="4000" dirty="0">
                <a:solidFill>
                  <a:schemeClr val="accent6">
                    <a:lumMod val="75000"/>
                  </a:schemeClr>
                </a:solidFill>
              </a:rPr>
            </a:br>
            <a:r>
              <a:rPr lang="bn-IN" sz="4000" dirty="0" smtClean="0">
                <a:solidFill>
                  <a:schemeClr val="accent6">
                    <a:lumMod val="75000"/>
                  </a:schemeClr>
                </a:solidFill>
              </a:rPr>
              <a:t/>
            </a:r>
            <a:br>
              <a:rPr lang="bn-IN" sz="4000" dirty="0" smtClean="0">
                <a:solidFill>
                  <a:schemeClr val="accent6">
                    <a:lumMod val="75000"/>
                  </a:schemeClr>
                </a:solidFill>
              </a:rPr>
            </a:br>
            <a:r>
              <a:rPr lang="bn-IN" sz="4000" dirty="0">
                <a:solidFill>
                  <a:schemeClr val="accent6">
                    <a:lumMod val="75000"/>
                  </a:schemeClr>
                </a:solidFill>
              </a:rPr>
              <a:t/>
            </a:r>
            <a:br>
              <a:rPr lang="bn-IN" sz="4000" dirty="0">
                <a:solidFill>
                  <a:schemeClr val="accent6">
                    <a:lumMod val="75000"/>
                  </a:schemeClr>
                </a:solidFill>
              </a:rPr>
            </a:br>
            <a:r>
              <a:rPr lang="bn-IN" sz="4000" dirty="0" smtClean="0">
                <a:solidFill>
                  <a:schemeClr val="accent6">
                    <a:lumMod val="75000"/>
                  </a:schemeClr>
                </a:solidFill>
              </a:rPr>
              <a:t/>
            </a:r>
            <a:br>
              <a:rPr lang="bn-IN" sz="4000" dirty="0" smtClean="0">
                <a:solidFill>
                  <a:schemeClr val="accent6">
                    <a:lumMod val="75000"/>
                  </a:schemeClr>
                </a:solidFill>
              </a:rPr>
            </a:br>
            <a:r>
              <a:rPr lang="bn-IN" sz="4000" dirty="0">
                <a:solidFill>
                  <a:schemeClr val="accent6">
                    <a:lumMod val="75000"/>
                  </a:schemeClr>
                </a:solidFill>
              </a:rPr>
              <a:t/>
            </a:r>
            <a:br>
              <a:rPr lang="bn-IN" sz="4000" dirty="0">
                <a:solidFill>
                  <a:schemeClr val="accent6">
                    <a:lumMod val="75000"/>
                  </a:schemeClr>
                </a:solidFill>
              </a:rPr>
            </a:br>
            <a:r>
              <a:rPr lang="bn-IN" sz="4000" dirty="0" smtClean="0">
                <a:solidFill>
                  <a:schemeClr val="accent6">
                    <a:lumMod val="75000"/>
                  </a:schemeClr>
                </a:solidFill>
                <a:latin typeface="NikoshBAN" panose="02000000000000000000" pitchFamily="2" charset="0"/>
                <a:cs typeface="NikoshBAN" panose="02000000000000000000" pitchFamily="2" charset="0"/>
              </a:rPr>
              <a:t/>
            </a:r>
            <a:br>
              <a:rPr lang="bn-IN" sz="4000" dirty="0" smtClean="0">
                <a:solidFill>
                  <a:schemeClr val="accent6">
                    <a:lumMod val="75000"/>
                  </a:schemeClr>
                </a:solidFill>
                <a:latin typeface="NikoshBAN" panose="02000000000000000000" pitchFamily="2" charset="0"/>
                <a:cs typeface="NikoshBAN" panose="02000000000000000000" pitchFamily="2" charset="0"/>
              </a:rPr>
            </a:br>
            <a:endParaRPr lang="en-US" sz="3200" dirty="0">
              <a:solidFill>
                <a:schemeClr val="accent6">
                  <a:lumMod val="75000"/>
                </a:schemeClr>
              </a:solidFill>
              <a:latin typeface="NikoshBAN" panose="02000000000000000000" pitchFamily="2" charset="0"/>
              <a:cs typeface="NikoshBAN" panose="02000000000000000000" pitchFamily="2" charset="0"/>
            </a:endParaRPr>
          </a:p>
        </p:txBody>
      </p:sp>
      <p:sp>
        <p:nvSpPr>
          <p:cNvPr id="3" name="Oval Callout 2"/>
          <p:cNvSpPr/>
          <p:nvPr/>
        </p:nvSpPr>
        <p:spPr>
          <a:xfrm>
            <a:off x="4038600" y="221723"/>
            <a:ext cx="2757985" cy="1129405"/>
          </a:xfrm>
          <a:prstGeom prst="wedgeEllipseCallout">
            <a:avLst>
              <a:gd name="adj1" fmla="val -48171"/>
              <a:gd name="adj2" fmla="val 55764"/>
            </a:avLst>
          </a:prstGeom>
          <a:solidFill>
            <a:schemeClr val="accent2">
              <a:lumMod val="60000"/>
              <a:lumOff val="4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i="1" u="sng" dirty="0" smtClean="0">
                <a:solidFill>
                  <a:schemeClr val="bg1"/>
                </a:solidFill>
                <a:latin typeface="NikoshBAN" panose="02000000000000000000" pitchFamily="2" charset="0"/>
                <a:cs typeface="NikoshBAN" panose="02000000000000000000" pitchFamily="2" charset="0"/>
              </a:rPr>
              <a:t>শিখনফল</a:t>
            </a:r>
            <a:endParaRPr lang="en-US" sz="3200" b="1" i="1" u="sng" dirty="0">
              <a:solidFill>
                <a:schemeClr val="bg1"/>
              </a:solidFill>
              <a:latin typeface="NikoshBAN" panose="02000000000000000000" pitchFamily="2" charset="0"/>
              <a:cs typeface="NikoshBAN" panose="02000000000000000000" pitchFamily="2" charset="0"/>
            </a:endParaRPr>
          </a:p>
        </p:txBody>
      </p:sp>
      <p:sp>
        <p:nvSpPr>
          <p:cNvPr id="7" name="Date Placeholder 6"/>
          <p:cNvSpPr>
            <a:spLocks noGrp="1"/>
          </p:cNvSpPr>
          <p:nvPr>
            <p:ph type="dt" sz="half" idx="10"/>
          </p:nvPr>
        </p:nvSpPr>
        <p:spPr/>
        <p:txBody>
          <a:bodyPr/>
          <a:lstStyle/>
          <a:p>
            <a:fld id="{D043B7CE-643B-4B1E-87AF-6BE8284D95E5}" type="datetime1">
              <a:rPr lang="en-US" smtClean="0"/>
              <a:t>1/28/2021</a:t>
            </a:fld>
            <a:endParaRPr lang="en-US"/>
          </a:p>
        </p:txBody>
      </p:sp>
      <p:sp>
        <p:nvSpPr>
          <p:cNvPr id="10" name="Footer Placeholder 9"/>
          <p:cNvSpPr>
            <a:spLocks noGrp="1"/>
          </p:cNvSpPr>
          <p:nvPr>
            <p:ph type="ftr" sz="quarter" idx="11"/>
          </p:nvPr>
        </p:nvSpPr>
        <p:spPr/>
        <p:txBody>
          <a:bodyPr/>
          <a:lstStyle/>
          <a:p>
            <a:r>
              <a:rPr lang="en-US" smtClean="0"/>
              <a:t>Md. Soriful Islam,Nithpur Mohila Alim Madrasha,Porsha,Naogaon,</a:t>
            </a:r>
            <a:endParaRPr lang="en-US"/>
          </a:p>
        </p:txBody>
      </p:sp>
      <p:sp>
        <p:nvSpPr>
          <p:cNvPr id="12" name="Rectangle 11"/>
          <p:cNvSpPr/>
          <p:nvPr/>
        </p:nvSpPr>
        <p:spPr>
          <a:xfrm>
            <a:off x="963794" y="1719619"/>
            <a:ext cx="9422152" cy="3231654"/>
          </a:xfrm>
          <a:prstGeom prst="rect">
            <a:avLst/>
          </a:prstGeom>
        </p:spPr>
        <p:txBody>
          <a:bodyPr wrap="square">
            <a:spAutoFit/>
          </a:bodyPr>
          <a:lstStyle/>
          <a:p>
            <a:r>
              <a:rPr lang="bn-IN" sz="4400" b="1" i="1" u="sng" dirty="0">
                <a:solidFill>
                  <a:srgbClr val="00B0F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এই পাঠ শেষে শিক্ষার্থীরা জানতে পারবে</a:t>
            </a:r>
            <a:r>
              <a:rPr lang="bn-IN" sz="4400" i="1" dirty="0">
                <a:solidFill>
                  <a:srgbClr val="00B0F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br>
              <a:rPr lang="bn-IN" sz="4400" i="1" dirty="0">
                <a:solidFill>
                  <a:srgbClr val="00B0F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br>
            <a:r>
              <a:rPr lang="bn-IN" sz="3200" dirty="0">
                <a:solidFill>
                  <a:srgbClr val="7030A0"/>
                </a:solidFill>
                <a:latin typeface="NikoshBAN" panose="02000000000000000000" pitchFamily="2" charset="0"/>
                <a:cs typeface="NikoshBAN" panose="02000000000000000000" pitchFamily="2" charset="0"/>
              </a:rPr>
              <a:t>জুমুয়ার সালাতের সংজ্ঞা বলতে পারবে।</a:t>
            </a:r>
            <a:br>
              <a:rPr lang="bn-IN" sz="3200" dirty="0">
                <a:solidFill>
                  <a:srgbClr val="7030A0"/>
                </a:solidFill>
                <a:latin typeface="NikoshBAN" panose="02000000000000000000" pitchFamily="2" charset="0"/>
                <a:cs typeface="NikoshBAN" panose="02000000000000000000" pitchFamily="2" charset="0"/>
              </a:rPr>
            </a:br>
            <a:r>
              <a:rPr lang="bn-IN" sz="3200" dirty="0">
                <a:solidFill>
                  <a:srgbClr val="7030A0"/>
                </a:solidFill>
                <a:latin typeface="NikoshBAN" panose="02000000000000000000" pitchFamily="2" charset="0"/>
                <a:cs typeface="NikoshBAN" panose="02000000000000000000" pitchFamily="2" charset="0"/>
              </a:rPr>
              <a:t>জুমুয়ার সালাতের ফজিলত বলতে পারবে।</a:t>
            </a:r>
            <a:br>
              <a:rPr lang="bn-IN" sz="3200" dirty="0">
                <a:solidFill>
                  <a:srgbClr val="7030A0"/>
                </a:solidFill>
                <a:latin typeface="NikoshBAN" panose="02000000000000000000" pitchFamily="2" charset="0"/>
                <a:cs typeface="NikoshBAN" panose="02000000000000000000" pitchFamily="2" charset="0"/>
              </a:rPr>
            </a:br>
            <a:r>
              <a:rPr lang="bn-IN" sz="3200" dirty="0" smtClean="0">
                <a:solidFill>
                  <a:srgbClr val="7030A0"/>
                </a:solidFill>
                <a:latin typeface="NikoshBAN" panose="02000000000000000000" pitchFamily="2" charset="0"/>
                <a:cs typeface="NikoshBAN" panose="02000000000000000000" pitchFamily="2" charset="0"/>
              </a:rPr>
              <a:t>জুমুয়ার </a:t>
            </a:r>
            <a:r>
              <a:rPr lang="bn-IN" sz="3200" dirty="0">
                <a:solidFill>
                  <a:srgbClr val="7030A0"/>
                </a:solidFill>
                <a:latin typeface="NikoshBAN" panose="02000000000000000000" pitchFamily="2" charset="0"/>
                <a:cs typeface="NikoshBAN" panose="02000000000000000000" pitchFamily="2" charset="0"/>
              </a:rPr>
              <a:t>সালাতের ওয়াজিব হওয়ার শর্ত সমূহ  বলতে </a:t>
            </a:r>
            <a:r>
              <a:rPr lang="bn-IN" sz="3200" dirty="0" smtClean="0">
                <a:solidFill>
                  <a:srgbClr val="7030A0"/>
                </a:solidFill>
                <a:latin typeface="NikoshBAN" panose="02000000000000000000" pitchFamily="2" charset="0"/>
                <a:cs typeface="NikoshBAN" panose="02000000000000000000" pitchFamily="2" charset="0"/>
              </a:rPr>
              <a:t>পারবে</a:t>
            </a:r>
            <a:r>
              <a:rPr lang="bn-IN" sz="3200" dirty="0">
                <a:solidFill>
                  <a:srgbClr val="7030A0"/>
                </a:solidFill>
                <a:latin typeface="NikoshBAN" panose="02000000000000000000" pitchFamily="2" charset="0"/>
                <a:cs typeface="NikoshBAN" panose="02000000000000000000" pitchFamily="2" charset="0"/>
              </a:rPr>
              <a:t>।</a:t>
            </a:r>
            <a:br>
              <a:rPr lang="bn-IN" sz="3200" dirty="0">
                <a:solidFill>
                  <a:srgbClr val="7030A0"/>
                </a:solidFill>
                <a:latin typeface="NikoshBAN" panose="02000000000000000000" pitchFamily="2" charset="0"/>
                <a:cs typeface="NikoshBAN" panose="02000000000000000000" pitchFamily="2" charset="0"/>
              </a:rPr>
            </a:br>
            <a:r>
              <a:rPr lang="bn-IN" sz="3200" dirty="0">
                <a:solidFill>
                  <a:srgbClr val="7030A0"/>
                </a:solidFill>
                <a:latin typeface="NikoshBAN" panose="02000000000000000000" pitchFamily="2" charset="0"/>
                <a:cs typeface="NikoshBAN" panose="02000000000000000000" pitchFamily="2" charset="0"/>
              </a:rPr>
              <a:t>সালাতুল জুমুয়া সহি হওয়ার শর্তবলী বলতে পার।</a:t>
            </a:r>
            <a:r>
              <a:rPr lang="en-US" sz="3200" dirty="0">
                <a:solidFill>
                  <a:srgbClr val="7030A0"/>
                </a:solidFill>
                <a:latin typeface="NikoshBAN" panose="02000000000000000000" pitchFamily="2" charset="0"/>
                <a:cs typeface="NikoshBAN" panose="02000000000000000000" pitchFamily="2" charset="0"/>
              </a:rPr>
              <a:t/>
            </a:r>
            <a:br>
              <a:rPr lang="en-US" sz="3200" dirty="0">
                <a:solidFill>
                  <a:srgbClr val="7030A0"/>
                </a:solidFill>
                <a:latin typeface="NikoshBAN" panose="02000000000000000000" pitchFamily="2" charset="0"/>
                <a:cs typeface="NikoshBAN" panose="02000000000000000000" pitchFamily="2" charset="0"/>
              </a:rPr>
            </a:br>
            <a:r>
              <a:rPr lang="bn-IN" sz="3200" dirty="0">
                <a:solidFill>
                  <a:srgbClr val="7030A0"/>
                </a:solidFill>
                <a:latin typeface="NikoshBAN" panose="02000000000000000000" pitchFamily="2" charset="0"/>
                <a:cs typeface="NikoshBAN" panose="02000000000000000000" pitchFamily="2" charset="0"/>
              </a:rPr>
              <a:t>ইমাম সাহেবের দায়িত্ব ও কর্তব্য উল্লেখ করতে পারবে।</a:t>
            </a:r>
            <a:endParaRPr lang="en-US" sz="3200" dirty="0">
              <a:solidFill>
                <a:srgbClr val="7030A0"/>
              </a:solidFill>
            </a:endParaRPr>
          </a:p>
        </p:txBody>
      </p:sp>
    </p:spTree>
    <p:extLst>
      <p:ext uri="{BB962C8B-B14F-4D97-AF65-F5344CB8AC3E}">
        <p14:creationId xmlns:p14="http://schemas.microsoft.com/office/powerpoint/2010/main" val="426507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strips(downLeft)">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3442" y="4929461"/>
            <a:ext cx="10424160" cy="1294228"/>
          </a:xfrm>
          <a:prstGeom prst="rect">
            <a:avLst/>
          </a:prstGeom>
          <a:solidFill>
            <a:srgbClr val="00206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rgbClr val="92D050"/>
                </a:solidFill>
                <a:latin typeface="NikoshBAN" panose="02000000000000000000" pitchFamily="2" charset="0"/>
                <a:cs typeface="NikoshBAN" panose="02000000000000000000" pitchFamily="2" charset="0"/>
              </a:rPr>
              <a:t>সংজ্ঞাঃ</a:t>
            </a:r>
            <a:r>
              <a:rPr lang="bn-IN" sz="3600" dirty="0" smtClean="0">
                <a:latin typeface="NikoshBAN" panose="02000000000000000000" pitchFamily="2" charset="0"/>
                <a:cs typeface="NikoshBAN" panose="02000000000000000000" pitchFamily="2" charset="0"/>
              </a:rPr>
              <a:t> </a:t>
            </a:r>
            <a:r>
              <a:rPr lang="bn-IN" sz="3600" dirty="0" smtClean="0">
                <a:solidFill>
                  <a:srgbClr val="FF0000"/>
                </a:solidFill>
                <a:latin typeface="NikoshBAN" panose="02000000000000000000" pitchFamily="2" charset="0"/>
                <a:cs typeface="NikoshBAN" panose="02000000000000000000" pitchFamily="2" charset="0"/>
              </a:rPr>
              <a:t>শুক্রবার যোহরের সালাতের পরিবর্তে যে সালাত আদায় করা হয় তাকে জুময়ার সালাত বলে |</a:t>
            </a:r>
            <a:endParaRPr lang="en-US" sz="3600" dirty="0">
              <a:solidFill>
                <a:srgbClr val="FF0000"/>
              </a:solidFill>
              <a:latin typeface="NikoshBAN" panose="02000000000000000000" pitchFamily="2" charset="0"/>
              <a:cs typeface="NikoshBAN" panose="02000000000000000000" pitchFamily="2" charset="0"/>
            </a:endParaRPr>
          </a:p>
        </p:txBody>
      </p:sp>
      <p:sp>
        <p:nvSpPr>
          <p:cNvPr id="4" name="Rectangle 3"/>
          <p:cNvSpPr/>
          <p:nvPr/>
        </p:nvSpPr>
        <p:spPr>
          <a:xfrm>
            <a:off x="759655" y="140674"/>
            <a:ext cx="10527323" cy="928468"/>
          </a:xfrm>
          <a:prstGeom prst="rect">
            <a:avLst/>
          </a:prstGeom>
          <a:solidFill>
            <a:schemeClr val="accent2"/>
          </a:solid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u="sng" dirty="0" smtClean="0">
                <a:latin typeface="NikoshBAN" panose="02000000000000000000" pitchFamily="2" charset="0"/>
                <a:cs typeface="NikoshBAN" panose="02000000000000000000" pitchFamily="2" charset="0"/>
              </a:rPr>
              <a:t>পাঠ উপস্থাপন-১ </a:t>
            </a:r>
            <a:endParaRPr lang="en-US" sz="4400" b="1" u="sng" dirty="0">
              <a:latin typeface="NikoshBAN" panose="02000000000000000000" pitchFamily="2" charset="0"/>
              <a:cs typeface="NikoshBAN" panose="02000000000000000000" pitchFamily="2" charset="0"/>
            </a:endParaRP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1240840"/>
            <a:ext cx="7513162" cy="3516923"/>
          </a:xfrm>
          <a:prstGeom prst="rect">
            <a:avLst/>
          </a:prstGeom>
          <a:ln w="76200">
            <a:solidFill>
              <a:srgbClr val="FF0000"/>
            </a:solidFill>
          </a:ln>
        </p:spPr>
      </p:pic>
      <p:sp>
        <p:nvSpPr>
          <p:cNvPr id="3" name="Date Placeholder 2"/>
          <p:cNvSpPr>
            <a:spLocks noGrp="1"/>
          </p:cNvSpPr>
          <p:nvPr>
            <p:ph type="dt" sz="half" idx="10"/>
          </p:nvPr>
        </p:nvSpPr>
        <p:spPr/>
        <p:txBody>
          <a:bodyPr/>
          <a:lstStyle/>
          <a:p>
            <a:fld id="{FE561A66-CF90-48BA-8DF5-3522F56A7D84}" type="datetime1">
              <a:rPr lang="en-US" smtClean="0"/>
              <a:t>1/28/2021</a:t>
            </a:fld>
            <a:endParaRPr lang="en-US"/>
          </a:p>
        </p:txBody>
      </p:sp>
      <p:sp>
        <p:nvSpPr>
          <p:cNvPr id="6" name="Footer Placeholder 5"/>
          <p:cNvSpPr>
            <a:spLocks noGrp="1"/>
          </p:cNvSpPr>
          <p:nvPr>
            <p:ph type="ftr" sz="quarter" idx="11"/>
          </p:nvPr>
        </p:nvSpPr>
        <p:spPr/>
        <p:txBody>
          <a:bodyPr/>
          <a:lstStyle/>
          <a:p>
            <a:r>
              <a:rPr lang="en-US" smtClean="0"/>
              <a:t>Md. Soriful Islam,Nithpur Mohila Alim Madrasha,Porsha,Naogaon,</a:t>
            </a:r>
            <a:endParaRPr lang="en-US"/>
          </a:p>
        </p:txBody>
      </p:sp>
    </p:spTree>
    <p:extLst>
      <p:ext uri="{BB962C8B-B14F-4D97-AF65-F5344CB8AC3E}">
        <p14:creationId xmlns:p14="http://schemas.microsoft.com/office/powerpoint/2010/main" val="60767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edge">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p:cTn id="23" dur="1000" fill="hold"/>
                                        <p:tgtEl>
                                          <p:spTgt spid="2"/>
                                        </p:tgtEl>
                                        <p:attrNameLst>
                                          <p:attrName>ppt_w</p:attrName>
                                        </p:attrNameLst>
                                      </p:cBhvr>
                                      <p:tavLst>
                                        <p:tav tm="0">
                                          <p:val>
                                            <p:strVal val="#ppt_w*0.70"/>
                                          </p:val>
                                        </p:tav>
                                        <p:tav tm="100000">
                                          <p:val>
                                            <p:strVal val="#ppt_w"/>
                                          </p:val>
                                        </p:tav>
                                      </p:tavLst>
                                    </p:anim>
                                    <p:anim calcmode="lin" valueType="num">
                                      <p:cBhvr>
                                        <p:cTn id="24" dur="1000" fill="hold"/>
                                        <p:tgtEl>
                                          <p:spTgt spid="2"/>
                                        </p:tgtEl>
                                        <p:attrNameLst>
                                          <p:attrName>ppt_h</p:attrName>
                                        </p:attrNameLst>
                                      </p:cBhvr>
                                      <p:tavLst>
                                        <p:tav tm="0">
                                          <p:val>
                                            <p:strVal val="#ppt_h"/>
                                          </p:val>
                                        </p:tav>
                                        <p:tav tm="100000">
                                          <p:val>
                                            <p:strVal val="#ppt_h"/>
                                          </p:val>
                                        </p:tav>
                                      </p:tavLst>
                                    </p:anim>
                                    <p:animEffect transition="in" filter="fade">
                                      <p:cBhvr>
                                        <p:cTn id="2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5742" y="210413"/>
            <a:ext cx="6485206" cy="1111950"/>
          </a:xfrm>
          <a:prstGeom prst="rect">
            <a:avLst/>
          </a:prstGeom>
          <a:solidFill>
            <a:schemeClr val="accent2"/>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b="1" u="sng" dirty="0" smtClean="0">
                <a:latin typeface="NikoshBAN" panose="02000000000000000000" pitchFamily="2" charset="0"/>
                <a:cs typeface="NikoshBAN" panose="02000000000000000000" pitchFamily="2" charset="0"/>
              </a:rPr>
              <a:t>পাঠ উপস্থাপন-২</a:t>
            </a:r>
            <a:endParaRPr lang="en-US" sz="6000" b="1" u="sng" dirty="0">
              <a:latin typeface="NikoshBAN" panose="02000000000000000000" pitchFamily="2" charset="0"/>
              <a:cs typeface="NikoshBAN" panose="02000000000000000000" pitchFamily="2" charset="0"/>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6914" y="1594982"/>
            <a:ext cx="8543498" cy="3932361"/>
          </a:xfrm>
          <a:prstGeom prst="rect">
            <a:avLst/>
          </a:prstGeom>
          <a:solidFill>
            <a:srgbClr val="FF0000"/>
          </a:solidFill>
          <a:ln w="76200">
            <a:solidFill>
              <a:srgbClr val="FF0000"/>
            </a:solidFill>
          </a:ln>
        </p:spPr>
      </p:pic>
      <p:sp>
        <p:nvSpPr>
          <p:cNvPr id="3" name="Date Placeholder 2"/>
          <p:cNvSpPr>
            <a:spLocks noGrp="1"/>
          </p:cNvSpPr>
          <p:nvPr>
            <p:ph type="dt" sz="half" idx="10"/>
          </p:nvPr>
        </p:nvSpPr>
        <p:spPr/>
        <p:txBody>
          <a:bodyPr/>
          <a:lstStyle/>
          <a:p>
            <a:fld id="{FC7104FC-418C-46C6-81FD-A015394247A4}" type="datetime1">
              <a:rPr lang="en-US" smtClean="0"/>
              <a:t>1/28/2021</a:t>
            </a:fld>
            <a:endParaRPr lang="en-US"/>
          </a:p>
        </p:txBody>
      </p:sp>
      <p:sp>
        <p:nvSpPr>
          <p:cNvPr id="5" name="Footer Placeholder 4"/>
          <p:cNvSpPr>
            <a:spLocks noGrp="1"/>
          </p:cNvSpPr>
          <p:nvPr>
            <p:ph type="ftr" sz="quarter" idx="11"/>
          </p:nvPr>
        </p:nvSpPr>
        <p:spPr/>
        <p:txBody>
          <a:bodyPr/>
          <a:lstStyle/>
          <a:p>
            <a:r>
              <a:rPr lang="en-US" smtClean="0"/>
              <a:t>Md. Soriful Islam,Nithpur Mohila Alim Madrasha,Porsha,Naogaon,</a:t>
            </a:r>
            <a:endParaRPr lang="en-US"/>
          </a:p>
        </p:txBody>
      </p:sp>
    </p:spTree>
    <p:extLst>
      <p:ext uri="{BB962C8B-B14F-4D97-AF65-F5344CB8AC3E}">
        <p14:creationId xmlns:p14="http://schemas.microsoft.com/office/powerpoint/2010/main" val="418761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17525" t="-17061" r="76257" b="14873"/>
          <a:stretch/>
        </p:blipFill>
        <p:spPr>
          <a:xfrm>
            <a:off x="155813" y="298138"/>
            <a:ext cx="2365265" cy="2690887"/>
          </a:xfrm>
        </p:spPr>
      </p:pic>
      <p:pic>
        <p:nvPicPr>
          <p:cNvPr id="5"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19940" t="-93679" r="56104" b="19872"/>
          <a:stretch/>
        </p:blipFill>
        <p:spPr>
          <a:xfrm>
            <a:off x="3016409" y="-1190305"/>
            <a:ext cx="1645920" cy="5874847"/>
          </a:xfrm>
          <a:prstGeom prst="rect">
            <a:avLst/>
          </a:prstGeom>
        </p:spPr>
      </p:pic>
      <p:grpSp>
        <p:nvGrpSpPr>
          <p:cNvPr id="8" name="Group 7"/>
          <p:cNvGrpSpPr/>
          <p:nvPr/>
        </p:nvGrpSpPr>
        <p:grpSpPr>
          <a:xfrm>
            <a:off x="5157660" y="2989026"/>
            <a:ext cx="4182731" cy="3373724"/>
            <a:chOff x="5218004" y="3427240"/>
            <a:chExt cx="4137011" cy="3005847"/>
          </a:xfrm>
        </p:grpSpPr>
        <p:pic>
          <p:nvPicPr>
            <p:cNvPr id="6"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38693" t="-5069" r="28742" b="18958"/>
            <a:stretch/>
          </p:blipFill>
          <p:spPr>
            <a:xfrm>
              <a:off x="5218004" y="3427240"/>
              <a:ext cx="2053882" cy="1867487"/>
            </a:xfrm>
            <a:prstGeom prst="rect">
              <a:avLst/>
            </a:prstGeom>
          </p:spPr>
        </p:pic>
        <p:pic>
          <p:nvPicPr>
            <p:cNvPr id="7"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69293" t="-1543" r="7761" b="15223"/>
            <a:stretch/>
          </p:blipFill>
          <p:spPr>
            <a:xfrm>
              <a:off x="7723164" y="4684542"/>
              <a:ext cx="1631851" cy="1748545"/>
            </a:xfrm>
            <a:prstGeom prst="rect">
              <a:avLst/>
            </a:prstGeom>
          </p:spPr>
        </p:pic>
      </p:grpSp>
      <p:sp>
        <p:nvSpPr>
          <p:cNvPr id="9" name="Rectangle 8"/>
          <p:cNvSpPr/>
          <p:nvPr/>
        </p:nvSpPr>
        <p:spPr>
          <a:xfrm>
            <a:off x="3016409" y="298138"/>
            <a:ext cx="8510954" cy="829994"/>
          </a:xfrm>
          <a:prstGeom prst="rect">
            <a:avLst/>
          </a:prstGeom>
          <a:solidFill>
            <a:schemeClr val="tx1">
              <a:lumMod val="95000"/>
              <a:lumOff val="5000"/>
            </a:schemeClr>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600" dirty="0" smtClean="0">
                <a:latin typeface="NikoshBAN" panose="02000000000000000000" pitchFamily="2" charset="0"/>
                <a:cs typeface="NikoshBAN" panose="02000000000000000000" pitchFamily="2" charset="0"/>
              </a:rPr>
              <a:t>নামাজের নমুনা চিত্র</a:t>
            </a:r>
            <a:endParaRPr lang="en-US" sz="6600" dirty="0">
              <a:latin typeface="NikoshBAN" panose="02000000000000000000" pitchFamily="2" charset="0"/>
              <a:cs typeface="NikoshBAN" panose="02000000000000000000" pitchFamily="2" charset="0"/>
            </a:endParaRPr>
          </a:p>
        </p:txBody>
      </p:sp>
      <p:sp>
        <p:nvSpPr>
          <p:cNvPr id="2" name="Date Placeholder 1"/>
          <p:cNvSpPr>
            <a:spLocks noGrp="1"/>
          </p:cNvSpPr>
          <p:nvPr>
            <p:ph type="dt" sz="half" idx="10"/>
          </p:nvPr>
        </p:nvSpPr>
        <p:spPr/>
        <p:txBody>
          <a:bodyPr/>
          <a:lstStyle/>
          <a:p>
            <a:fld id="{E028F877-5178-4882-821D-00EE4E6F58F1}" type="datetime1">
              <a:rPr lang="en-US" smtClean="0"/>
              <a:t>1/28/2021</a:t>
            </a:fld>
            <a:endParaRPr lang="en-US"/>
          </a:p>
        </p:txBody>
      </p:sp>
      <p:sp>
        <p:nvSpPr>
          <p:cNvPr id="3" name="Footer Placeholder 2"/>
          <p:cNvSpPr>
            <a:spLocks noGrp="1"/>
          </p:cNvSpPr>
          <p:nvPr>
            <p:ph type="ftr" sz="quarter" idx="11"/>
          </p:nvPr>
        </p:nvSpPr>
        <p:spPr/>
        <p:txBody>
          <a:bodyPr/>
          <a:lstStyle/>
          <a:p>
            <a:r>
              <a:rPr lang="en-US" smtClean="0"/>
              <a:t>Md. Soriful Islam,Nithpur Mohila Alim Madrasha,Porsha,Naogaon,</a:t>
            </a:r>
            <a:endParaRPr lang="en-US"/>
          </a:p>
        </p:txBody>
      </p:sp>
    </p:spTree>
    <p:extLst>
      <p:ext uri="{BB962C8B-B14F-4D97-AF65-F5344CB8AC3E}">
        <p14:creationId xmlns:p14="http://schemas.microsoft.com/office/powerpoint/2010/main" val="62387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38514" y="1959427"/>
            <a:ext cx="9913032" cy="4331509"/>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r>
              <a:rPr lang="en-US" sz="4000" dirty="0" smtClean="0">
                <a:solidFill>
                  <a:schemeClr val="tx1"/>
                </a:solidFill>
                <a:latin typeface="NikoshBAN" panose="02000000000000000000" pitchFamily="2" charset="0"/>
                <a:cs typeface="NikoshBAN" panose="02000000000000000000" pitchFamily="2" charset="0"/>
              </a:rPr>
              <a:t>        </a:t>
            </a:r>
            <a:r>
              <a:rPr lang="bn-IN" sz="4000" dirty="0" smtClean="0">
                <a:solidFill>
                  <a:schemeClr val="tx1"/>
                </a:solidFill>
                <a:latin typeface="NikoshBAN" panose="02000000000000000000" pitchFamily="2" charset="0"/>
                <a:cs typeface="NikoshBAN" panose="02000000000000000000" pitchFamily="2" charset="0"/>
              </a:rPr>
              <a:t>জুমুয়ার সালাতের ফজিলত অনেক। নবি করিম সাল্লাল্লাহু আলাইহি ওয়াসাল্লাম বলেনঃ যে ব্যক্তি পায়ে হেটে জুমুয়ার সালাত আদায় করার জন্য গমন করে তার প্রতি প্রদক্ষেপে এক বছরের নফল সওম আদায় করার সওয়াব দেয়া হয়।</a:t>
            </a:r>
            <a:endParaRPr lang="en-US" sz="4000" dirty="0" smtClean="0">
              <a:solidFill>
                <a:schemeClr val="tx1"/>
              </a:solidFill>
              <a:latin typeface="NikoshBAN" panose="02000000000000000000" pitchFamily="2" charset="0"/>
              <a:cs typeface="NikoshBAN" panose="02000000000000000000" pitchFamily="2" charset="0"/>
            </a:endParaRPr>
          </a:p>
          <a:p>
            <a:r>
              <a:rPr lang="bn-IN" sz="4000" dirty="0" smtClean="0">
                <a:solidFill>
                  <a:schemeClr val="tx1"/>
                </a:solidFill>
                <a:latin typeface="NikoshBAN" panose="02000000000000000000" pitchFamily="2" charset="0"/>
                <a:cs typeface="NikoshBAN" panose="02000000000000000000" pitchFamily="2" charset="0"/>
              </a:rPr>
              <a:t> </a:t>
            </a:r>
            <a:r>
              <a:rPr lang="en-US" sz="4000" dirty="0" smtClean="0">
                <a:solidFill>
                  <a:schemeClr val="tx1"/>
                </a:solidFill>
                <a:latin typeface="NikoshBAN" panose="02000000000000000000" pitchFamily="2" charset="0"/>
                <a:cs typeface="NikoshBAN" panose="02000000000000000000" pitchFamily="2" charset="0"/>
              </a:rPr>
              <a:t>                                                  </a:t>
            </a:r>
            <a:r>
              <a:rPr lang="bn-IN" sz="4000" dirty="0" smtClean="0">
                <a:solidFill>
                  <a:schemeClr val="tx1"/>
                </a:solidFill>
                <a:latin typeface="NikoshBAN" panose="02000000000000000000" pitchFamily="2" charset="0"/>
                <a:cs typeface="NikoshBAN" panose="02000000000000000000" pitchFamily="2" charset="0"/>
              </a:rPr>
              <a:t>(তিরমিজি)</a:t>
            </a:r>
            <a:endParaRPr lang="en-US" sz="4000" dirty="0">
              <a:solidFill>
                <a:schemeClr val="tx1"/>
              </a:solidFill>
              <a:latin typeface="NikoshBAN" panose="02000000000000000000" pitchFamily="2" charset="0"/>
              <a:cs typeface="NikoshBAN" panose="02000000000000000000" pitchFamily="2" charset="0"/>
            </a:endParaRPr>
          </a:p>
        </p:txBody>
      </p:sp>
      <p:sp>
        <p:nvSpPr>
          <p:cNvPr id="5" name="Rectangle 4"/>
          <p:cNvSpPr/>
          <p:nvPr/>
        </p:nvSpPr>
        <p:spPr>
          <a:xfrm>
            <a:off x="3581400" y="173522"/>
            <a:ext cx="4290646" cy="1069145"/>
          </a:xfrm>
          <a:prstGeom prst="rect">
            <a:avLst/>
          </a:prstGeom>
          <a:solidFill>
            <a:schemeClr val="accent1">
              <a:lumMod val="60000"/>
              <a:lumOff val="40000"/>
            </a:schemeClr>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b="1" u="sng" dirty="0" smtClean="0">
                <a:solidFill>
                  <a:schemeClr val="tx1"/>
                </a:solidFill>
                <a:latin typeface="NikoshBAN" panose="02000000000000000000" pitchFamily="2" charset="0"/>
                <a:cs typeface="NikoshBAN" panose="02000000000000000000" pitchFamily="2" charset="0"/>
              </a:rPr>
              <a:t>জুমুয়ার ফজিলত</a:t>
            </a:r>
            <a:endParaRPr lang="en-US" sz="5400" b="1" u="sng" dirty="0">
              <a:solidFill>
                <a:schemeClr val="tx1"/>
              </a:solidFill>
              <a:latin typeface="NikoshBAN" panose="02000000000000000000" pitchFamily="2" charset="0"/>
              <a:cs typeface="NikoshBAN" panose="02000000000000000000" pitchFamily="2" charset="0"/>
            </a:endParaRPr>
          </a:p>
        </p:txBody>
      </p:sp>
      <p:sp>
        <p:nvSpPr>
          <p:cNvPr id="2" name="Date Placeholder 1"/>
          <p:cNvSpPr>
            <a:spLocks noGrp="1"/>
          </p:cNvSpPr>
          <p:nvPr>
            <p:ph type="dt" sz="half" idx="10"/>
          </p:nvPr>
        </p:nvSpPr>
        <p:spPr/>
        <p:txBody>
          <a:bodyPr/>
          <a:lstStyle/>
          <a:p>
            <a:fld id="{B9E6D663-E6DC-4EEA-9C42-E4DC379FEE3E}" type="datetime1">
              <a:rPr lang="en-US" smtClean="0"/>
              <a:t>1/28/2021</a:t>
            </a:fld>
            <a:endParaRPr lang="en-US"/>
          </a:p>
        </p:txBody>
      </p:sp>
      <p:sp>
        <p:nvSpPr>
          <p:cNvPr id="3" name="Footer Placeholder 2"/>
          <p:cNvSpPr>
            <a:spLocks noGrp="1"/>
          </p:cNvSpPr>
          <p:nvPr>
            <p:ph type="ftr" sz="quarter" idx="11"/>
          </p:nvPr>
        </p:nvSpPr>
        <p:spPr/>
        <p:txBody>
          <a:bodyPr/>
          <a:lstStyle/>
          <a:p>
            <a:r>
              <a:rPr lang="en-US" smtClean="0"/>
              <a:t>Md. Soriful Islam,Nithpur Mohila Alim Madrasha,Porsha,Naogaon,</a:t>
            </a:r>
            <a:endParaRPr lang="en-US"/>
          </a:p>
        </p:txBody>
      </p:sp>
    </p:spTree>
    <p:extLst>
      <p:ext uri="{BB962C8B-B14F-4D97-AF65-F5344CB8AC3E}">
        <p14:creationId xmlns:p14="http://schemas.microsoft.com/office/powerpoint/2010/main" val="307497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strips(downLeft)">
                                      <p:cBhvr>
                                        <p:cTn id="13" dur="500"/>
                                        <p:tgtEl>
                                          <p:spTgt spid="4">
                                            <p:txEl>
                                              <p:pRg st="0" end="0"/>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strips(downLeft)">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8" presetClass="entr" presetSubtype="0" accel="50000" fill="hold" nodeType="clickEffect">
                                  <p:stCondLst>
                                    <p:cond delay="0"/>
                                  </p:stCondLst>
                                  <p:iterate type="lt">
                                    <p:tmPct val="50000"/>
                                  </p:iterate>
                                  <p:childTnLst>
                                    <p:set>
                                      <p:cBhvr>
                                        <p:cTn id="20" dur="1" fill="hold">
                                          <p:stCondLst>
                                            <p:cond delay="0"/>
                                          </p:stCondLst>
                                        </p:cTn>
                                        <p:tgtEl>
                                          <p:spTgt spid="5">
                                            <p:txEl>
                                              <p:pRg st="0" end="0"/>
                                            </p:txEl>
                                          </p:spTgt>
                                        </p:tgtEl>
                                        <p:attrNameLst>
                                          <p:attrName>style.visibility</p:attrName>
                                        </p:attrNameLst>
                                      </p:cBhvr>
                                      <p:to>
                                        <p:strVal val="visible"/>
                                      </p:to>
                                    </p:set>
                                    <p:set>
                                      <p:cBhvr>
                                        <p:cTn id="21" dur="455" fill="hold">
                                          <p:stCondLst>
                                            <p:cond delay="0"/>
                                          </p:stCondLst>
                                        </p:cTn>
                                        <p:tgtEl>
                                          <p:spTgt spid="5">
                                            <p:txEl>
                                              <p:pRg st="0" end="0"/>
                                            </p:txEl>
                                          </p:spTgt>
                                        </p:tgtEl>
                                        <p:attrNameLst>
                                          <p:attrName>style.rotation</p:attrName>
                                        </p:attrNameLst>
                                      </p:cBhvr>
                                      <p:to>
                                        <p:strVal val="-45.0"/>
                                      </p:to>
                                    </p:set>
                                    <p:anim calcmode="lin" valueType="num">
                                      <p:cBhvr>
                                        <p:cTn id="22" dur="455" fill="hold">
                                          <p:stCondLst>
                                            <p:cond delay="455"/>
                                          </p:stCondLst>
                                        </p:cTn>
                                        <p:tgtEl>
                                          <p:spTgt spid="5">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5">
                                            <p:txEl>
                                              <p:pRg st="0" end="0"/>
                                            </p:txEl>
                                          </p:spTgt>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5">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5">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260751743"/>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Date Placeholder 1"/>
          <p:cNvSpPr>
            <a:spLocks noGrp="1"/>
          </p:cNvSpPr>
          <p:nvPr>
            <p:ph type="dt" sz="half" idx="10"/>
          </p:nvPr>
        </p:nvSpPr>
        <p:spPr/>
        <p:txBody>
          <a:bodyPr/>
          <a:lstStyle/>
          <a:p>
            <a:fld id="{D92903C0-63ED-4934-8BDF-C93CE25C35FF}" type="datetime1">
              <a:rPr lang="en-US" smtClean="0"/>
              <a:t>1/28/2021</a:t>
            </a:fld>
            <a:endParaRPr lang="en-US"/>
          </a:p>
        </p:txBody>
      </p:sp>
      <p:sp>
        <p:nvSpPr>
          <p:cNvPr id="3" name="Footer Placeholder 2"/>
          <p:cNvSpPr>
            <a:spLocks noGrp="1"/>
          </p:cNvSpPr>
          <p:nvPr>
            <p:ph type="ftr" sz="quarter" idx="11"/>
          </p:nvPr>
        </p:nvSpPr>
        <p:spPr/>
        <p:txBody>
          <a:bodyPr/>
          <a:lstStyle/>
          <a:p>
            <a:r>
              <a:rPr lang="en-US" smtClean="0"/>
              <a:t>Md. Soriful Islam,Nithpur Mohila Alim Madrasha,Porsha,Naogaon,</a:t>
            </a:r>
            <a:endParaRPr lang="en-US"/>
          </a:p>
        </p:txBody>
      </p:sp>
    </p:spTree>
    <p:extLst>
      <p:ext uri="{BB962C8B-B14F-4D97-AF65-F5344CB8AC3E}">
        <p14:creationId xmlns:p14="http://schemas.microsoft.com/office/powerpoint/2010/main" val="373179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98E6CF1B-E7FC-4D37-A75C-E4911EC4249E}"/>
                                            </p:graphicEl>
                                          </p:spTgt>
                                        </p:tgtEl>
                                        <p:attrNameLst>
                                          <p:attrName>style.visibility</p:attrName>
                                        </p:attrNameLst>
                                      </p:cBhvr>
                                      <p:to>
                                        <p:strVal val="visible"/>
                                      </p:to>
                                    </p:set>
                                    <p:animEffect transition="in" filter="wipe(down)">
                                      <p:cBhvr>
                                        <p:cTn id="7" dur="500"/>
                                        <p:tgtEl>
                                          <p:spTgt spid="4">
                                            <p:graphicEl>
                                              <a:dgm id="{98E6CF1B-E7FC-4D37-A75C-E4911EC4249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1AB702F5-6F50-4DAE-9D01-7AF3EB8DFD20}"/>
                                            </p:graphicEl>
                                          </p:spTgt>
                                        </p:tgtEl>
                                        <p:attrNameLst>
                                          <p:attrName>style.visibility</p:attrName>
                                        </p:attrNameLst>
                                      </p:cBhvr>
                                      <p:to>
                                        <p:strVal val="visible"/>
                                      </p:to>
                                    </p:set>
                                    <p:animEffect transition="in" filter="wipe(down)">
                                      <p:cBhvr>
                                        <p:cTn id="12" dur="500"/>
                                        <p:tgtEl>
                                          <p:spTgt spid="4">
                                            <p:graphicEl>
                                              <a:dgm id="{1AB702F5-6F50-4DAE-9D01-7AF3EB8DFD20}"/>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7F72BFA5-BDB6-4E42-BD39-783FDD77B008}"/>
                                            </p:graphicEl>
                                          </p:spTgt>
                                        </p:tgtEl>
                                        <p:attrNameLst>
                                          <p:attrName>style.visibility</p:attrName>
                                        </p:attrNameLst>
                                      </p:cBhvr>
                                      <p:to>
                                        <p:strVal val="visible"/>
                                      </p:to>
                                    </p:set>
                                    <p:animEffect transition="in" filter="wipe(down)">
                                      <p:cBhvr>
                                        <p:cTn id="15" dur="500"/>
                                        <p:tgtEl>
                                          <p:spTgt spid="4">
                                            <p:graphicEl>
                                              <a:dgm id="{7F72BFA5-BDB6-4E42-BD39-783FDD77B00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9DB9F545-78C1-44F3-9074-6DD52C4A2654}"/>
                                            </p:graphicEl>
                                          </p:spTgt>
                                        </p:tgtEl>
                                        <p:attrNameLst>
                                          <p:attrName>style.visibility</p:attrName>
                                        </p:attrNameLst>
                                      </p:cBhvr>
                                      <p:to>
                                        <p:strVal val="visible"/>
                                      </p:to>
                                    </p:set>
                                    <p:animEffect transition="in" filter="wipe(down)">
                                      <p:cBhvr>
                                        <p:cTn id="20" dur="500"/>
                                        <p:tgtEl>
                                          <p:spTgt spid="4">
                                            <p:graphicEl>
                                              <a:dgm id="{9DB9F545-78C1-44F3-9074-6DD52C4A2654}"/>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graphicEl>
                                              <a:dgm id="{4244ABB0-0F63-4963-837C-D877FF32F0BD}"/>
                                            </p:graphicEl>
                                          </p:spTgt>
                                        </p:tgtEl>
                                        <p:attrNameLst>
                                          <p:attrName>style.visibility</p:attrName>
                                        </p:attrNameLst>
                                      </p:cBhvr>
                                      <p:to>
                                        <p:strVal val="visible"/>
                                      </p:to>
                                    </p:set>
                                    <p:animEffect transition="in" filter="wipe(down)">
                                      <p:cBhvr>
                                        <p:cTn id="23" dur="500"/>
                                        <p:tgtEl>
                                          <p:spTgt spid="4">
                                            <p:graphicEl>
                                              <a:dgm id="{4244ABB0-0F63-4963-837C-D877FF32F0BD}"/>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graphicEl>
                                              <a:dgm id="{A8BD8DB7-E0A6-403C-B6A4-EA1326CC594B}"/>
                                            </p:graphicEl>
                                          </p:spTgt>
                                        </p:tgtEl>
                                        <p:attrNameLst>
                                          <p:attrName>style.visibility</p:attrName>
                                        </p:attrNameLst>
                                      </p:cBhvr>
                                      <p:to>
                                        <p:strVal val="visible"/>
                                      </p:to>
                                    </p:set>
                                    <p:animEffect transition="in" filter="wipe(down)">
                                      <p:cBhvr>
                                        <p:cTn id="28" dur="500"/>
                                        <p:tgtEl>
                                          <p:spTgt spid="4">
                                            <p:graphicEl>
                                              <a:dgm id="{A8BD8DB7-E0A6-403C-B6A4-EA1326CC594B}"/>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0CBC5CCA-D1AB-45A4-90BE-A837D1454F3F}"/>
                                            </p:graphicEl>
                                          </p:spTgt>
                                        </p:tgtEl>
                                        <p:attrNameLst>
                                          <p:attrName>style.visibility</p:attrName>
                                        </p:attrNameLst>
                                      </p:cBhvr>
                                      <p:to>
                                        <p:strVal val="visible"/>
                                      </p:to>
                                    </p:set>
                                    <p:animEffect transition="in" filter="wipe(down)">
                                      <p:cBhvr>
                                        <p:cTn id="31" dur="500"/>
                                        <p:tgtEl>
                                          <p:spTgt spid="4">
                                            <p:graphicEl>
                                              <a:dgm id="{0CBC5CCA-D1AB-45A4-90BE-A837D1454F3F}"/>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4">
                                            <p:graphicEl>
                                              <a:dgm id="{F5E2CB3E-01A0-4357-9404-FDD3E179CAB2}"/>
                                            </p:graphicEl>
                                          </p:spTgt>
                                        </p:tgtEl>
                                        <p:attrNameLst>
                                          <p:attrName>style.visibility</p:attrName>
                                        </p:attrNameLst>
                                      </p:cBhvr>
                                      <p:to>
                                        <p:strVal val="visible"/>
                                      </p:to>
                                    </p:set>
                                    <p:animEffect transition="in" filter="wipe(down)">
                                      <p:cBhvr>
                                        <p:cTn id="36" dur="500"/>
                                        <p:tgtEl>
                                          <p:spTgt spid="4">
                                            <p:graphicEl>
                                              <a:dgm id="{F5E2CB3E-01A0-4357-9404-FDD3E179CAB2}"/>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4">
                                            <p:graphicEl>
                                              <a:dgm id="{78B58379-0F57-46E3-8A7C-06EB2ECA9A72}"/>
                                            </p:graphicEl>
                                          </p:spTgt>
                                        </p:tgtEl>
                                        <p:attrNameLst>
                                          <p:attrName>style.visibility</p:attrName>
                                        </p:attrNameLst>
                                      </p:cBhvr>
                                      <p:to>
                                        <p:strVal val="visible"/>
                                      </p:to>
                                    </p:set>
                                    <p:animEffect transition="in" filter="wipe(down)">
                                      <p:cBhvr>
                                        <p:cTn id="39" dur="500"/>
                                        <p:tgtEl>
                                          <p:spTgt spid="4">
                                            <p:graphicEl>
                                              <a:dgm id="{78B58379-0F57-46E3-8A7C-06EB2ECA9A72}"/>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4">
                                            <p:graphicEl>
                                              <a:dgm id="{B373019A-018F-41D9-BF5C-DED9B3BDA3DB}"/>
                                            </p:graphicEl>
                                          </p:spTgt>
                                        </p:tgtEl>
                                        <p:attrNameLst>
                                          <p:attrName>style.visibility</p:attrName>
                                        </p:attrNameLst>
                                      </p:cBhvr>
                                      <p:to>
                                        <p:strVal val="visible"/>
                                      </p:to>
                                    </p:set>
                                    <p:animEffect transition="in" filter="wipe(down)">
                                      <p:cBhvr>
                                        <p:cTn id="44" dur="500"/>
                                        <p:tgtEl>
                                          <p:spTgt spid="4">
                                            <p:graphicEl>
                                              <a:dgm id="{B373019A-018F-41D9-BF5C-DED9B3BDA3DB}"/>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4">
                                            <p:graphicEl>
                                              <a:dgm id="{86DA05C1-4973-443A-B645-FEC62797730E}"/>
                                            </p:graphicEl>
                                          </p:spTgt>
                                        </p:tgtEl>
                                        <p:attrNameLst>
                                          <p:attrName>style.visibility</p:attrName>
                                        </p:attrNameLst>
                                      </p:cBhvr>
                                      <p:to>
                                        <p:strVal val="visible"/>
                                      </p:to>
                                    </p:set>
                                    <p:animEffect transition="in" filter="wipe(down)">
                                      <p:cBhvr>
                                        <p:cTn id="47" dur="500"/>
                                        <p:tgtEl>
                                          <p:spTgt spid="4">
                                            <p:graphicEl>
                                              <a:dgm id="{86DA05C1-4973-443A-B645-FEC62797730E}"/>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graphicEl>
                                              <a:dgm id="{95F03CDB-7486-42FB-9AC8-69FB9C1A348B}"/>
                                            </p:graphicEl>
                                          </p:spTgt>
                                        </p:tgtEl>
                                        <p:attrNameLst>
                                          <p:attrName>style.visibility</p:attrName>
                                        </p:attrNameLst>
                                      </p:cBhvr>
                                      <p:to>
                                        <p:strVal val="visible"/>
                                      </p:to>
                                    </p:set>
                                    <p:animEffect transition="in" filter="wipe(down)">
                                      <p:cBhvr>
                                        <p:cTn id="52" dur="500"/>
                                        <p:tgtEl>
                                          <p:spTgt spid="4">
                                            <p:graphicEl>
                                              <a:dgm id="{95F03CDB-7486-42FB-9AC8-69FB9C1A348B}"/>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
                                            <p:graphicEl>
                                              <a:dgm id="{C0453A72-5260-4E27-B462-638B1AA8F654}"/>
                                            </p:graphicEl>
                                          </p:spTgt>
                                        </p:tgtEl>
                                        <p:attrNameLst>
                                          <p:attrName>style.visibility</p:attrName>
                                        </p:attrNameLst>
                                      </p:cBhvr>
                                      <p:to>
                                        <p:strVal val="visible"/>
                                      </p:to>
                                    </p:set>
                                    <p:animEffect transition="in" filter="wipe(down)">
                                      <p:cBhvr>
                                        <p:cTn id="55" dur="500"/>
                                        <p:tgtEl>
                                          <p:spTgt spid="4">
                                            <p:graphicEl>
                                              <a:dgm id="{C0453A72-5260-4E27-B462-638B1AA8F654}"/>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4">
                                            <p:graphicEl>
                                              <a:dgm id="{053C188F-17F0-4CCF-AABA-AB7A0DC57B16}"/>
                                            </p:graphicEl>
                                          </p:spTgt>
                                        </p:tgtEl>
                                        <p:attrNameLst>
                                          <p:attrName>style.visibility</p:attrName>
                                        </p:attrNameLst>
                                      </p:cBhvr>
                                      <p:to>
                                        <p:strVal val="visible"/>
                                      </p:to>
                                    </p:set>
                                    <p:animEffect transition="in" filter="wipe(down)">
                                      <p:cBhvr>
                                        <p:cTn id="60" dur="500"/>
                                        <p:tgtEl>
                                          <p:spTgt spid="4">
                                            <p:graphicEl>
                                              <a:dgm id="{053C188F-17F0-4CCF-AABA-AB7A0DC57B16}"/>
                                            </p:graphic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4">
                                            <p:graphicEl>
                                              <a:dgm id="{07FE0385-3A5A-4FAD-A21E-14CF3007C81B}"/>
                                            </p:graphicEl>
                                          </p:spTgt>
                                        </p:tgtEl>
                                        <p:attrNameLst>
                                          <p:attrName>style.visibility</p:attrName>
                                        </p:attrNameLst>
                                      </p:cBhvr>
                                      <p:to>
                                        <p:strVal val="visible"/>
                                      </p:to>
                                    </p:set>
                                    <p:animEffect transition="in" filter="wipe(down)">
                                      <p:cBhvr>
                                        <p:cTn id="63" dur="500"/>
                                        <p:tgtEl>
                                          <p:spTgt spid="4">
                                            <p:graphicEl>
                                              <a:dgm id="{07FE0385-3A5A-4FAD-A21E-14CF3007C81B}"/>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4">
                                            <p:graphicEl>
                                              <a:dgm id="{8EFBBB11-22DE-47E9-9428-4AE115648F9F}"/>
                                            </p:graphicEl>
                                          </p:spTgt>
                                        </p:tgtEl>
                                        <p:attrNameLst>
                                          <p:attrName>style.visibility</p:attrName>
                                        </p:attrNameLst>
                                      </p:cBhvr>
                                      <p:to>
                                        <p:strVal val="visible"/>
                                      </p:to>
                                    </p:set>
                                    <p:animEffect transition="in" filter="wipe(down)">
                                      <p:cBhvr>
                                        <p:cTn id="68" dur="500"/>
                                        <p:tgtEl>
                                          <p:spTgt spid="4">
                                            <p:graphicEl>
                                              <a:dgm id="{8EFBBB11-22DE-47E9-9428-4AE115648F9F}"/>
                                            </p:graphicEl>
                                          </p:spTgt>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
                                            <p:graphicEl>
                                              <a:dgm id="{C6A0036C-F69E-4E78-83DD-E0338FF739A2}"/>
                                            </p:graphicEl>
                                          </p:spTgt>
                                        </p:tgtEl>
                                        <p:attrNameLst>
                                          <p:attrName>style.visibility</p:attrName>
                                        </p:attrNameLst>
                                      </p:cBhvr>
                                      <p:to>
                                        <p:strVal val="visible"/>
                                      </p:to>
                                    </p:set>
                                    <p:animEffect transition="in" filter="wipe(down)">
                                      <p:cBhvr>
                                        <p:cTn id="71" dur="500"/>
                                        <p:tgtEl>
                                          <p:spTgt spid="4">
                                            <p:graphicEl>
                                              <a:dgm id="{C6A0036C-F69E-4E78-83DD-E0338FF739A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mokey Glass">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1820</TotalTime>
  <Words>531</Words>
  <Application>Microsoft Office PowerPoint</Application>
  <PresentationFormat>Widescreen</PresentationFormat>
  <Paragraphs>97</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NikoshBAN</vt:lpstr>
      <vt:lpstr>Vrinda</vt:lpstr>
      <vt:lpstr>Office Theme</vt:lpstr>
      <vt:lpstr>স্বাগতম</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কৃনশসোজুনপচ</dc:title>
  <dc:creator>DOEL</dc:creator>
  <cp:lastModifiedBy>Md Soriful</cp:lastModifiedBy>
  <cp:revision>260</cp:revision>
  <dcterms:created xsi:type="dcterms:W3CDTF">2015-10-19T12:46:41Z</dcterms:created>
  <dcterms:modified xsi:type="dcterms:W3CDTF">2021-01-28T16:00:05Z</dcterms:modified>
</cp:coreProperties>
</file>