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85" r:id="rId2"/>
    <p:sldId id="258" r:id="rId3"/>
    <p:sldId id="256" r:id="rId4"/>
    <p:sldId id="260" r:id="rId5"/>
    <p:sldId id="264" r:id="rId6"/>
    <p:sldId id="277" r:id="rId7"/>
    <p:sldId id="267" r:id="rId8"/>
    <p:sldId id="266" r:id="rId9"/>
    <p:sldId id="269" r:id="rId10"/>
    <p:sldId id="265" r:id="rId11"/>
    <p:sldId id="271" r:id="rId12"/>
    <p:sldId id="283" r:id="rId13"/>
    <p:sldId id="274" r:id="rId14"/>
    <p:sldId id="275" r:id="rId15"/>
    <p:sldId id="278" r:id="rId16"/>
    <p:sldId id="279" r:id="rId17"/>
    <p:sldId id="281" r:id="rId18"/>
    <p:sldId id="280" r:id="rId19"/>
    <p:sldId id="28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5730" autoAdjust="0"/>
  </p:normalViewPr>
  <p:slideViewPr>
    <p:cSldViewPr>
      <p:cViewPr varScale="1">
        <p:scale>
          <a:sx n="70" d="100"/>
          <a:sy n="70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31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B3996-A5C8-452C-BCF5-2989A9FE3FE4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9E675-635A-403E-974C-3A40B69502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7923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9E675-635A-403E-974C-3A40B695025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67721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প্রমিত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উচ্চারণে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কয়েকবার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পড়বেন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9E675-635A-403E-974C-3A40B695025D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9E675-635A-403E-974C-3A40B695025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02838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9E675-635A-403E-974C-3A40B695025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32476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92779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33957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47164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15738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57964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62387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73321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85028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25226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59497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3611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02480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2976" y="428604"/>
            <a:ext cx="59293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96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9600" b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96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9600" b="1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ful2.jpg"/>
          <p:cNvPicPr>
            <a:picLocks noChangeAspect="1"/>
          </p:cNvPicPr>
          <p:nvPr/>
        </p:nvPicPr>
        <p:blipFill>
          <a:blip r:embed="rId2"/>
          <a:srcRect r="81" b="30392"/>
          <a:stretch>
            <a:fillRect/>
          </a:stretch>
        </p:blipFill>
        <p:spPr>
          <a:xfrm>
            <a:off x="357158" y="1785926"/>
            <a:ext cx="8215370" cy="4786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C4E10512-E0F4-A64A-85D3-873FC4A32C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8598" t="7444" b="6956"/>
          <a:stretch/>
        </p:blipFill>
        <p:spPr>
          <a:xfrm>
            <a:off x="4343400" y="1905000"/>
            <a:ext cx="4495800" cy="47130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47800"/>
            <a:ext cx="3463352" cy="2667000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2057400" y="609600"/>
            <a:ext cx="4724400" cy="762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৪৪নং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73704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AFA91938-3DE8-1E4A-81D9-4465FF19C0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600200"/>
            <a:ext cx="4000500" cy="40730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Frame 4">
            <a:extLst>
              <a:ext uri="{FF2B5EF4-FFF2-40B4-BE49-F238E27FC236}">
                <a16:creationId xmlns="" xmlns:a16="http://schemas.microsoft.com/office/drawing/2014/main" id="{E5CBD344-FC32-3F42-87D8-8D0F46CD8107}"/>
              </a:ext>
            </a:extLst>
          </p:cNvPr>
          <p:cNvSpPr/>
          <p:nvPr/>
        </p:nvSpPr>
        <p:spPr>
          <a:xfrm>
            <a:off x="435429" y="119743"/>
            <a:ext cx="3810000" cy="1649186"/>
          </a:xfrm>
          <a:prstGeom prst="frame">
            <a:avLst/>
          </a:prstGeom>
          <a:solidFill>
            <a:schemeClr val="accent6">
              <a:lumMod val="5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chemeClr val="tx1"/>
                </a:solidFill>
              </a:rPr>
              <a:t>শিক্ষকের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পাঠ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5818143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3438524" y="-3189841"/>
            <a:ext cx="5378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="" xmlns:a16="http://schemas.microsoft.com/office/drawing/2014/main" id="{9CCC4ACF-07B9-0F4A-8289-C79758F395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41" y="1487399"/>
            <a:ext cx="5857917" cy="44359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DB79819-7CCC-0F42-83E4-A1B6D613E2B1}"/>
              </a:ext>
            </a:extLst>
          </p:cNvPr>
          <p:cNvSpPr txBox="1"/>
          <p:nvPr/>
        </p:nvSpPr>
        <p:spPr>
          <a:xfrm>
            <a:off x="3657600" y="713921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5" name="Flowchart: Terminator 4">
            <a:extLst>
              <a:ext uri="{FF2B5EF4-FFF2-40B4-BE49-F238E27FC236}">
                <a16:creationId xmlns="" xmlns:a16="http://schemas.microsoft.com/office/drawing/2014/main" id="{7AEBB529-6D6E-ED41-A6FA-4DA1807DEB71}"/>
              </a:ext>
            </a:extLst>
          </p:cNvPr>
          <p:cNvSpPr/>
          <p:nvPr/>
        </p:nvSpPr>
        <p:spPr>
          <a:xfrm>
            <a:off x="9358346" y="642918"/>
            <a:ext cx="3156856" cy="1154793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solidFill>
                  <a:schemeClr val="bg1"/>
                </a:solidFill>
              </a:rPr>
              <a:t>শিক্ষার্থীর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সরব</a:t>
            </a:r>
            <a:r>
              <a:rPr lang="en-GB" sz="3200" dirty="0">
                <a:solidFill>
                  <a:schemeClr val="bg1"/>
                </a:solidFill>
              </a:rPr>
              <a:t> ও </a:t>
            </a:r>
            <a:r>
              <a:rPr lang="en-GB" sz="3200" dirty="0" err="1">
                <a:solidFill>
                  <a:schemeClr val="bg1"/>
                </a:solidFill>
              </a:rPr>
              <a:t>নীরব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পাঠ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21934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25434E-6 L -0.73542 -0.0242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0040" y="189073"/>
            <a:ext cx="2868056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211663"/>
            <a:ext cx="7393132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৪ টি দলে ভাগ হয়ে পাঠের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অংশটু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পড়।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857420" y="2714620"/>
            <a:ext cx="1256292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জুঁই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29784" y="2714620"/>
            <a:ext cx="1446713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শাপলা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72660" y="4500570"/>
            <a:ext cx="1404277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928858" y="4500570"/>
            <a:ext cx="1497941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জবা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47008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2.13873E-6 L 0.37448 0.0046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89017E-6 L -0.38194 0.004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25434E-6 L 0.36909 -0.003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12139E-6 L -0.37951 -0.0039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1676400" y="368364"/>
            <a:ext cx="4727004" cy="1634117"/>
          </a:xfrm>
          <a:prstGeom prst="flowChartPunchedTap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</a:rPr>
              <a:t>পাঠ থেকে নতুন শব্দ </a:t>
            </a:r>
            <a:r>
              <a:rPr lang="en-US" sz="2800" dirty="0" err="1">
                <a:solidFill>
                  <a:schemeClr val="tx1"/>
                </a:solidFill>
              </a:rPr>
              <a:t>খুঁজে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bn-IN" sz="2800" dirty="0">
                <a:solidFill>
                  <a:schemeClr val="tx1"/>
                </a:solidFill>
              </a:rPr>
              <a:t>বের করো ও  অর্থ বল।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1796" y="3118639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ঝাঁকড়া 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4695" y="3951175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বাদাড়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6203" y="4571533"/>
            <a:ext cx="1242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টলটলে 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0854" y="5264548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তালপুকুর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828800" y="307181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 গোছা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545275" y="3280223"/>
            <a:ext cx="803564" cy="3231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2545275" y="4094839"/>
            <a:ext cx="803564" cy="2927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2594099" y="4694113"/>
            <a:ext cx="857993" cy="3231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2591125" y="5365065"/>
            <a:ext cx="941940" cy="292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-1565564" y="3934723"/>
            <a:ext cx="1565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জংগল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2574144" y="4571533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পরিষ্কার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3998901" y="5365065"/>
            <a:ext cx="3800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পুকুরের পাড়ে অনেক তালগাছ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802409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73988E-6 L 0.63941 0.0050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39306E-6 L 0.625 -0.0157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36994E-6 L 0.71736 -0.003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59259E-6 L 0.87951 -0.04537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76" y="-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715135"/>
            <a:ext cx="4214586" cy="646331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 পূরন কর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168071"/>
            <a:ext cx="827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1099" y="2258786"/>
            <a:ext cx="3472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গ্রামের নাম-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429000"/>
            <a:ext cx="827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9091" y="335731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মাথায় ----------- চুল।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4419600"/>
            <a:ext cx="64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2218" y="4419598"/>
            <a:ext cx="5905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তালপুকুরের---------- পানিতে সাঁতার কাটে।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714676" y="2285992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চুরুলিয়া 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2857552" y="3500438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ঝাঁকড়া 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2590800" y="4456331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টলটলে</a:t>
            </a:r>
            <a:r>
              <a:rPr lang="bn-IN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10533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208 L 0.58993 -0.037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-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7 -0.01387 L 0.53055 -0.03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" y="-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1214E-7 L 0.6 -0.022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-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2428860" y="285728"/>
            <a:ext cx="4267200" cy="1295400"/>
          </a:xfrm>
          <a:prstGeom prst="flowChartPunchedTap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 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34290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129" y="1681923"/>
            <a:ext cx="4479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টুকু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পর্যায়ক্রমে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শোনাও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="" xmlns:a16="http://schemas.microsoft.com/office/drawing/2014/main" id="{6970932A-B32E-1243-97F5-7B63A54DD9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31"/>
          <a:stretch>
            <a:fillRect/>
          </a:stretch>
        </p:blipFill>
        <p:spPr>
          <a:xfrm>
            <a:off x="5000628" y="2285992"/>
            <a:ext cx="3130772" cy="4299385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4405390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326226"/>
            <a:ext cx="35814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/>
              <a:t>লিখিত মুল্যায়ন 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24384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24384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দুখুর গ্রামের নাম কি?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4786322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0166" y="4786322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সকালে কার ডাকে দুখুর ঘুম ভাঙ্গে?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5852" y="3429000"/>
            <a:ext cx="514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চুরুলিয়া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1538" y="5929330"/>
            <a:ext cx="4714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পাখির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ডাকে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52125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8382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Flowchart: Punched Tape 2"/>
          <p:cNvSpPr/>
          <p:nvPr/>
        </p:nvSpPr>
        <p:spPr>
          <a:xfrm>
            <a:off x="2520142" y="515898"/>
            <a:ext cx="5181600" cy="1383268"/>
          </a:xfrm>
          <a:prstGeom prst="flowChartPunchedTap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 অনুশীলন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7422" y="2357430"/>
            <a:ext cx="38290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দুখু সম্পর্কে ২টি বাক্য বাড়ি থেকে লিখে আনবে। 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233407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ECDF52B-1B2A-40D3-AFC3-343EF54F8FCF}"/>
              </a:ext>
            </a:extLst>
          </p:cNvPr>
          <p:cNvSpPr txBox="1"/>
          <p:nvPr/>
        </p:nvSpPr>
        <p:spPr>
          <a:xfrm>
            <a:off x="1571604" y="500042"/>
            <a:ext cx="54435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rcRect r="4918" b="47273"/>
          <a:stretch>
            <a:fillRect/>
          </a:stretch>
        </p:blipFill>
        <p:spPr>
          <a:xfrm>
            <a:off x="1142976" y="1643050"/>
            <a:ext cx="6572296" cy="4643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57554" y="214290"/>
            <a:ext cx="2428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6314" y="3214686"/>
            <a:ext cx="350678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শ্রেণিঃ২য়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বিষ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য়ঃবাংলা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দুখুর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ছেলেবেলা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পাঠঃগ্রামের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নাম-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---পাখি হতাম। 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৪৫মিনিট</a:t>
            </a:r>
          </a:p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700EFC9-4F2A-7C45-B77B-5EF444858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430" b="3366"/>
          <a:stretch>
            <a:fillRect/>
          </a:stretch>
        </p:blipFill>
        <p:spPr>
          <a:xfrm>
            <a:off x="5143504" y="928670"/>
            <a:ext cx="3286148" cy="221457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714348" y="1857364"/>
            <a:ext cx="3801801" cy="2838815"/>
          </a:xfrm>
          <a:prstGeom prst="rect">
            <a:avLst/>
          </a:prstGeom>
          <a:noFill/>
        </p:spPr>
        <p:txBody>
          <a:bodyPr wrap="square" lIns="68159" tIns="34080" rIns="68159" bIns="3408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শরিফা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খাতুন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শিক্ষক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কামারডাঙ্গা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স,প্রা,বিদ্যালয়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মিরপুর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কুষ্টিয়া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958456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3129" y="0"/>
            <a:ext cx="80608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GB" sz="60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দেখি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="" xmlns:a16="http://schemas.microsoft.com/office/drawing/2014/main" id="{C481E1AA-C7F0-AB4B-9D1C-DDC29267E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74" y="1285860"/>
            <a:ext cx="3810000" cy="30718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71736" y="5286388"/>
            <a:ext cx="4000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 কার? একটু ভেবে বল।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52443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40427" y="412311"/>
            <a:ext cx="64008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আমদের জাতীয় কবির নাম কি?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40" y="1857364"/>
            <a:ext cx="2667000" cy="3324225"/>
          </a:xfrm>
          <a:prstGeom prst="rect">
            <a:avLst/>
          </a:prstGeom>
        </p:spPr>
      </p:pic>
      <p:sp>
        <p:nvSpPr>
          <p:cNvPr id="6" name="Star: 7 Points 5">
            <a:extLst>
              <a:ext uri="{FF2B5EF4-FFF2-40B4-BE49-F238E27FC236}">
                <a16:creationId xmlns="" xmlns:a16="http://schemas.microsoft.com/office/drawing/2014/main" id="{D1428C7D-9984-184D-92CA-EF90F8C54762}"/>
              </a:ext>
            </a:extLst>
          </p:cNvPr>
          <p:cNvSpPr/>
          <p:nvPr/>
        </p:nvSpPr>
        <p:spPr>
          <a:xfrm>
            <a:off x="9144000" y="4714884"/>
            <a:ext cx="2571768" cy="1785950"/>
          </a:xfrm>
          <a:prstGeom prst="star7">
            <a:avLst>
              <a:gd name="adj" fmla="val 24976"/>
              <a:gd name="hf" fmla="val 102572"/>
              <a:gd name="vf" fmla="val 10521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>
                <a:solidFill>
                  <a:schemeClr val="tx1"/>
                </a:solidFill>
              </a:rPr>
              <a:t>কাজী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নজরুল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ইসলাম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758587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60116E-6 L -0.80608 0.0078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3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31E58BAC-82DB-D44D-925A-02AD8E6DFA02}"/>
              </a:ext>
            </a:extLst>
          </p:cNvPr>
          <p:cNvSpPr/>
          <p:nvPr/>
        </p:nvSpPr>
        <p:spPr>
          <a:xfrm>
            <a:off x="2149930" y="371928"/>
            <a:ext cx="5388428" cy="1605644"/>
          </a:xfrm>
          <a:prstGeom prst="fram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>
                <a:solidFill>
                  <a:schemeClr val="tx1"/>
                </a:solidFill>
              </a:rPr>
              <a:t>আমাদের আজকের পাঠ</a:t>
            </a:r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6" name="Flowchart: Punched Tape 5"/>
          <p:cNvSpPr/>
          <p:nvPr/>
        </p:nvSpPr>
        <p:spPr>
          <a:xfrm>
            <a:off x="4000496" y="2714620"/>
            <a:ext cx="3857652" cy="2286016"/>
          </a:xfrm>
          <a:prstGeom prst="flowChartPunchedTap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err="1" smtClean="0">
                <a:solidFill>
                  <a:schemeClr val="tx1"/>
                </a:solidFill>
              </a:rPr>
              <a:t>দুখুর</a:t>
            </a:r>
            <a:r>
              <a:rPr lang="en-GB" sz="4400" dirty="0" smtClean="0">
                <a:solidFill>
                  <a:schemeClr val="tx1"/>
                </a:solidFill>
              </a:rPr>
              <a:t> </a:t>
            </a:r>
            <a:r>
              <a:rPr lang="en-GB" sz="4400" dirty="0" err="1" smtClean="0">
                <a:solidFill>
                  <a:schemeClr val="tx1"/>
                </a:solidFill>
              </a:rPr>
              <a:t>ছেলে</a:t>
            </a:r>
            <a:r>
              <a:rPr lang="en-GB" sz="4400" dirty="0" smtClean="0">
                <a:solidFill>
                  <a:schemeClr val="tx1"/>
                </a:solidFill>
              </a:rPr>
              <a:t> </a:t>
            </a:r>
            <a:r>
              <a:rPr lang="en-GB" sz="4400" dirty="0" err="1" smtClean="0">
                <a:solidFill>
                  <a:schemeClr val="tx1"/>
                </a:solidFill>
              </a:rPr>
              <a:t>বেলা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="" xmlns:a16="http://schemas.microsoft.com/office/drawing/2014/main" id="{58D5E3D9-ED80-1A47-AC6A-27C2FF8EB7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143" b="10937"/>
          <a:stretch/>
        </p:blipFill>
        <p:spPr>
          <a:xfrm>
            <a:off x="428596" y="2571744"/>
            <a:ext cx="2974292" cy="33575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68271381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40741E-7 L 0.48004 0.006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7520" y="9521"/>
            <a:ext cx="3432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47040" y="5556878"/>
            <a:ext cx="6336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14282" y="1357298"/>
            <a:ext cx="8591140" cy="2577416"/>
            <a:chOff x="357158" y="500042"/>
            <a:chExt cx="8591140" cy="2577416"/>
          </a:xfrm>
        </p:grpSpPr>
        <p:grpSp>
          <p:nvGrpSpPr>
            <p:cNvPr id="17" name="Group 16"/>
            <p:cNvGrpSpPr/>
            <p:nvPr/>
          </p:nvGrpSpPr>
          <p:grpSpPr>
            <a:xfrm>
              <a:off x="357158" y="500042"/>
              <a:ext cx="8591140" cy="1390359"/>
              <a:chOff x="357158" y="500042"/>
              <a:chExt cx="8591140" cy="1390359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357158" y="500042"/>
                <a:ext cx="859114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১.১</a:t>
                </a:r>
                <a:r>
                  <a:rPr lang="en-US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বাক্যে </a:t>
                </a:r>
                <a:r>
                  <a:rPr lang="bn-IN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ও শব্দে ব্যবহৃত বাংলাযুক্ত </a:t>
                </a:r>
                <a:r>
                  <a:rPr lang="bn-IN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বর্ণের</a:t>
                </a:r>
                <a:r>
                  <a:rPr lang="en-GB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GB" sz="2400" dirty="0" err="1" smtClean="0">
                    <a:latin typeface="NikoshBAN" pitchFamily="2" charset="0"/>
                    <a:cs typeface="NikoshBAN" pitchFamily="2" charset="0"/>
                  </a:rPr>
                  <a:t>ধ্বনি</a:t>
                </a:r>
                <a:r>
                  <a:rPr lang="bn-IN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শুনে </a:t>
                </a:r>
                <a:r>
                  <a:rPr lang="bn-IN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মনে রাখতে পারবে</a:t>
                </a:r>
                <a:r>
                  <a:rPr lang="bn-IN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428596" y="1428736"/>
                <a:ext cx="67636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.১.২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পাঠের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অন্তর্গত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ছোট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ছোট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বাক্য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শুনে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GB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বুঝতে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পারবে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63DE2FCE-24B6-ED4F-9489-CBC177544E6B}"/>
                </a:ext>
              </a:extLst>
            </p:cNvPr>
            <p:cNvSpPr txBox="1"/>
            <p:nvPr/>
          </p:nvSpPr>
          <p:spPr>
            <a:xfrm>
              <a:off x="428596" y="2000240"/>
              <a:ext cx="821537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endParaRPr lang="en-GB" sz="3200" dirty="0" smtClean="0">
                <a:solidFill>
                  <a:srgbClr val="7030A0"/>
                </a:solidFill>
              </a:endParaRPr>
            </a:p>
            <a:p>
              <a:pPr algn="l"/>
              <a:endParaRPr lang="en-US" sz="3200" dirty="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25048535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0100" y="857232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গ্রামের নাম চুরুলিয়া।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2285992"/>
            <a:ext cx="37664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পাড়ার ছেলেদের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সাথে খেলা করে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এক কিশোর ছেলে।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CA4D2B1-86C4-3E40-82E2-F903F3623A37}"/>
              </a:ext>
            </a:extLst>
          </p:cNvPr>
          <p:cNvSpPr txBox="1"/>
          <p:nvPr/>
        </p:nvSpPr>
        <p:spPr>
          <a:xfrm>
            <a:off x="1357290" y="4714884"/>
            <a:ext cx="24456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 err="1"/>
              <a:t>মাথায়</a:t>
            </a:r>
            <a:r>
              <a:rPr lang="en-GB" sz="2400" dirty="0"/>
              <a:t> </a:t>
            </a:r>
            <a:r>
              <a:rPr lang="en-GB" sz="2400" dirty="0" err="1"/>
              <a:t>ঝাঁকড়া</a:t>
            </a:r>
            <a:r>
              <a:rPr lang="en-GB" sz="2400" dirty="0"/>
              <a:t> </a:t>
            </a:r>
            <a:r>
              <a:rPr lang="en-GB" sz="2400" dirty="0" err="1"/>
              <a:t>চুল</a:t>
            </a:r>
            <a:r>
              <a:rPr lang="en-GB" sz="2400" dirty="0"/>
              <a:t> </a:t>
            </a:r>
            <a:r>
              <a:rPr lang="en-GB" sz="2400" dirty="0" err="1"/>
              <a:t>চোখ</a:t>
            </a:r>
            <a:r>
              <a:rPr lang="en-GB" sz="2400" dirty="0"/>
              <a:t> </a:t>
            </a:r>
            <a:r>
              <a:rPr lang="en-GB" sz="2400" dirty="0" err="1"/>
              <a:t>দুটো</a:t>
            </a:r>
            <a:r>
              <a:rPr lang="en-GB" sz="2400" dirty="0"/>
              <a:t> </a:t>
            </a:r>
            <a:r>
              <a:rPr lang="en-GB" sz="2400" dirty="0" err="1"/>
              <a:t>বড়</a:t>
            </a:r>
            <a:r>
              <a:rPr lang="en-GB" sz="2400" dirty="0"/>
              <a:t> </a:t>
            </a:r>
            <a:r>
              <a:rPr lang="en-GB" sz="2400" dirty="0" err="1"/>
              <a:t>বড়</a:t>
            </a:r>
            <a:endParaRPr lang="en-US" sz="2400" dirty="0"/>
          </a:p>
        </p:txBody>
      </p:sp>
      <p:pic>
        <p:nvPicPr>
          <p:cNvPr id="9" name="Picture 9">
            <a:extLst>
              <a:ext uri="{FF2B5EF4-FFF2-40B4-BE49-F238E27FC236}">
                <a16:creationId xmlns="" xmlns:a16="http://schemas.microsoft.com/office/drawing/2014/main" id="{3E639715-E31E-1D48-BEBA-DA6CD3D299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38" y="4357694"/>
            <a:ext cx="3429023" cy="195387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2" name="Picture 11" descr="download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571480"/>
            <a:ext cx="3214710" cy="178595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3" name="Picture 12" descr="download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76" y="2357430"/>
            <a:ext cx="3214710" cy="1809750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22868075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7.40741E-7 L 0.4746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44444E-6 L 0.49166 0.007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92 0.00208 L 0.57291 0.0009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0999" y="838200"/>
            <a:ext cx="44903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পাড়ার ছেলেদের নিয়ে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খেলা করে।বনে বাদাড়ে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ঘুরে বেড়ায়।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8803" y="4191000"/>
            <a:ext cx="44903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তাল পুকুরের টলটলে পানিতে সাঁতার  কাটে । 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চুরুলিয়া গ্রাম গাছপালায় ঘেরা।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66E00790-B462-5043-9584-0C7CC4E70B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90" y="3962400"/>
            <a:ext cx="4218710" cy="181172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Picture 8">
            <a:extLst>
              <a:ext uri="{FF2B5EF4-FFF2-40B4-BE49-F238E27FC236}">
                <a16:creationId xmlns="" xmlns:a16="http://schemas.microsoft.com/office/drawing/2014/main" id="{4EFC6D5F-0EE0-7848-AF6C-E7F342EED2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39" y="769202"/>
            <a:ext cx="3134161" cy="182332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4066854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 L 0.37118 0.00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59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0.44271 -0.0127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35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399" y="562429"/>
            <a:ext cx="33219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চুরুলিয়া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গাছপালায়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ঘেরা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043" y="2700387"/>
            <a:ext cx="34943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গাছে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গাছে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ডাকে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পাখির ডাকে দুখুর ঘুম ভাঙে।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E5451F9D-6B69-AB46-8A3A-DC953DB6E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43" y="2554631"/>
            <a:ext cx="3377757" cy="18354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8">
            <a:extLst>
              <a:ext uri="{FF2B5EF4-FFF2-40B4-BE49-F238E27FC236}">
                <a16:creationId xmlns="" xmlns:a16="http://schemas.microsoft.com/office/drawing/2014/main" id="{BD94142D-0958-9C41-B60E-544EF13642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74" y="381001"/>
            <a:ext cx="3149393" cy="18215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0C6E62B-2A78-0F40-9734-10E471759267}"/>
              </a:ext>
            </a:extLst>
          </p:cNvPr>
          <p:cNvSpPr txBox="1"/>
          <p:nvPr/>
        </p:nvSpPr>
        <p:spPr>
          <a:xfrm>
            <a:off x="533399" y="4648200"/>
            <a:ext cx="3644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 err="1"/>
              <a:t>দুখু</a:t>
            </a:r>
            <a:r>
              <a:rPr lang="en-GB" sz="2400" dirty="0"/>
              <a:t> </a:t>
            </a:r>
            <a:r>
              <a:rPr lang="en-GB" sz="2400" dirty="0" err="1"/>
              <a:t>ভাবে</a:t>
            </a:r>
            <a:r>
              <a:rPr lang="en-GB" sz="2400" dirty="0"/>
              <a:t> </a:t>
            </a:r>
            <a:r>
              <a:rPr lang="en-GB" sz="2400" dirty="0" err="1"/>
              <a:t>আমি</a:t>
            </a:r>
            <a:r>
              <a:rPr lang="en-GB" sz="2400" dirty="0"/>
              <a:t> </a:t>
            </a:r>
            <a:r>
              <a:rPr lang="en-GB" sz="2400" dirty="0" err="1"/>
              <a:t>যদি</a:t>
            </a:r>
            <a:r>
              <a:rPr lang="en-GB" sz="2400" dirty="0"/>
              <a:t> </a:t>
            </a:r>
            <a:r>
              <a:rPr lang="en-GB" sz="2400" dirty="0" err="1"/>
              <a:t>সকাল</a:t>
            </a:r>
            <a:r>
              <a:rPr lang="en-GB" sz="2400" dirty="0"/>
              <a:t> </a:t>
            </a:r>
            <a:r>
              <a:rPr lang="en-GB" sz="2400" dirty="0" err="1"/>
              <a:t>বেলার</a:t>
            </a:r>
            <a:r>
              <a:rPr lang="en-GB" sz="2400" dirty="0"/>
              <a:t> </a:t>
            </a:r>
            <a:r>
              <a:rPr lang="en-GB" sz="2400" dirty="0" err="1"/>
              <a:t>পাখি</a:t>
            </a:r>
            <a:r>
              <a:rPr lang="en-GB" sz="2400" dirty="0"/>
              <a:t> </a:t>
            </a:r>
            <a:r>
              <a:rPr lang="en-GB" sz="2400" dirty="0" err="1"/>
              <a:t>হতাম</a:t>
            </a:r>
            <a:endParaRPr lang="en-US" sz="2400" dirty="0"/>
          </a:p>
        </p:txBody>
      </p:sp>
      <p:pic>
        <p:nvPicPr>
          <p:cNvPr id="3" name="Picture 6">
            <a:extLst>
              <a:ext uri="{FF2B5EF4-FFF2-40B4-BE49-F238E27FC236}">
                <a16:creationId xmlns="" xmlns:a16="http://schemas.microsoft.com/office/drawing/2014/main" id="{348CBDC6-60A1-094B-8CCE-E196DE0E0B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4600469"/>
            <a:ext cx="3205401" cy="19400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72568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L 0.4684 0.019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20" y="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222E-6 L 0.45277 0.001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39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44444E-6 L 0.43403 0.0173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01" y="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1289</TotalTime>
  <Words>285</Words>
  <Application>Microsoft Office PowerPoint</Application>
  <PresentationFormat>On-screen Show (4:3)</PresentationFormat>
  <Paragraphs>81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Basis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CG</dc:creator>
  <cp:lastModifiedBy>SHARIFA KHATUN</cp:lastModifiedBy>
  <cp:revision>187</cp:revision>
  <dcterms:created xsi:type="dcterms:W3CDTF">2006-08-16T00:00:00Z</dcterms:created>
  <dcterms:modified xsi:type="dcterms:W3CDTF">2021-01-28T13:20:25Z</dcterms:modified>
</cp:coreProperties>
</file>