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4zUW/QlMTU+JwiRYvxlvQ==" hashData="nv4yWJjTSCnpxkWFKWv6+/PoEJPPt6QjRQUFFUeI4DZA+Vy3fGAcXXDv+RA6jIfv7aWKm3+KaIaC7ZyF2qLKBA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79D"/>
    <a:srgbClr val="FFFFFF"/>
    <a:srgbClr val="FFFFE1"/>
    <a:srgbClr val="FFFFCD"/>
    <a:srgbClr val="FFFFCC"/>
    <a:srgbClr val="FBFBFB"/>
    <a:srgbClr val="FFFFDD"/>
    <a:srgbClr val="FFFFB9"/>
    <a:srgbClr val="FDEADB"/>
    <a:srgbClr val="F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58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10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1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5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6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7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8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#9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diagramData" Target="../diagrams/data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diagramQuickStyle" Target="../diagrams/quickStyl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diagramLayout" Target="../diagrams/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71800" y="6613489"/>
            <a:ext cx="8248430" cy="27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8" name="Diagram 7"/>
          <p:cNvGraphicFramePr/>
          <p:nvPr userDrawn="1">
            <p:extLst>
              <p:ext uri="{D42A27DB-BD31-4B8C-83A1-F6EECF244321}">
                <p14:modId xmlns:p14="http://schemas.microsoft.com/office/powerpoint/2010/main" val="1264420737"/>
              </p:ext>
            </p:extLst>
          </p:nvPr>
        </p:nvGraphicFramePr>
        <p:xfrm>
          <a:off x="2" y="0"/>
          <a:ext cx="1219199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gif"/><Relationship Id="rId7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44.jpe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43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3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.png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microsoft.com/office/2007/relationships/hdphoto" Target="../media/hdphoto1.wdp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1226128957"/>
              </p:ext>
            </p:extLst>
          </p:nvPr>
        </p:nvGraphicFramePr>
        <p:xfrm>
          <a:off x="2" y="0"/>
          <a:ext cx="1219199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051560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8" name="TextBox 37"/>
          <p:cNvSpPr txBox="1"/>
          <p:nvPr/>
        </p:nvSpPr>
        <p:spPr>
          <a:xfrm rot="16200000">
            <a:off x="9118156" y="3702901"/>
            <a:ext cx="5576593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3810083563"/>
              </p:ext>
            </p:extLst>
          </p:nvPr>
        </p:nvGraphicFramePr>
        <p:xfrm>
          <a:off x="152402" y="0"/>
          <a:ext cx="12039598" cy="686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6" name="Picture 8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894" y="1486488"/>
            <a:ext cx="5751871" cy="5215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87" name="TextBox 86"/>
          <p:cNvSpPr txBox="1"/>
          <p:nvPr/>
        </p:nvSpPr>
        <p:spPr>
          <a:xfrm>
            <a:off x="1485900" y="189246"/>
            <a:ext cx="9525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37" name="Picture 36" descr="4e9e1edbff5931bb1397f7edc8f86052-12562525_10208612230287958_197219987_o.jpg">
            <a:extLst>
              <a:ext uri="{FF2B5EF4-FFF2-40B4-BE49-F238E27FC236}">
                <a16:creationId xmlns:a16="http://schemas.microsoft.com/office/drawing/2014/main" id="{6E81C6AF-8C79-4A68-93B4-39E1FCDDF4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9683" y="654060"/>
            <a:ext cx="2831640" cy="2025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8" name="Picture 37" descr="book copy.png">
            <a:extLst>
              <a:ext uri="{FF2B5EF4-FFF2-40B4-BE49-F238E27FC236}">
                <a16:creationId xmlns:a16="http://schemas.microsoft.com/office/drawing/2014/main" id="{15B2555E-505E-47A6-8036-D14EB9D3B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122" y="685839"/>
            <a:ext cx="2770478" cy="20560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9" name="Picture 38" descr="chair copy.png">
            <a:extLst>
              <a:ext uri="{FF2B5EF4-FFF2-40B4-BE49-F238E27FC236}">
                <a16:creationId xmlns:a16="http://schemas.microsoft.com/office/drawing/2014/main" id="{6C1A10BF-ABEA-467A-9B94-D3BF3FF78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122" y="3449397"/>
            <a:ext cx="2770478" cy="1932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" name="Picture 39" descr="table copy.png">
            <a:extLst>
              <a:ext uri="{FF2B5EF4-FFF2-40B4-BE49-F238E27FC236}">
                <a16:creationId xmlns:a16="http://schemas.microsoft.com/office/drawing/2014/main" id="{8C447858-A4BD-4B11-85F3-CD633191E4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2937" y="3449398"/>
            <a:ext cx="2802571" cy="19329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" name="Picture 40" descr="pencil.png">
            <a:extLst>
              <a:ext uri="{FF2B5EF4-FFF2-40B4-BE49-F238E27FC236}">
                <a16:creationId xmlns:a16="http://schemas.microsoft.com/office/drawing/2014/main" id="{C8C28F62-E701-4B02-94B0-EDAE98C784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2937" y="685838"/>
            <a:ext cx="2802571" cy="19707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2" name="Picture 41" descr="images (13) copy.png">
            <a:extLst>
              <a:ext uri="{FF2B5EF4-FFF2-40B4-BE49-F238E27FC236}">
                <a16:creationId xmlns:a16="http://schemas.microsoft.com/office/drawing/2014/main" id="{720A3750-63A4-402D-864F-2858E19EAC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683" y="3449398"/>
            <a:ext cx="2831639" cy="19329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D4829C0-8652-4160-856B-1D54F987E62A}"/>
              </a:ext>
            </a:extLst>
          </p:cNvPr>
          <p:cNvSpPr txBox="1"/>
          <p:nvPr/>
        </p:nvSpPr>
        <p:spPr>
          <a:xfrm>
            <a:off x="1409954" y="2741870"/>
            <a:ext cx="238710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9836220-405A-42C6-B9B1-0794C8127B99}"/>
              </a:ext>
            </a:extLst>
          </p:cNvPr>
          <p:cNvSpPr txBox="1"/>
          <p:nvPr/>
        </p:nvSpPr>
        <p:spPr>
          <a:xfrm>
            <a:off x="5704166" y="2741870"/>
            <a:ext cx="129488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C044537-B425-4623-BEA9-6D9830594ED5}"/>
              </a:ext>
            </a:extLst>
          </p:cNvPr>
          <p:cNvSpPr txBox="1"/>
          <p:nvPr/>
        </p:nvSpPr>
        <p:spPr>
          <a:xfrm>
            <a:off x="9651815" y="2741870"/>
            <a:ext cx="88090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9976F8C-B241-4355-B5D4-828247813A0D}"/>
              </a:ext>
            </a:extLst>
          </p:cNvPr>
          <p:cNvSpPr txBox="1"/>
          <p:nvPr/>
        </p:nvSpPr>
        <p:spPr>
          <a:xfrm>
            <a:off x="9384610" y="5382338"/>
            <a:ext cx="141531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চেয়ার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4F25A96-BA49-4282-8B3F-57C3AB2F351F}"/>
              </a:ext>
            </a:extLst>
          </p:cNvPr>
          <p:cNvSpPr txBox="1"/>
          <p:nvPr/>
        </p:nvSpPr>
        <p:spPr>
          <a:xfrm>
            <a:off x="5704166" y="5382339"/>
            <a:ext cx="143927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টেবিল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A60E909-7ACB-416F-9178-8DDD05B32511}"/>
              </a:ext>
            </a:extLst>
          </p:cNvPr>
          <p:cNvSpPr txBox="1"/>
          <p:nvPr/>
        </p:nvSpPr>
        <p:spPr>
          <a:xfrm>
            <a:off x="1616530" y="5382337"/>
            <a:ext cx="197395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ঘর-বাড়ি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EBB718-4284-496C-9F0B-F7D4DBC74604}"/>
              </a:ext>
            </a:extLst>
          </p:cNvPr>
          <p:cNvSpPr txBox="1"/>
          <p:nvPr/>
        </p:nvSpPr>
        <p:spPr>
          <a:xfrm>
            <a:off x="3087572" y="6042214"/>
            <a:ext cx="667245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হচ্ছে মানুষের তৈরি পরিবেশের উপাদান।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7778039-3AE3-4C7F-A8FB-FB2CB913EEB4}"/>
              </a:ext>
            </a:extLst>
          </p:cNvPr>
          <p:cNvSpPr txBox="1"/>
          <p:nvPr/>
        </p:nvSpPr>
        <p:spPr>
          <a:xfrm>
            <a:off x="4320411" y="13676"/>
            <a:ext cx="406393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BD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 ছবিগুলোর নাম কী?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785272" y="24725"/>
            <a:ext cx="6427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ভালোভাবে লক্ষ্য করঃ-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1121CC0-6133-458F-A01A-56AAD0E1DE8B}"/>
              </a:ext>
            </a:extLst>
          </p:cNvPr>
          <p:cNvSpPr txBox="1"/>
          <p:nvPr/>
        </p:nvSpPr>
        <p:spPr>
          <a:xfrm>
            <a:off x="4079515" y="0"/>
            <a:ext cx="565354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পরিবেশের উপাদান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0220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2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7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" decel="5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5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7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" decel="5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9"/>
                            </p:stCondLst>
                            <p:childTnLst>
                              <p:par>
                                <p:cTn id="3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7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" decel="5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12"/>
                            </p:stCondLst>
                            <p:childTnLst>
                              <p:par>
                                <p:cTn id="4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7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" decel="5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17"/>
                            </p:stCondLst>
                            <p:childTnLst>
                              <p:par>
                                <p:cTn id="5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7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" decel="5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121"/>
                            </p:stCondLst>
                            <p:childTnLst>
                              <p:par>
                                <p:cTn id="5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7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" decel="5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7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" decel="5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0" grpId="1"/>
      <p:bldP spid="81" grpId="0"/>
      <p:bldP spid="81" grpId="1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6586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956DEAD3-2882-4013-86F4-0177AA9FC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01178" y="144857"/>
            <a:ext cx="1991360" cy="2421983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892994" y="3526990"/>
            <a:ext cx="9872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প্রাকৃতিক ও একটি মানুষের তৈরি পরিবেশের উপাদানের নাম লেখ।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13659" y="38100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6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4583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38100" y="-1905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1" y="-1905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37" name="Picture 36" descr="giphy.gif">
            <a:extLst>
              <a:ext uri="{FF2B5EF4-FFF2-40B4-BE49-F238E27FC236}">
                <a16:creationId xmlns:a16="http://schemas.microsoft.com/office/drawing/2014/main" id="{36A75DD2-0C3A-478B-83B9-753BD380B5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816" y="909542"/>
            <a:ext cx="2853302" cy="1909460"/>
          </a:xfrm>
          <a:prstGeom prst="round2DiagRect">
            <a:avLst>
              <a:gd name="adj1" fmla="val 16667"/>
              <a:gd name="adj2" fmla="val 1313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Picture 37" descr="plants-powerpoint-and-interactive-activities-17-638 cogfpy.png">
            <a:extLst>
              <a:ext uri="{FF2B5EF4-FFF2-40B4-BE49-F238E27FC236}">
                <a16:creationId xmlns:a16="http://schemas.microsoft.com/office/drawing/2014/main" id="{97F35712-C9AE-4656-B441-3E613AD6A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816" y="3566435"/>
            <a:ext cx="2853302" cy="1952241"/>
          </a:xfrm>
          <a:prstGeom prst="round2DiagRect">
            <a:avLst>
              <a:gd name="adj1" fmla="val 16667"/>
              <a:gd name="adj2" fmla="val 1133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38" descr="plants-powerpoint-and-interactive-activities-17-638 copy.png">
            <a:extLst>
              <a:ext uri="{FF2B5EF4-FFF2-40B4-BE49-F238E27FC236}">
                <a16:creationId xmlns:a16="http://schemas.microsoft.com/office/drawing/2014/main" id="{AB86829C-498B-46E8-BC0F-B98736900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961" y="3566436"/>
            <a:ext cx="3128685" cy="1967472"/>
          </a:xfrm>
          <a:prstGeom prst="round2DiagRect">
            <a:avLst>
              <a:gd name="adj1" fmla="val 16667"/>
              <a:gd name="adj2" fmla="val 1724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39" descr="meat-1.png">
            <a:extLst>
              <a:ext uri="{FF2B5EF4-FFF2-40B4-BE49-F238E27FC236}">
                <a16:creationId xmlns:a16="http://schemas.microsoft.com/office/drawing/2014/main" id="{A701492A-F14B-4A5C-A24C-4C2C53ED78A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894540"/>
            <a:ext cx="3036171" cy="1924462"/>
          </a:xfrm>
          <a:prstGeom prst="round2DiagRect">
            <a:avLst>
              <a:gd name="adj1" fmla="val 16667"/>
              <a:gd name="adj2" fmla="val 536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40" descr="FB_IMG_1474214313140.jpg">
            <a:extLst>
              <a:ext uri="{FF2B5EF4-FFF2-40B4-BE49-F238E27FC236}">
                <a16:creationId xmlns:a16="http://schemas.microsoft.com/office/drawing/2014/main" id="{AC57087E-C267-4FEC-9C35-513FE86DCE1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961" y="894540"/>
            <a:ext cx="3128685" cy="1875687"/>
          </a:xfrm>
          <a:prstGeom prst="round2DiagRect">
            <a:avLst>
              <a:gd name="adj1" fmla="val 16667"/>
              <a:gd name="adj2" fmla="val 1808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41" descr="gfasd.png">
            <a:extLst>
              <a:ext uri="{FF2B5EF4-FFF2-40B4-BE49-F238E27FC236}">
                <a16:creationId xmlns:a16="http://schemas.microsoft.com/office/drawing/2014/main" id="{1B1FDA39-41A8-454D-BE06-893A09B8FB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3566436"/>
            <a:ext cx="3029548" cy="1952240"/>
          </a:xfrm>
          <a:prstGeom prst="round2DiagRect">
            <a:avLst>
              <a:gd name="adj1" fmla="val 16667"/>
              <a:gd name="adj2" fmla="val 1586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235598B-27AD-4DB5-93C0-6F6FB5883DF9}"/>
              </a:ext>
            </a:extLst>
          </p:cNvPr>
          <p:cNvSpPr txBox="1"/>
          <p:nvPr/>
        </p:nvSpPr>
        <p:spPr>
          <a:xfrm>
            <a:off x="1788644" y="2792565"/>
            <a:ext cx="1732975" cy="617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41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মাংস</a:t>
            </a:r>
            <a:endParaRPr lang="en-US" sz="3413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7BF36E-F812-44FD-AE92-59EB30C6F0F0}"/>
              </a:ext>
            </a:extLst>
          </p:cNvPr>
          <p:cNvSpPr txBox="1"/>
          <p:nvPr/>
        </p:nvSpPr>
        <p:spPr>
          <a:xfrm>
            <a:off x="5545007" y="2776886"/>
            <a:ext cx="1451724" cy="617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41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3413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0F3B6-A3AA-4C89-8DC6-A9964DB483D2}"/>
              </a:ext>
            </a:extLst>
          </p:cNvPr>
          <p:cNvSpPr txBox="1"/>
          <p:nvPr/>
        </p:nvSpPr>
        <p:spPr>
          <a:xfrm>
            <a:off x="9359968" y="2794369"/>
            <a:ext cx="1415310" cy="617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41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3413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F8B1FE-EEAB-4EAB-858A-EB847D7B2BAF}"/>
              </a:ext>
            </a:extLst>
          </p:cNvPr>
          <p:cNvSpPr txBox="1"/>
          <p:nvPr/>
        </p:nvSpPr>
        <p:spPr>
          <a:xfrm>
            <a:off x="8987126" y="5514023"/>
            <a:ext cx="2160992" cy="617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41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দেহ</a:t>
            </a:r>
            <a:endParaRPr lang="en-US" sz="3413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E4672A-5E65-4C12-A6A7-54A04EEEEF12}"/>
              </a:ext>
            </a:extLst>
          </p:cNvPr>
          <p:cNvSpPr txBox="1"/>
          <p:nvPr/>
        </p:nvSpPr>
        <p:spPr>
          <a:xfrm>
            <a:off x="5657773" y="5556146"/>
            <a:ext cx="1251044" cy="617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41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</a:t>
            </a:r>
            <a:endParaRPr lang="en-US" sz="3413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B74444E-3ABE-49A5-99BA-9F83780FC267}"/>
              </a:ext>
            </a:extLst>
          </p:cNvPr>
          <p:cNvSpPr txBox="1"/>
          <p:nvPr/>
        </p:nvSpPr>
        <p:spPr>
          <a:xfrm>
            <a:off x="1451705" y="5556146"/>
            <a:ext cx="1392162" cy="617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41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</a:t>
            </a:r>
            <a:endParaRPr lang="en-US" sz="3413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AB5058-64BA-4C42-88CC-7B958C50610D}"/>
              </a:ext>
            </a:extLst>
          </p:cNvPr>
          <p:cNvSpPr txBox="1"/>
          <p:nvPr/>
        </p:nvSpPr>
        <p:spPr>
          <a:xfrm>
            <a:off x="1921787" y="6131564"/>
            <a:ext cx="849303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প্রাণী খাদ্য হিসাবে গ্রহণ করে যা পরিবেশ থেকে পেয়ে থাকে।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7778039-3AE3-4C7F-A8FB-FB2CB913EEB4}"/>
              </a:ext>
            </a:extLst>
          </p:cNvPr>
          <p:cNvSpPr txBox="1"/>
          <p:nvPr/>
        </p:nvSpPr>
        <p:spPr>
          <a:xfrm>
            <a:off x="3973773" y="104146"/>
            <a:ext cx="434678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BD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 ছবিগুলোর নাম কী?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342324" y="97487"/>
            <a:ext cx="5939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ভালোভাবে লক্ষ্য করঃ-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1121CC0-6133-458F-A01A-56AAD0E1DE8B}"/>
              </a:ext>
            </a:extLst>
          </p:cNvPr>
          <p:cNvSpPr txBox="1"/>
          <p:nvPr/>
        </p:nvSpPr>
        <p:spPr>
          <a:xfrm>
            <a:off x="3892179" y="76200"/>
            <a:ext cx="478223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কাদের খাদ্য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উপাদান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9648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2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7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" decel="5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4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7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" decel="5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7"/>
                            </p:stCondLst>
                            <p:childTnLst>
                              <p:par>
                                <p:cTn id="3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7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" decel="5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11"/>
                            </p:stCondLst>
                            <p:childTnLst>
                              <p:par>
                                <p:cTn id="4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7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" decel="5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15"/>
                            </p:stCondLst>
                            <p:childTnLst>
                              <p:par>
                                <p:cTn id="5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7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" decel="5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19"/>
                            </p:stCondLst>
                            <p:childTnLst>
                              <p:par>
                                <p:cTn id="5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7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" decel="5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7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" decel="5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" decel="100000" autoRev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0" grpId="1"/>
      <p:bldP spid="81" grpId="0"/>
      <p:bldP spid="81" grpId="1"/>
      <p:bldP spid="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051560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 rot="16200000">
            <a:off x="9118156" y="3779100"/>
            <a:ext cx="5576593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822825881"/>
              </p:ext>
            </p:extLst>
          </p:nvPr>
        </p:nvGraphicFramePr>
        <p:xfrm>
          <a:off x="152402" y="0"/>
          <a:ext cx="12039598" cy="686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9" name="Group 38">
            <a:extLst>
              <a:ext uri="{FF2B5EF4-FFF2-40B4-BE49-F238E27FC236}">
                <a16:creationId xmlns:a16="http://schemas.microsoft.com/office/drawing/2014/main" id="{2DFCEEBC-1D73-420F-9DC4-6A0DDC1B8813}"/>
              </a:ext>
            </a:extLst>
          </p:cNvPr>
          <p:cNvGrpSpPr/>
          <p:nvPr/>
        </p:nvGrpSpPr>
        <p:grpSpPr>
          <a:xfrm>
            <a:off x="7111346" y="990600"/>
            <a:ext cx="3887291" cy="3596250"/>
            <a:chOff x="394793" y="618225"/>
            <a:chExt cx="3071383" cy="3480841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50E903A-C6CA-4579-9A5E-506D6236C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793" y="2408565"/>
              <a:ext cx="1509920" cy="1690501"/>
            </a:xfrm>
            <a:prstGeom prst="rect">
              <a:avLst/>
            </a:prstGeom>
            <a:ln w="38100" cap="sq">
              <a:solidFill>
                <a:srgbClr val="1008B8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A99996B-EA1E-49C6-A9CF-81F3C5824665}"/>
                </a:ext>
              </a:extLst>
            </p:cNvPr>
            <p:cNvGrpSpPr/>
            <p:nvPr/>
          </p:nvGrpSpPr>
          <p:grpSpPr>
            <a:xfrm>
              <a:off x="394793" y="618225"/>
              <a:ext cx="3071383" cy="3466137"/>
              <a:chOff x="394793" y="1888972"/>
              <a:chExt cx="3071383" cy="2672466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BEE28482-6538-413B-A415-DBB54F70EF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4793" y="1896092"/>
                <a:ext cx="1509920" cy="1324523"/>
              </a:xfrm>
              <a:prstGeom prst="rect">
                <a:avLst/>
              </a:prstGeom>
              <a:ln w="38100" cap="sq">
                <a:solidFill>
                  <a:srgbClr val="1008B8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BDDE1D05-3C6D-48F8-A52C-FCE38A6928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56256" y="3258026"/>
                <a:ext cx="1509920" cy="1303412"/>
              </a:xfrm>
              <a:prstGeom prst="rect">
                <a:avLst/>
              </a:prstGeom>
              <a:ln w="38100" cap="sq">
                <a:solidFill>
                  <a:srgbClr val="1008B8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50D5C280-1D3C-4D97-AF6D-C3ACB91CE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43004" y="1888972"/>
                <a:ext cx="1509920" cy="1310534"/>
              </a:xfrm>
              <a:prstGeom prst="rect">
                <a:avLst/>
              </a:prstGeom>
              <a:ln w="38100" cap="sq">
                <a:solidFill>
                  <a:srgbClr val="1008B8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6CCFD716-71D2-45DB-B67E-0DA517D37A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879" y="1000141"/>
            <a:ext cx="3778815" cy="3649933"/>
          </a:xfrm>
          <a:prstGeom prst="rect">
            <a:avLst/>
          </a:prstGeom>
          <a:ln w="38100" cap="sq">
            <a:solidFill>
              <a:srgbClr val="1008B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6" name="Rectangle 45"/>
          <p:cNvSpPr/>
          <p:nvPr/>
        </p:nvSpPr>
        <p:spPr>
          <a:xfrm>
            <a:off x="8753209" y="4650074"/>
            <a:ext cx="975361" cy="61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413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4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735605" y="4650074"/>
            <a:ext cx="975361" cy="61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413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4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908261" y="160327"/>
            <a:ext cx="5482706" cy="61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413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ভালোভাবে লক্ষ্য করঃ- 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4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121CC0-6133-458F-A01A-56AAD0E1DE8B}"/>
              </a:ext>
            </a:extLst>
          </p:cNvPr>
          <p:cNvSpPr txBox="1"/>
          <p:nvPr/>
        </p:nvSpPr>
        <p:spPr>
          <a:xfrm>
            <a:off x="3460863" y="218380"/>
            <a:ext cx="6675225" cy="617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41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 বেঁচে থাকার জন্য শক্তি কোথা থেকে পায়?  </a:t>
            </a:r>
            <a:endParaRPr lang="en-US" sz="3413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1121CC0-6133-458F-A01A-56AAD0E1DE8B}"/>
              </a:ext>
            </a:extLst>
          </p:cNvPr>
          <p:cNvSpPr txBox="1"/>
          <p:nvPr/>
        </p:nvSpPr>
        <p:spPr>
          <a:xfrm>
            <a:off x="4452625" y="191938"/>
            <a:ext cx="4068743" cy="617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41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ছবিগুলোর নাম কী?   </a:t>
            </a:r>
            <a:endParaRPr lang="en-US" sz="3413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1121CC0-6133-458F-A01A-56AAD0E1DE8B}"/>
              </a:ext>
            </a:extLst>
          </p:cNvPr>
          <p:cNvSpPr txBox="1"/>
          <p:nvPr/>
        </p:nvSpPr>
        <p:spPr>
          <a:xfrm>
            <a:off x="4103377" y="152400"/>
            <a:ext cx="4272323" cy="617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41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 খাদ্য কোথা থেকে পায়?  </a:t>
            </a:r>
            <a:endParaRPr lang="en-US" sz="3413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223287" y="5194758"/>
            <a:ext cx="5024583" cy="61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413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শক্তি পায় 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BD" sz="3413" dirty="0">
                <a:latin typeface="NikoshBAN" panose="02000000000000000000" pitchFamily="2" charset="0"/>
                <a:cs typeface="NikoshBAN" panose="02000000000000000000" pitchFamily="2" charset="0"/>
              </a:rPr>
              <a:t> থেকে।  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4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52600" y="5312693"/>
            <a:ext cx="94383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থাকার জন্য প্রয়োজনীয় পুষ্টি উপাদান ও শক্তি পেতে অবশ্যই খাদ্য গ্রহণ করা প্রয়োজন।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762596" y="5282680"/>
            <a:ext cx="9134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খাদ্য তারা পরিবেশের উদ্ভিদ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অন্যান্য প্রাণী থেকে পেয়ে থাকে।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5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2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49" grpId="0"/>
      <p:bldP spid="49" grpId="1"/>
      <p:bldP spid="50" grpId="0"/>
      <p:bldP spid="50" grpId="1"/>
      <p:bldP spid="81" grpId="0"/>
      <p:bldP spid="82" grpId="0"/>
      <p:bldP spid="82" grpId="1"/>
      <p:bldP spid="83" grpId="0"/>
      <p:bldP spid="83" grpId="1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 rot="16200000">
            <a:off x="9591731" y="4086282"/>
            <a:ext cx="4629444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822825881"/>
              </p:ext>
            </p:extLst>
          </p:nvPr>
        </p:nvGraphicFramePr>
        <p:xfrm>
          <a:off x="152402" y="0"/>
          <a:ext cx="12039598" cy="686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9" name="Picture 38" descr="nest.jpg">
            <a:extLst>
              <a:ext uri="{FF2B5EF4-FFF2-40B4-BE49-F238E27FC236}">
                <a16:creationId xmlns:a16="http://schemas.microsoft.com/office/drawing/2014/main" id="{F909F0E1-0153-43FC-8C65-8CE9CD57B46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736" y="762000"/>
            <a:ext cx="4612874" cy="3848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BEE4090-0DA1-406D-B9C9-7538C3472FC4}"/>
              </a:ext>
            </a:extLst>
          </p:cNvPr>
          <p:cNvSpPr txBox="1"/>
          <p:nvPr/>
        </p:nvSpPr>
        <p:spPr>
          <a:xfrm>
            <a:off x="2046295" y="4740330"/>
            <a:ext cx="258531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পাখির বাসা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1F00C7E-5572-4942-A779-903F057268E3}"/>
              </a:ext>
            </a:extLst>
          </p:cNvPr>
          <p:cNvSpPr txBox="1"/>
          <p:nvPr/>
        </p:nvSpPr>
        <p:spPr>
          <a:xfrm>
            <a:off x="8872139" y="4740330"/>
            <a:ext cx="220862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ঘর-বাড়ি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330CCC-F613-4AF8-86F3-2BD51039A4A7}"/>
              </a:ext>
            </a:extLst>
          </p:cNvPr>
          <p:cNvSpPr txBox="1"/>
          <p:nvPr/>
        </p:nvSpPr>
        <p:spPr>
          <a:xfrm>
            <a:off x="1489799" y="5511225"/>
            <a:ext cx="971160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হচ্ছে বিভিন্ন জীবের আবাসস্থল যা পরিবেশের বিভিন্ন উপাদানে তৈরি।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3346B24-8D1F-48CC-8B09-C50997C1D8C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612" y="762000"/>
            <a:ext cx="4646148" cy="3848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7778039-3AE3-4C7F-A8FB-FB2CB913EEB4}"/>
              </a:ext>
            </a:extLst>
          </p:cNvPr>
          <p:cNvSpPr txBox="1"/>
          <p:nvPr/>
        </p:nvSpPr>
        <p:spPr>
          <a:xfrm>
            <a:off x="4855547" y="87405"/>
            <a:ext cx="424490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BD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 ছবিগুলোর নাম কী?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366620" y="36493"/>
            <a:ext cx="5865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ভালোভাবে লক্ষ্য করঃ-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121CC0-6133-458F-A01A-56AAD0E1DE8B}"/>
              </a:ext>
            </a:extLst>
          </p:cNvPr>
          <p:cNvSpPr txBox="1"/>
          <p:nvPr/>
        </p:nvSpPr>
        <p:spPr>
          <a:xfrm>
            <a:off x="5055991" y="0"/>
            <a:ext cx="399981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কাদের আবাসস্থল?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6330CCC-F613-4AF8-86F3-2BD51039A4A7}"/>
              </a:ext>
            </a:extLst>
          </p:cNvPr>
          <p:cNvSpPr txBox="1"/>
          <p:nvPr/>
        </p:nvSpPr>
        <p:spPr>
          <a:xfrm>
            <a:off x="1371601" y="5343535"/>
            <a:ext cx="9905999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যে জায়গায় জন্মে এবং প্রাণী যে বিশেষ জায়গায় বাস করে তাই তার আবাসস্থল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আশ্রয়স্থল হলো প্রানীর জন্য একটি নিরাপদ স্থান।  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6330CCC-F613-4AF8-86F3-2BD51039A4A7}"/>
              </a:ext>
            </a:extLst>
          </p:cNvPr>
          <p:cNvSpPr txBox="1"/>
          <p:nvPr/>
        </p:nvSpPr>
        <p:spPr>
          <a:xfrm>
            <a:off x="4944841" y="18246"/>
            <a:ext cx="406631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আবাসস্থল বলতে কী বুঝ?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255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 tmFilter="0,0; .5, 0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 tmFilter="0,0; .5, 0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2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B8429CE-6287-41B9-BC29-DAE8224327B8}"/>
              </a:ext>
            </a:extLst>
          </p:cNvPr>
          <p:cNvGrpSpPr/>
          <p:nvPr/>
        </p:nvGrpSpPr>
        <p:grpSpPr>
          <a:xfrm>
            <a:off x="1311245" y="808386"/>
            <a:ext cx="4403755" cy="2791817"/>
            <a:chOff x="348137" y="1136321"/>
            <a:chExt cx="5430677" cy="3075972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92F7CC7-4834-4FFC-AD33-3B387D889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137" y="1136321"/>
              <a:ext cx="5430677" cy="307597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227231A-55E5-4992-80F7-37343B070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5651" y="2973129"/>
              <a:ext cx="700970" cy="9585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8A704C1E-7031-4838-8B62-3BEBF19760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403" y="804277"/>
            <a:ext cx="4441816" cy="2795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22EAD0B-625F-45D3-9C62-06A795362ECA}"/>
              </a:ext>
            </a:extLst>
          </p:cNvPr>
          <p:cNvSpPr txBox="1"/>
          <p:nvPr/>
        </p:nvSpPr>
        <p:spPr>
          <a:xfrm>
            <a:off x="2011379" y="3753409"/>
            <a:ext cx="2811506" cy="6175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আশ্রয়স্থল</a:t>
            </a:r>
            <a:endParaRPr lang="en-US" sz="34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CDD265-EEB0-45FE-93FC-BD1FC22FED07}"/>
              </a:ext>
            </a:extLst>
          </p:cNvPr>
          <p:cNvSpPr txBox="1"/>
          <p:nvPr/>
        </p:nvSpPr>
        <p:spPr>
          <a:xfrm>
            <a:off x="7380634" y="3748359"/>
            <a:ext cx="2854093" cy="6175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পাখির আশ্রয়স্থল</a:t>
            </a:r>
            <a:endParaRPr lang="en-US" sz="34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98193" y="76200"/>
            <a:ext cx="4104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97C271-2AD3-4510-AE97-EF156E64AC11}"/>
              </a:ext>
            </a:extLst>
          </p:cNvPr>
          <p:cNvSpPr txBox="1"/>
          <p:nvPr/>
        </p:nvSpPr>
        <p:spPr>
          <a:xfrm>
            <a:off x="1219200" y="4709011"/>
            <a:ext cx="10134599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আশ্রয়স্থল হলো প্রাণীর জন্য একটি নিরাপদ স্থান , যা তাকে আক্রমণকারী প্রাণী বা বিরূপ আবহাওয়া-যেমন: ঝড়-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বাদল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908540" y="76200"/>
            <a:ext cx="7170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আবাসস্থল ও আশ্রয়স্থলের মধ্যে পার্থক্য কী?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97C271-2AD3-4510-AE97-EF156E64AC11}"/>
              </a:ext>
            </a:extLst>
          </p:cNvPr>
          <p:cNvSpPr txBox="1"/>
          <p:nvPr/>
        </p:nvSpPr>
        <p:spPr>
          <a:xfrm>
            <a:off x="990600" y="4724400"/>
            <a:ext cx="539215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সকল জীবের জন্য আবাসস্থল প্রয়োজন।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A97C271-2AD3-4510-AE97-EF156E64AC11}"/>
              </a:ext>
            </a:extLst>
          </p:cNvPr>
          <p:cNvSpPr txBox="1"/>
          <p:nvPr/>
        </p:nvSpPr>
        <p:spPr>
          <a:xfrm>
            <a:off x="6726010" y="4634768"/>
            <a:ext cx="478019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সকল প্রাণীর জন্য আশ্রয়স্থল প্রয়োজন।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A97C271-2AD3-4510-AE97-EF156E64AC11}"/>
              </a:ext>
            </a:extLst>
          </p:cNvPr>
          <p:cNvSpPr txBox="1"/>
          <p:nvPr/>
        </p:nvSpPr>
        <p:spPr>
          <a:xfrm>
            <a:off x="990600" y="5186065"/>
            <a:ext cx="539215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আবাসস্থল হলো উদ্ভিদ যে জায়গায় জন্মে এবং প্রাণী যে বিশেষ জায়গায় বাস করে।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A97C271-2AD3-4510-AE97-EF156E64AC11}"/>
              </a:ext>
            </a:extLst>
          </p:cNvPr>
          <p:cNvSpPr txBox="1"/>
          <p:nvPr/>
        </p:nvSpPr>
        <p:spPr>
          <a:xfrm>
            <a:off x="6726010" y="5054752"/>
            <a:ext cx="478019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আশ্রয়স্থল হলো প্রাণীর বেঁচে থাকার জন্য তৈরি করা নিরাপদ স্থান।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A97C271-2AD3-4510-AE97-EF156E64AC11}"/>
              </a:ext>
            </a:extLst>
          </p:cNvPr>
          <p:cNvSpPr txBox="1"/>
          <p:nvPr/>
        </p:nvSpPr>
        <p:spPr>
          <a:xfrm>
            <a:off x="990600" y="5948220"/>
            <a:ext cx="489413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আবাসস্থল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A97C271-2AD3-4510-AE97-EF156E64AC11}"/>
              </a:ext>
            </a:extLst>
          </p:cNvPr>
          <p:cNvSpPr txBox="1"/>
          <p:nvPr/>
        </p:nvSpPr>
        <p:spPr>
          <a:xfrm>
            <a:off x="6726010" y="5825363"/>
            <a:ext cx="478019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আশ্রয়স্থল প্রাণী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4979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 tmFilter="0,0; .5, 0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01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102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103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404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405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/>
      <p:bldP spid="43" grpId="1"/>
      <p:bldP spid="44" grpId="0"/>
      <p:bldP spid="44" grpId="1"/>
      <p:bldP spid="45" grpId="0"/>
      <p:bldP spid="46" grpId="0"/>
      <p:bldP spid="47" grpId="0"/>
      <p:bldP spid="48" grpId="0"/>
      <p:bldP spid="49" grpId="0"/>
      <p:bldP spid="50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8411E8B-895D-492D-9B1E-28993D4FA68A}"/>
              </a:ext>
            </a:extLst>
          </p:cNvPr>
          <p:cNvSpPr txBox="1"/>
          <p:nvPr/>
        </p:nvSpPr>
        <p:spPr>
          <a:xfrm>
            <a:off x="4181753" y="359481"/>
            <a:ext cx="3295093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66801" y="2531000"/>
            <a:ext cx="5943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আঁকঃ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66800" y="1725247"/>
            <a:ext cx="7816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আবাসস্থল ও আশ্রয়স্থলের মাঝে ২টি পার্থক্য লেখ।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444750"/>
              </p:ext>
            </p:extLst>
          </p:nvPr>
        </p:nvGraphicFramePr>
        <p:xfrm>
          <a:off x="1066801" y="3377381"/>
          <a:ext cx="8669868" cy="2455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4934">
                  <a:extLst>
                    <a:ext uri="{9D8B030D-6E8A-4147-A177-3AD203B41FA5}">
                      <a16:colId xmlns:a16="http://schemas.microsoft.com/office/drawing/2014/main" val="2957507484"/>
                    </a:ext>
                  </a:extLst>
                </a:gridCol>
                <a:gridCol w="4334934">
                  <a:extLst>
                    <a:ext uri="{9D8B030D-6E8A-4147-A177-3AD203B41FA5}">
                      <a16:colId xmlns:a16="http://schemas.microsoft.com/office/drawing/2014/main" val="996969536"/>
                    </a:ext>
                  </a:extLst>
                </a:gridCol>
              </a:tblGrid>
              <a:tr h="632787">
                <a:tc>
                  <a:txBody>
                    <a:bodyPr/>
                    <a:lstStyle/>
                    <a:p>
                      <a:pPr algn="ctr"/>
                      <a:r>
                        <a:rPr lang="bn-BD" sz="36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আবাসস্থল</a:t>
                      </a:r>
                      <a:r>
                        <a:rPr lang="bn-BD" sz="36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আশ্রয়স্থল</a:t>
                      </a:r>
                      <a:r>
                        <a:rPr lang="bn-BD" sz="36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327562"/>
                  </a:ext>
                </a:extLst>
              </a:tr>
              <a:tr h="6051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500571"/>
                  </a:ext>
                </a:extLst>
              </a:tr>
              <a:tr h="6051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006922"/>
                  </a:ext>
                </a:extLst>
              </a:tr>
              <a:tr h="6051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874496"/>
                  </a:ext>
                </a:extLst>
              </a:tr>
            </a:tbl>
          </a:graphicData>
        </a:graphic>
      </p:graphicFrame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242893"/>
            <a:ext cx="2895600" cy="205745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886200" y="335253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131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6586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37" name="Picture 36" descr="index.jpg">
            <a:extLst>
              <a:ext uri="{FF2B5EF4-FFF2-40B4-BE49-F238E27FC236}">
                <a16:creationId xmlns:a16="http://schemas.microsoft.com/office/drawing/2014/main" id="{9647DB35-BDE7-4E7D-AF80-C96E3DEA4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74" y="3376680"/>
            <a:ext cx="4004389" cy="21962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8" name="Picture 37" descr="image_339.jpg">
            <a:extLst>
              <a:ext uri="{FF2B5EF4-FFF2-40B4-BE49-F238E27FC236}">
                <a16:creationId xmlns:a16="http://schemas.microsoft.com/office/drawing/2014/main" id="{BAB63EC9-414D-46DA-BE88-A76B705E46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428" y="612737"/>
            <a:ext cx="3767981" cy="21541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C6280EE-FFDB-4C5B-9810-F20438EB2147}"/>
              </a:ext>
            </a:extLst>
          </p:cNvPr>
          <p:cNvSpPr txBox="1"/>
          <p:nvPr/>
        </p:nvSpPr>
        <p:spPr>
          <a:xfrm>
            <a:off x="2041332" y="2766852"/>
            <a:ext cx="1273105" cy="552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987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পান</a:t>
            </a:r>
            <a:endParaRPr lang="en-US" sz="2987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5E2CE6-156F-4521-A4AD-9637202CE4E5}"/>
              </a:ext>
            </a:extLst>
          </p:cNvPr>
          <p:cNvSpPr txBox="1"/>
          <p:nvPr/>
        </p:nvSpPr>
        <p:spPr>
          <a:xfrm>
            <a:off x="4348029" y="0"/>
            <a:ext cx="382508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 কী কী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A3650B-F6A0-4205-A4D0-F0CB5E34150C}"/>
              </a:ext>
            </a:extLst>
          </p:cNvPr>
          <p:cNvSpPr txBox="1"/>
          <p:nvPr/>
        </p:nvSpPr>
        <p:spPr>
          <a:xfrm>
            <a:off x="8267393" y="2766851"/>
            <a:ext cx="1770036" cy="552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987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পানিতে উদ্ভিদ</a:t>
            </a:r>
            <a:endParaRPr lang="en-US" sz="2987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F64E80-633F-45E5-AAC9-D4A11672BA0C}"/>
              </a:ext>
            </a:extLst>
          </p:cNvPr>
          <p:cNvSpPr txBox="1"/>
          <p:nvPr/>
        </p:nvSpPr>
        <p:spPr>
          <a:xfrm>
            <a:off x="7958988" y="5583968"/>
            <a:ext cx="3676148" cy="552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987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পরিপাকে পানি</a:t>
            </a:r>
            <a:endParaRPr lang="en-US" sz="2987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DC4629-DB9D-40CB-ADF9-FAB74E1D23CA}"/>
              </a:ext>
            </a:extLst>
          </p:cNvPr>
          <p:cNvSpPr txBox="1"/>
          <p:nvPr/>
        </p:nvSpPr>
        <p:spPr>
          <a:xfrm>
            <a:off x="1853247" y="5600448"/>
            <a:ext cx="1603324" cy="552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987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পানিতে মাছ</a:t>
            </a:r>
            <a:endParaRPr lang="en-US" sz="2987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" name="Picture 43" descr="image001.jpg">
            <a:extLst>
              <a:ext uri="{FF2B5EF4-FFF2-40B4-BE49-F238E27FC236}">
                <a16:creationId xmlns:a16="http://schemas.microsoft.com/office/drawing/2014/main" id="{0AD9B07B-DB51-42E8-932F-2E1B0798A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974" y="603286"/>
            <a:ext cx="4004388" cy="21541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5" name="Picture 44" descr="ewrew.jpg">
            <a:extLst>
              <a:ext uri="{FF2B5EF4-FFF2-40B4-BE49-F238E27FC236}">
                <a16:creationId xmlns:a16="http://schemas.microsoft.com/office/drawing/2014/main" id="{F2249C34-AA70-4A4F-B045-AB5F85C743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45" y="3376678"/>
            <a:ext cx="3767982" cy="21908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C238025-FF2E-4B8A-8C8D-FF22A84750B8}"/>
              </a:ext>
            </a:extLst>
          </p:cNvPr>
          <p:cNvSpPr txBox="1"/>
          <p:nvPr/>
        </p:nvSpPr>
        <p:spPr>
          <a:xfrm>
            <a:off x="2692171" y="6096000"/>
            <a:ext cx="6543779" cy="617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413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পরিবেশের উপাদান পানির ব্যবহার।</a:t>
            </a:r>
            <a:endParaRPr lang="en-US" sz="3413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94436" y="6177315"/>
            <a:ext cx="10403127" cy="508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পানি ছাড়া কোন জীবই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বাঁচতে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অনেক উদ্ভিদ ও প্রানী পানিতেই বাস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করে।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9005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278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7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" decel="50000" autoRev="1" fill="hold">
                                          <p:stCondLst>
                                            <p:cond delay="99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" decel="100000" autoRev="1" fill="hold">
                                          <p:stCondLst>
                                            <p:cond delay="99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" decel="100000" autoRev="1" fill="hold">
                                          <p:stCondLst>
                                            <p:cond delay="99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924"/>
                            </p:stCondLst>
                            <p:childTnLst>
                              <p:par>
                                <p:cTn id="3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424"/>
                            </p:stCondLst>
                            <p:childTnLst>
                              <p:par>
                                <p:cTn id="4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6" grpId="0"/>
      <p:bldP spid="46" grpId="1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38100" y="-1905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4037" y="-1905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976D159-8295-4CAD-A617-55E5833334AB}"/>
              </a:ext>
            </a:extLst>
          </p:cNvPr>
          <p:cNvGrpSpPr/>
          <p:nvPr/>
        </p:nvGrpSpPr>
        <p:grpSpPr>
          <a:xfrm>
            <a:off x="2265513" y="624497"/>
            <a:ext cx="9237871" cy="5461861"/>
            <a:chOff x="2454670" y="232011"/>
            <a:chExt cx="9500769" cy="512049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CD9ACC5-AEC6-4481-B947-4CB012B4444D}"/>
                </a:ext>
              </a:extLst>
            </p:cNvPr>
            <p:cNvGrpSpPr/>
            <p:nvPr/>
          </p:nvGrpSpPr>
          <p:grpSpPr>
            <a:xfrm>
              <a:off x="2490539" y="232011"/>
              <a:ext cx="9464900" cy="5120495"/>
              <a:chOff x="2447694" y="232012"/>
              <a:chExt cx="9548688" cy="5923501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6CC4F712-7F29-48A8-83F8-256608B3CB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447694" y="232012"/>
                <a:ext cx="8492823" cy="5857360"/>
              </a:xfrm>
              <a:prstGeom prst="rect">
                <a:avLst/>
              </a:prstGeom>
              <a:ln w="228600" cap="sq" cmpd="thickThin">
                <a:noFill/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43" name="Freeform: Shape 567">
                <a:extLst>
                  <a:ext uri="{FF2B5EF4-FFF2-40B4-BE49-F238E27FC236}">
                    <a16:creationId xmlns:a16="http://schemas.microsoft.com/office/drawing/2014/main" id="{A0130D87-F845-4C62-9DA3-FB03DD656F46}"/>
                  </a:ext>
                </a:extLst>
              </p:cNvPr>
              <p:cNvSpPr/>
              <p:nvPr/>
            </p:nvSpPr>
            <p:spPr>
              <a:xfrm>
                <a:off x="3491655" y="4825273"/>
                <a:ext cx="134913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4" name="Freeform: Shape 568">
                <a:extLst>
                  <a:ext uri="{FF2B5EF4-FFF2-40B4-BE49-F238E27FC236}">
                    <a16:creationId xmlns:a16="http://schemas.microsoft.com/office/drawing/2014/main" id="{744E5002-BC5F-4D54-9DED-D6F9032CA268}"/>
                  </a:ext>
                </a:extLst>
              </p:cNvPr>
              <p:cNvSpPr/>
              <p:nvPr/>
            </p:nvSpPr>
            <p:spPr>
              <a:xfrm>
                <a:off x="3736311" y="4920269"/>
                <a:ext cx="161204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5" name="Freeform: Shape 569">
                <a:extLst>
                  <a:ext uri="{FF2B5EF4-FFF2-40B4-BE49-F238E27FC236}">
                    <a16:creationId xmlns:a16="http://schemas.microsoft.com/office/drawing/2014/main" id="{901378F2-E10E-4083-B085-49E08EB5C3AD}"/>
                  </a:ext>
                </a:extLst>
              </p:cNvPr>
              <p:cNvSpPr/>
              <p:nvPr/>
            </p:nvSpPr>
            <p:spPr>
              <a:xfrm flipV="1">
                <a:off x="3897515" y="4984027"/>
                <a:ext cx="174125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6" name="Freeform: Shape 570">
                <a:extLst>
                  <a:ext uri="{FF2B5EF4-FFF2-40B4-BE49-F238E27FC236}">
                    <a16:creationId xmlns:a16="http://schemas.microsoft.com/office/drawing/2014/main" id="{7888154E-A780-4A33-9FCE-798435366D7D}"/>
                  </a:ext>
                </a:extLst>
              </p:cNvPr>
              <p:cNvSpPr/>
              <p:nvPr/>
            </p:nvSpPr>
            <p:spPr>
              <a:xfrm>
                <a:off x="4013943" y="5132904"/>
                <a:ext cx="179239" cy="43992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7" name="Freeform: Shape 571">
                <a:extLst>
                  <a:ext uri="{FF2B5EF4-FFF2-40B4-BE49-F238E27FC236}">
                    <a16:creationId xmlns:a16="http://schemas.microsoft.com/office/drawing/2014/main" id="{33376A50-831C-4727-9894-970180FB456A}"/>
                  </a:ext>
                </a:extLst>
              </p:cNvPr>
              <p:cNvSpPr/>
              <p:nvPr/>
            </p:nvSpPr>
            <p:spPr>
              <a:xfrm flipV="1">
                <a:off x="3962033" y="4869266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8" name="Freeform: Shape 572">
                <a:extLst>
                  <a:ext uri="{FF2B5EF4-FFF2-40B4-BE49-F238E27FC236}">
                    <a16:creationId xmlns:a16="http://schemas.microsoft.com/office/drawing/2014/main" id="{1803EF3A-0036-4BC7-954B-0699C4D25CFF}"/>
                  </a:ext>
                </a:extLst>
              </p:cNvPr>
              <p:cNvSpPr/>
              <p:nvPr/>
            </p:nvSpPr>
            <p:spPr>
              <a:xfrm flipV="1">
                <a:off x="4188940" y="4964262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9" name="Freeform: Shape 573">
                <a:extLst>
                  <a:ext uri="{FF2B5EF4-FFF2-40B4-BE49-F238E27FC236}">
                    <a16:creationId xmlns:a16="http://schemas.microsoft.com/office/drawing/2014/main" id="{5D473217-7CE3-4A71-83C5-3E4BF7A9AE4E}"/>
                  </a:ext>
                </a:extLst>
              </p:cNvPr>
              <p:cNvSpPr/>
              <p:nvPr/>
            </p:nvSpPr>
            <p:spPr>
              <a:xfrm>
                <a:off x="4341423" y="5028018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0" name="Freeform: Shape 574">
                <a:extLst>
                  <a:ext uri="{FF2B5EF4-FFF2-40B4-BE49-F238E27FC236}">
                    <a16:creationId xmlns:a16="http://schemas.microsoft.com/office/drawing/2014/main" id="{C04F0D0C-4C00-48BA-A854-49864A482F89}"/>
                  </a:ext>
                </a:extLst>
              </p:cNvPr>
              <p:cNvSpPr/>
              <p:nvPr/>
            </p:nvSpPr>
            <p:spPr>
              <a:xfrm flipV="1">
                <a:off x="4454397" y="5176896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1" name="Freeform: Shape 575">
                <a:extLst>
                  <a:ext uri="{FF2B5EF4-FFF2-40B4-BE49-F238E27FC236}">
                    <a16:creationId xmlns:a16="http://schemas.microsoft.com/office/drawing/2014/main" id="{208840EE-A08E-4B5F-9764-EB0742980F19}"/>
                  </a:ext>
                </a:extLst>
              </p:cNvPr>
              <p:cNvSpPr/>
              <p:nvPr/>
            </p:nvSpPr>
            <p:spPr>
              <a:xfrm flipV="1">
                <a:off x="4644490" y="4847269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2" name="Freeform: Shape 576">
                <a:extLst>
                  <a:ext uri="{FF2B5EF4-FFF2-40B4-BE49-F238E27FC236}">
                    <a16:creationId xmlns:a16="http://schemas.microsoft.com/office/drawing/2014/main" id="{E28DE714-B86A-4EEB-A580-D615223197DB}"/>
                  </a:ext>
                </a:extLst>
              </p:cNvPr>
              <p:cNvSpPr/>
              <p:nvPr/>
            </p:nvSpPr>
            <p:spPr>
              <a:xfrm flipV="1">
                <a:off x="4871397" y="4942266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3" name="Freeform: Shape 577">
                <a:extLst>
                  <a:ext uri="{FF2B5EF4-FFF2-40B4-BE49-F238E27FC236}">
                    <a16:creationId xmlns:a16="http://schemas.microsoft.com/office/drawing/2014/main" id="{0FC2943A-BC29-4C93-BDB8-09D3D45C180E}"/>
                  </a:ext>
                </a:extLst>
              </p:cNvPr>
              <p:cNvSpPr/>
              <p:nvPr/>
            </p:nvSpPr>
            <p:spPr>
              <a:xfrm>
                <a:off x="5023880" y="5006022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4" name="Freeform: Shape 578">
                <a:extLst>
                  <a:ext uri="{FF2B5EF4-FFF2-40B4-BE49-F238E27FC236}">
                    <a16:creationId xmlns:a16="http://schemas.microsoft.com/office/drawing/2014/main" id="{F958E1F0-3662-4D84-9EAD-1D5DB2CB6577}"/>
                  </a:ext>
                </a:extLst>
              </p:cNvPr>
              <p:cNvSpPr/>
              <p:nvPr/>
            </p:nvSpPr>
            <p:spPr>
              <a:xfrm flipV="1">
                <a:off x="5136854" y="5154900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5" name="Freeform: Shape 579">
                <a:extLst>
                  <a:ext uri="{FF2B5EF4-FFF2-40B4-BE49-F238E27FC236}">
                    <a16:creationId xmlns:a16="http://schemas.microsoft.com/office/drawing/2014/main" id="{C105A42E-C913-4B98-BF41-C28571678108}"/>
                  </a:ext>
                </a:extLst>
              </p:cNvPr>
              <p:cNvSpPr/>
              <p:nvPr/>
            </p:nvSpPr>
            <p:spPr>
              <a:xfrm flipV="1">
                <a:off x="5350186" y="4869266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6" name="Freeform: Shape 580">
                <a:extLst>
                  <a:ext uri="{FF2B5EF4-FFF2-40B4-BE49-F238E27FC236}">
                    <a16:creationId xmlns:a16="http://schemas.microsoft.com/office/drawing/2014/main" id="{0D83C038-192E-4BBE-9E55-16B2228BDD63}"/>
                  </a:ext>
                </a:extLst>
              </p:cNvPr>
              <p:cNvSpPr/>
              <p:nvPr/>
            </p:nvSpPr>
            <p:spPr>
              <a:xfrm flipV="1">
                <a:off x="5577092" y="4964262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7" name="Freeform: Shape 581">
                <a:extLst>
                  <a:ext uri="{FF2B5EF4-FFF2-40B4-BE49-F238E27FC236}">
                    <a16:creationId xmlns:a16="http://schemas.microsoft.com/office/drawing/2014/main" id="{27C2FBE1-F68E-42C0-BB29-CC532EC4BB1F}"/>
                  </a:ext>
                </a:extLst>
              </p:cNvPr>
              <p:cNvSpPr/>
              <p:nvPr/>
            </p:nvSpPr>
            <p:spPr>
              <a:xfrm>
                <a:off x="5729575" y="5028018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8" name="Freeform: Shape 582">
                <a:extLst>
                  <a:ext uri="{FF2B5EF4-FFF2-40B4-BE49-F238E27FC236}">
                    <a16:creationId xmlns:a16="http://schemas.microsoft.com/office/drawing/2014/main" id="{A8F895AE-42A2-48A0-93A5-46E0694A2ED6}"/>
                  </a:ext>
                </a:extLst>
              </p:cNvPr>
              <p:cNvSpPr/>
              <p:nvPr/>
            </p:nvSpPr>
            <p:spPr>
              <a:xfrm flipV="1">
                <a:off x="5842550" y="5176896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9" name="Freeform: Shape 583">
                <a:extLst>
                  <a:ext uri="{FF2B5EF4-FFF2-40B4-BE49-F238E27FC236}">
                    <a16:creationId xmlns:a16="http://schemas.microsoft.com/office/drawing/2014/main" id="{4AB9DBE2-2EE1-40EE-8A03-A1394DC5C710}"/>
                  </a:ext>
                </a:extLst>
              </p:cNvPr>
              <p:cNvSpPr/>
              <p:nvPr/>
            </p:nvSpPr>
            <p:spPr>
              <a:xfrm>
                <a:off x="5342938" y="4803276"/>
                <a:ext cx="134913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0" name="Freeform: Shape 584">
                <a:extLst>
                  <a:ext uri="{FF2B5EF4-FFF2-40B4-BE49-F238E27FC236}">
                    <a16:creationId xmlns:a16="http://schemas.microsoft.com/office/drawing/2014/main" id="{D455F517-30C0-4C47-82D3-4130B2EAA71D}"/>
                  </a:ext>
                </a:extLst>
              </p:cNvPr>
              <p:cNvSpPr/>
              <p:nvPr/>
            </p:nvSpPr>
            <p:spPr>
              <a:xfrm>
                <a:off x="5587594" y="4898273"/>
                <a:ext cx="161204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1" name="Freeform: Shape 585">
                <a:extLst>
                  <a:ext uri="{FF2B5EF4-FFF2-40B4-BE49-F238E27FC236}">
                    <a16:creationId xmlns:a16="http://schemas.microsoft.com/office/drawing/2014/main" id="{FBC78D75-56B7-481E-9811-41ACEE36CFEA}"/>
                  </a:ext>
                </a:extLst>
              </p:cNvPr>
              <p:cNvSpPr/>
              <p:nvPr/>
            </p:nvSpPr>
            <p:spPr>
              <a:xfrm flipV="1">
                <a:off x="5748799" y="4962031"/>
                <a:ext cx="174125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2" name="Freeform: Shape 586">
                <a:extLst>
                  <a:ext uri="{FF2B5EF4-FFF2-40B4-BE49-F238E27FC236}">
                    <a16:creationId xmlns:a16="http://schemas.microsoft.com/office/drawing/2014/main" id="{65059AF6-78BB-44AA-8540-DE2A659694B3}"/>
                  </a:ext>
                </a:extLst>
              </p:cNvPr>
              <p:cNvSpPr/>
              <p:nvPr/>
            </p:nvSpPr>
            <p:spPr>
              <a:xfrm>
                <a:off x="5865226" y="5110908"/>
                <a:ext cx="179239" cy="43992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3" name="Freeform: Shape 587">
                <a:extLst>
                  <a:ext uri="{FF2B5EF4-FFF2-40B4-BE49-F238E27FC236}">
                    <a16:creationId xmlns:a16="http://schemas.microsoft.com/office/drawing/2014/main" id="{E75412F0-AD17-4BF4-A775-C1E55590A4BD}"/>
                  </a:ext>
                </a:extLst>
              </p:cNvPr>
              <p:cNvSpPr/>
              <p:nvPr/>
            </p:nvSpPr>
            <p:spPr>
              <a:xfrm flipV="1">
                <a:off x="5813316" y="4847269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4" name="Freeform: Shape 588">
                <a:extLst>
                  <a:ext uri="{FF2B5EF4-FFF2-40B4-BE49-F238E27FC236}">
                    <a16:creationId xmlns:a16="http://schemas.microsoft.com/office/drawing/2014/main" id="{1349CFBD-7D04-403D-BA1D-214415204EB8}"/>
                  </a:ext>
                </a:extLst>
              </p:cNvPr>
              <p:cNvSpPr/>
              <p:nvPr/>
            </p:nvSpPr>
            <p:spPr>
              <a:xfrm flipV="1">
                <a:off x="6040223" y="4942266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5" name="Freeform: Shape 589">
                <a:extLst>
                  <a:ext uri="{FF2B5EF4-FFF2-40B4-BE49-F238E27FC236}">
                    <a16:creationId xmlns:a16="http://schemas.microsoft.com/office/drawing/2014/main" id="{2AEF2AA0-754C-480E-BD5C-06F468EB1635}"/>
                  </a:ext>
                </a:extLst>
              </p:cNvPr>
              <p:cNvSpPr/>
              <p:nvPr/>
            </p:nvSpPr>
            <p:spPr>
              <a:xfrm>
                <a:off x="6192706" y="5006022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6" name="Freeform: Shape 590">
                <a:extLst>
                  <a:ext uri="{FF2B5EF4-FFF2-40B4-BE49-F238E27FC236}">
                    <a16:creationId xmlns:a16="http://schemas.microsoft.com/office/drawing/2014/main" id="{F59D38CB-569F-4C20-A0A1-6D6A978992C2}"/>
                  </a:ext>
                </a:extLst>
              </p:cNvPr>
              <p:cNvSpPr/>
              <p:nvPr/>
            </p:nvSpPr>
            <p:spPr>
              <a:xfrm flipV="1">
                <a:off x="6305680" y="5154900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7" name="Freeform: Shape 591">
                <a:extLst>
                  <a:ext uri="{FF2B5EF4-FFF2-40B4-BE49-F238E27FC236}">
                    <a16:creationId xmlns:a16="http://schemas.microsoft.com/office/drawing/2014/main" id="{4DD89050-0B83-41FC-BE2D-B89408510108}"/>
                  </a:ext>
                </a:extLst>
              </p:cNvPr>
              <p:cNvSpPr/>
              <p:nvPr/>
            </p:nvSpPr>
            <p:spPr>
              <a:xfrm flipV="1">
                <a:off x="6495773" y="4825273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8" name="Freeform: Shape 592">
                <a:extLst>
                  <a:ext uri="{FF2B5EF4-FFF2-40B4-BE49-F238E27FC236}">
                    <a16:creationId xmlns:a16="http://schemas.microsoft.com/office/drawing/2014/main" id="{D9BDEBA7-01CB-447D-B02A-4DF0B0FC5031}"/>
                  </a:ext>
                </a:extLst>
              </p:cNvPr>
              <p:cNvSpPr/>
              <p:nvPr/>
            </p:nvSpPr>
            <p:spPr>
              <a:xfrm flipV="1">
                <a:off x="6722680" y="4920269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9" name="Freeform: Shape 593">
                <a:extLst>
                  <a:ext uri="{FF2B5EF4-FFF2-40B4-BE49-F238E27FC236}">
                    <a16:creationId xmlns:a16="http://schemas.microsoft.com/office/drawing/2014/main" id="{79426F36-673A-480C-A99E-6B2AE745CD39}"/>
                  </a:ext>
                </a:extLst>
              </p:cNvPr>
              <p:cNvSpPr/>
              <p:nvPr/>
            </p:nvSpPr>
            <p:spPr>
              <a:xfrm>
                <a:off x="6875163" y="4984025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0" name="Freeform: Shape 594">
                <a:extLst>
                  <a:ext uri="{FF2B5EF4-FFF2-40B4-BE49-F238E27FC236}">
                    <a16:creationId xmlns:a16="http://schemas.microsoft.com/office/drawing/2014/main" id="{BDEED3C9-0C94-4424-8092-5E8522466869}"/>
                  </a:ext>
                </a:extLst>
              </p:cNvPr>
              <p:cNvSpPr/>
              <p:nvPr/>
            </p:nvSpPr>
            <p:spPr>
              <a:xfrm flipV="1">
                <a:off x="6988137" y="5132903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1" name="Freeform: Shape 595">
                <a:extLst>
                  <a:ext uri="{FF2B5EF4-FFF2-40B4-BE49-F238E27FC236}">
                    <a16:creationId xmlns:a16="http://schemas.microsoft.com/office/drawing/2014/main" id="{9B000DEC-89DC-426A-8FA1-DF47F0DD6EC5}"/>
                  </a:ext>
                </a:extLst>
              </p:cNvPr>
              <p:cNvSpPr/>
              <p:nvPr/>
            </p:nvSpPr>
            <p:spPr>
              <a:xfrm flipV="1">
                <a:off x="7201469" y="4847269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2" name="Freeform: Shape 596">
                <a:extLst>
                  <a:ext uri="{FF2B5EF4-FFF2-40B4-BE49-F238E27FC236}">
                    <a16:creationId xmlns:a16="http://schemas.microsoft.com/office/drawing/2014/main" id="{D63337AF-B3B3-4230-9888-C6B75CA7204A}"/>
                  </a:ext>
                </a:extLst>
              </p:cNvPr>
              <p:cNvSpPr/>
              <p:nvPr/>
            </p:nvSpPr>
            <p:spPr>
              <a:xfrm flipV="1">
                <a:off x="7428376" y="4942266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3" name="Freeform: Shape 597">
                <a:extLst>
                  <a:ext uri="{FF2B5EF4-FFF2-40B4-BE49-F238E27FC236}">
                    <a16:creationId xmlns:a16="http://schemas.microsoft.com/office/drawing/2014/main" id="{BAC427AD-313A-49E9-BE7E-39895C73978B}"/>
                  </a:ext>
                </a:extLst>
              </p:cNvPr>
              <p:cNvSpPr/>
              <p:nvPr/>
            </p:nvSpPr>
            <p:spPr>
              <a:xfrm>
                <a:off x="7580859" y="5006022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4" name="Freeform: Shape 598">
                <a:extLst>
                  <a:ext uri="{FF2B5EF4-FFF2-40B4-BE49-F238E27FC236}">
                    <a16:creationId xmlns:a16="http://schemas.microsoft.com/office/drawing/2014/main" id="{D40730BF-067D-4272-80F7-7D690448C580}"/>
                  </a:ext>
                </a:extLst>
              </p:cNvPr>
              <p:cNvSpPr/>
              <p:nvPr/>
            </p:nvSpPr>
            <p:spPr>
              <a:xfrm flipV="1">
                <a:off x="7693833" y="5154900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5" name="Freeform: Shape 599">
                <a:extLst>
                  <a:ext uri="{FF2B5EF4-FFF2-40B4-BE49-F238E27FC236}">
                    <a16:creationId xmlns:a16="http://schemas.microsoft.com/office/drawing/2014/main" id="{FEB5D37D-B80B-4CCB-AA9B-3B1D7909D7F7}"/>
                  </a:ext>
                </a:extLst>
              </p:cNvPr>
              <p:cNvSpPr/>
              <p:nvPr/>
            </p:nvSpPr>
            <p:spPr>
              <a:xfrm>
                <a:off x="3491655" y="4812522"/>
                <a:ext cx="134913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6" name="Freeform: Shape 600">
                <a:extLst>
                  <a:ext uri="{FF2B5EF4-FFF2-40B4-BE49-F238E27FC236}">
                    <a16:creationId xmlns:a16="http://schemas.microsoft.com/office/drawing/2014/main" id="{1B212C4B-39BE-4061-8CE8-ED248CD7636A}"/>
                  </a:ext>
                </a:extLst>
              </p:cNvPr>
              <p:cNvSpPr/>
              <p:nvPr/>
            </p:nvSpPr>
            <p:spPr>
              <a:xfrm>
                <a:off x="3736311" y="4907519"/>
                <a:ext cx="161204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7" name="Freeform: Shape 601">
                <a:extLst>
                  <a:ext uri="{FF2B5EF4-FFF2-40B4-BE49-F238E27FC236}">
                    <a16:creationId xmlns:a16="http://schemas.microsoft.com/office/drawing/2014/main" id="{A73479A2-3F03-4D53-BCA3-599D4E30D8F6}"/>
                  </a:ext>
                </a:extLst>
              </p:cNvPr>
              <p:cNvSpPr/>
              <p:nvPr/>
            </p:nvSpPr>
            <p:spPr>
              <a:xfrm flipV="1">
                <a:off x="3897515" y="4971277"/>
                <a:ext cx="174125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8" name="Freeform: Shape 602">
                <a:extLst>
                  <a:ext uri="{FF2B5EF4-FFF2-40B4-BE49-F238E27FC236}">
                    <a16:creationId xmlns:a16="http://schemas.microsoft.com/office/drawing/2014/main" id="{F9B0ACC5-28C2-4EEA-BDE6-76936A554124}"/>
                  </a:ext>
                </a:extLst>
              </p:cNvPr>
              <p:cNvSpPr/>
              <p:nvPr/>
            </p:nvSpPr>
            <p:spPr>
              <a:xfrm>
                <a:off x="4013943" y="5120154"/>
                <a:ext cx="179239" cy="43992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9" name="Freeform: Shape 603">
                <a:extLst>
                  <a:ext uri="{FF2B5EF4-FFF2-40B4-BE49-F238E27FC236}">
                    <a16:creationId xmlns:a16="http://schemas.microsoft.com/office/drawing/2014/main" id="{0DCEE381-4F85-46A7-B92C-518802AFDD9C}"/>
                  </a:ext>
                </a:extLst>
              </p:cNvPr>
              <p:cNvSpPr/>
              <p:nvPr/>
            </p:nvSpPr>
            <p:spPr>
              <a:xfrm flipV="1">
                <a:off x="3962033" y="4856515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0" name="Freeform: Shape 604">
                <a:extLst>
                  <a:ext uri="{FF2B5EF4-FFF2-40B4-BE49-F238E27FC236}">
                    <a16:creationId xmlns:a16="http://schemas.microsoft.com/office/drawing/2014/main" id="{8B3874C9-19C0-4165-AABB-98DAAAE43F7C}"/>
                  </a:ext>
                </a:extLst>
              </p:cNvPr>
              <p:cNvSpPr/>
              <p:nvPr/>
            </p:nvSpPr>
            <p:spPr>
              <a:xfrm flipV="1">
                <a:off x="4188940" y="4951512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1" name="Freeform: Shape 605">
                <a:extLst>
                  <a:ext uri="{FF2B5EF4-FFF2-40B4-BE49-F238E27FC236}">
                    <a16:creationId xmlns:a16="http://schemas.microsoft.com/office/drawing/2014/main" id="{39864653-E119-4C1C-8B73-038D4FDED92E}"/>
                  </a:ext>
                </a:extLst>
              </p:cNvPr>
              <p:cNvSpPr/>
              <p:nvPr/>
            </p:nvSpPr>
            <p:spPr>
              <a:xfrm>
                <a:off x="4341423" y="5015268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2" name="Freeform: Shape 606">
                <a:extLst>
                  <a:ext uri="{FF2B5EF4-FFF2-40B4-BE49-F238E27FC236}">
                    <a16:creationId xmlns:a16="http://schemas.microsoft.com/office/drawing/2014/main" id="{4EBAC6E8-17E9-45D8-8E64-DB9ABBC80D20}"/>
                  </a:ext>
                </a:extLst>
              </p:cNvPr>
              <p:cNvSpPr/>
              <p:nvPr/>
            </p:nvSpPr>
            <p:spPr>
              <a:xfrm flipV="1">
                <a:off x="4454397" y="5164146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3" name="Freeform: Shape 607">
                <a:extLst>
                  <a:ext uri="{FF2B5EF4-FFF2-40B4-BE49-F238E27FC236}">
                    <a16:creationId xmlns:a16="http://schemas.microsoft.com/office/drawing/2014/main" id="{7F193127-0CAB-47F0-8C59-C04576C76ED3}"/>
                  </a:ext>
                </a:extLst>
              </p:cNvPr>
              <p:cNvSpPr/>
              <p:nvPr/>
            </p:nvSpPr>
            <p:spPr>
              <a:xfrm flipV="1">
                <a:off x="4644490" y="4834519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4" name="Freeform: Shape 608">
                <a:extLst>
                  <a:ext uri="{FF2B5EF4-FFF2-40B4-BE49-F238E27FC236}">
                    <a16:creationId xmlns:a16="http://schemas.microsoft.com/office/drawing/2014/main" id="{CB5F4BD9-F315-4BC1-B274-0EC259280388}"/>
                  </a:ext>
                </a:extLst>
              </p:cNvPr>
              <p:cNvSpPr/>
              <p:nvPr/>
            </p:nvSpPr>
            <p:spPr>
              <a:xfrm flipV="1">
                <a:off x="4871397" y="4929515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5" name="Freeform: Shape 609">
                <a:extLst>
                  <a:ext uri="{FF2B5EF4-FFF2-40B4-BE49-F238E27FC236}">
                    <a16:creationId xmlns:a16="http://schemas.microsoft.com/office/drawing/2014/main" id="{B1613F91-5A20-4752-85D6-72E8026A8982}"/>
                  </a:ext>
                </a:extLst>
              </p:cNvPr>
              <p:cNvSpPr/>
              <p:nvPr/>
            </p:nvSpPr>
            <p:spPr>
              <a:xfrm>
                <a:off x="4933745" y="4993271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6" name="Freeform: Shape 610">
                <a:extLst>
                  <a:ext uri="{FF2B5EF4-FFF2-40B4-BE49-F238E27FC236}">
                    <a16:creationId xmlns:a16="http://schemas.microsoft.com/office/drawing/2014/main" id="{379B10D4-BA83-4399-9E53-904A7F58E822}"/>
                  </a:ext>
                </a:extLst>
              </p:cNvPr>
              <p:cNvSpPr/>
              <p:nvPr/>
            </p:nvSpPr>
            <p:spPr>
              <a:xfrm flipV="1">
                <a:off x="5136854" y="5142149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7" name="Freeform: Shape 611">
                <a:extLst>
                  <a:ext uri="{FF2B5EF4-FFF2-40B4-BE49-F238E27FC236}">
                    <a16:creationId xmlns:a16="http://schemas.microsoft.com/office/drawing/2014/main" id="{3418FBD5-9852-4535-BC80-2DF152CFBE4C}"/>
                  </a:ext>
                </a:extLst>
              </p:cNvPr>
              <p:cNvSpPr/>
              <p:nvPr/>
            </p:nvSpPr>
            <p:spPr>
              <a:xfrm flipV="1">
                <a:off x="5350186" y="4856515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8" name="Freeform: Shape 612">
                <a:extLst>
                  <a:ext uri="{FF2B5EF4-FFF2-40B4-BE49-F238E27FC236}">
                    <a16:creationId xmlns:a16="http://schemas.microsoft.com/office/drawing/2014/main" id="{79A6D7F0-A615-42ED-974D-ED80F7F8810B}"/>
                  </a:ext>
                </a:extLst>
              </p:cNvPr>
              <p:cNvSpPr/>
              <p:nvPr/>
            </p:nvSpPr>
            <p:spPr>
              <a:xfrm flipV="1">
                <a:off x="5577092" y="4951512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9" name="Freeform: Shape 613">
                <a:extLst>
                  <a:ext uri="{FF2B5EF4-FFF2-40B4-BE49-F238E27FC236}">
                    <a16:creationId xmlns:a16="http://schemas.microsoft.com/office/drawing/2014/main" id="{EEAA128B-D9F7-40F9-95AC-86F55C626A55}"/>
                  </a:ext>
                </a:extLst>
              </p:cNvPr>
              <p:cNvSpPr/>
              <p:nvPr/>
            </p:nvSpPr>
            <p:spPr>
              <a:xfrm>
                <a:off x="5729575" y="5015268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0" name="Freeform: Shape 614">
                <a:extLst>
                  <a:ext uri="{FF2B5EF4-FFF2-40B4-BE49-F238E27FC236}">
                    <a16:creationId xmlns:a16="http://schemas.microsoft.com/office/drawing/2014/main" id="{72510A12-3E5C-44EE-BEBF-6CDFDB6A542B}"/>
                  </a:ext>
                </a:extLst>
              </p:cNvPr>
              <p:cNvSpPr/>
              <p:nvPr/>
            </p:nvSpPr>
            <p:spPr>
              <a:xfrm flipV="1">
                <a:off x="5842550" y="5164146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1" name="Freeform: Shape 615">
                <a:extLst>
                  <a:ext uri="{FF2B5EF4-FFF2-40B4-BE49-F238E27FC236}">
                    <a16:creationId xmlns:a16="http://schemas.microsoft.com/office/drawing/2014/main" id="{57C90BC2-530D-4052-A26F-492278D9FD96}"/>
                  </a:ext>
                </a:extLst>
              </p:cNvPr>
              <p:cNvSpPr/>
              <p:nvPr/>
            </p:nvSpPr>
            <p:spPr>
              <a:xfrm>
                <a:off x="5342938" y="4790526"/>
                <a:ext cx="134913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2" name="Freeform: Shape 616">
                <a:extLst>
                  <a:ext uri="{FF2B5EF4-FFF2-40B4-BE49-F238E27FC236}">
                    <a16:creationId xmlns:a16="http://schemas.microsoft.com/office/drawing/2014/main" id="{386196F2-C4A8-4F43-9838-BAD0A7B75FE6}"/>
                  </a:ext>
                </a:extLst>
              </p:cNvPr>
              <p:cNvSpPr/>
              <p:nvPr/>
            </p:nvSpPr>
            <p:spPr>
              <a:xfrm>
                <a:off x="5587594" y="4885523"/>
                <a:ext cx="161204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3" name="Freeform: Shape 617">
                <a:extLst>
                  <a:ext uri="{FF2B5EF4-FFF2-40B4-BE49-F238E27FC236}">
                    <a16:creationId xmlns:a16="http://schemas.microsoft.com/office/drawing/2014/main" id="{81010B0C-9413-47D6-AB7A-02E3BFD9AF4A}"/>
                  </a:ext>
                </a:extLst>
              </p:cNvPr>
              <p:cNvSpPr/>
              <p:nvPr/>
            </p:nvSpPr>
            <p:spPr>
              <a:xfrm flipV="1">
                <a:off x="5748799" y="4949280"/>
                <a:ext cx="174125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4" name="Freeform: Shape 618">
                <a:extLst>
                  <a:ext uri="{FF2B5EF4-FFF2-40B4-BE49-F238E27FC236}">
                    <a16:creationId xmlns:a16="http://schemas.microsoft.com/office/drawing/2014/main" id="{A3486181-2D25-45B5-9722-A0CCFC1BB467}"/>
                  </a:ext>
                </a:extLst>
              </p:cNvPr>
              <p:cNvSpPr/>
              <p:nvPr/>
            </p:nvSpPr>
            <p:spPr>
              <a:xfrm>
                <a:off x="5865226" y="5098158"/>
                <a:ext cx="179239" cy="43992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5" name="Freeform: Shape 619">
                <a:extLst>
                  <a:ext uri="{FF2B5EF4-FFF2-40B4-BE49-F238E27FC236}">
                    <a16:creationId xmlns:a16="http://schemas.microsoft.com/office/drawing/2014/main" id="{82C66C5A-3AAC-41E0-924A-1D0160924F97}"/>
                  </a:ext>
                </a:extLst>
              </p:cNvPr>
              <p:cNvSpPr/>
              <p:nvPr/>
            </p:nvSpPr>
            <p:spPr>
              <a:xfrm flipV="1">
                <a:off x="5813316" y="4834519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6" name="Freeform: Shape 620">
                <a:extLst>
                  <a:ext uri="{FF2B5EF4-FFF2-40B4-BE49-F238E27FC236}">
                    <a16:creationId xmlns:a16="http://schemas.microsoft.com/office/drawing/2014/main" id="{18D72AD1-33D9-45B3-BF94-742F6C306990}"/>
                  </a:ext>
                </a:extLst>
              </p:cNvPr>
              <p:cNvSpPr/>
              <p:nvPr/>
            </p:nvSpPr>
            <p:spPr>
              <a:xfrm flipV="1">
                <a:off x="6040223" y="4929515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7" name="Freeform: Shape 621">
                <a:extLst>
                  <a:ext uri="{FF2B5EF4-FFF2-40B4-BE49-F238E27FC236}">
                    <a16:creationId xmlns:a16="http://schemas.microsoft.com/office/drawing/2014/main" id="{85D9D3A3-A7A4-4FC0-8F15-D60B9BAA100B}"/>
                  </a:ext>
                </a:extLst>
              </p:cNvPr>
              <p:cNvSpPr/>
              <p:nvPr/>
            </p:nvSpPr>
            <p:spPr>
              <a:xfrm>
                <a:off x="6192706" y="4993271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8" name="Freeform: Shape 622">
                <a:extLst>
                  <a:ext uri="{FF2B5EF4-FFF2-40B4-BE49-F238E27FC236}">
                    <a16:creationId xmlns:a16="http://schemas.microsoft.com/office/drawing/2014/main" id="{E57298DB-6675-42FA-A240-3FA1971D842B}"/>
                  </a:ext>
                </a:extLst>
              </p:cNvPr>
              <p:cNvSpPr/>
              <p:nvPr/>
            </p:nvSpPr>
            <p:spPr>
              <a:xfrm flipV="1">
                <a:off x="6305680" y="5142149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9" name="Freeform: Shape 623">
                <a:extLst>
                  <a:ext uri="{FF2B5EF4-FFF2-40B4-BE49-F238E27FC236}">
                    <a16:creationId xmlns:a16="http://schemas.microsoft.com/office/drawing/2014/main" id="{B14EF240-BC66-4045-8A22-8BC30A28FEDC}"/>
                  </a:ext>
                </a:extLst>
              </p:cNvPr>
              <p:cNvSpPr/>
              <p:nvPr/>
            </p:nvSpPr>
            <p:spPr>
              <a:xfrm flipV="1">
                <a:off x="6495773" y="4812522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0" name="Freeform: Shape 624">
                <a:extLst>
                  <a:ext uri="{FF2B5EF4-FFF2-40B4-BE49-F238E27FC236}">
                    <a16:creationId xmlns:a16="http://schemas.microsoft.com/office/drawing/2014/main" id="{564474AD-D0C9-4B0F-92C0-8FE0DFD8A7AE}"/>
                  </a:ext>
                </a:extLst>
              </p:cNvPr>
              <p:cNvSpPr/>
              <p:nvPr/>
            </p:nvSpPr>
            <p:spPr>
              <a:xfrm flipV="1">
                <a:off x="6722680" y="4907519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1" name="Freeform: Shape 625">
                <a:extLst>
                  <a:ext uri="{FF2B5EF4-FFF2-40B4-BE49-F238E27FC236}">
                    <a16:creationId xmlns:a16="http://schemas.microsoft.com/office/drawing/2014/main" id="{71BB8998-AAE6-4D8E-9268-BE854432AC29}"/>
                  </a:ext>
                </a:extLst>
              </p:cNvPr>
              <p:cNvSpPr/>
              <p:nvPr/>
            </p:nvSpPr>
            <p:spPr>
              <a:xfrm>
                <a:off x="6875163" y="4971275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2" name="Freeform: Shape 626">
                <a:extLst>
                  <a:ext uri="{FF2B5EF4-FFF2-40B4-BE49-F238E27FC236}">
                    <a16:creationId xmlns:a16="http://schemas.microsoft.com/office/drawing/2014/main" id="{861E33C6-CA6B-4417-8100-B1C510608EB8}"/>
                  </a:ext>
                </a:extLst>
              </p:cNvPr>
              <p:cNvSpPr/>
              <p:nvPr/>
            </p:nvSpPr>
            <p:spPr>
              <a:xfrm flipV="1">
                <a:off x="6988137" y="5120153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3" name="Freeform: Shape 627">
                <a:extLst>
                  <a:ext uri="{FF2B5EF4-FFF2-40B4-BE49-F238E27FC236}">
                    <a16:creationId xmlns:a16="http://schemas.microsoft.com/office/drawing/2014/main" id="{DA69805E-51C7-4F1E-A1E0-D432B508A766}"/>
                  </a:ext>
                </a:extLst>
              </p:cNvPr>
              <p:cNvSpPr/>
              <p:nvPr/>
            </p:nvSpPr>
            <p:spPr>
              <a:xfrm flipV="1">
                <a:off x="7201469" y="4834519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4" name="Freeform: Shape 628">
                <a:extLst>
                  <a:ext uri="{FF2B5EF4-FFF2-40B4-BE49-F238E27FC236}">
                    <a16:creationId xmlns:a16="http://schemas.microsoft.com/office/drawing/2014/main" id="{AEF661B0-7201-4D38-9DD5-65340B9BCA0F}"/>
                  </a:ext>
                </a:extLst>
              </p:cNvPr>
              <p:cNvSpPr/>
              <p:nvPr/>
            </p:nvSpPr>
            <p:spPr>
              <a:xfrm flipV="1">
                <a:off x="7428376" y="4929515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5" name="Freeform: Shape 629">
                <a:extLst>
                  <a:ext uri="{FF2B5EF4-FFF2-40B4-BE49-F238E27FC236}">
                    <a16:creationId xmlns:a16="http://schemas.microsoft.com/office/drawing/2014/main" id="{36DDFC15-AF31-4309-A4B6-80AB56D183EA}"/>
                  </a:ext>
                </a:extLst>
              </p:cNvPr>
              <p:cNvSpPr/>
              <p:nvPr/>
            </p:nvSpPr>
            <p:spPr>
              <a:xfrm>
                <a:off x="7580859" y="4993271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6" name="Freeform: Shape 630">
                <a:extLst>
                  <a:ext uri="{FF2B5EF4-FFF2-40B4-BE49-F238E27FC236}">
                    <a16:creationId xmlns:a16="http://schemas.microsoft.com/office/drawing/2014/main" id="{4AED37A7-877E-4C89-8820-121D00536CBF}"/>
                  </a:ext>
                </a:extLst>
              </p:cNvPr>
              <p:cNvSpPr/>
              <p:nvPr/>
            </p:nvSpPr>
            <p:spPr>
              <a:xfrm flipV="1">
                <a:off x="7693833" y="5142149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7" name="Freeform: Shape 631">
                <a:extLst>
                  <a:ext uri="{FF2B5EF4-FFF2-40B4-BE49-F238E27FC236}">
                    <a16:creationId xmlns:a16="http://schemas.microsoft.com/office/drawing/2014/main" id="{BF013AB9-C6D8-4551-8B03-E9A064BC8D5E}"/>
                  </a:ext>
                </a:extLst>
              </p:cNvPr>
              <p:cNvSpPr/>
              <p:nvPr/>
            </p:nvSpPr>
            <p:spPr>
              <a:xfrm>
                <a:off x="3639735" y="4959165"/>
                <a:ext cx="134913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8" name="Freeform: Shape 632">
                <a:extLst>
                  <a:ext uri="{FF2B5EF4-FFF2-40B4-BE49-F238E27FC236}">
                    <a16:creationId xmlns:a16="http://schemas.microsoft.com/office/drawing/2014/main" id="{8A290250-CD9E-4AA7-B7E5-43F73E27C856}"/>
                  </a:ext>
                </a:extLst>
              </p:cNvPr>
              <p:cNvSpPr/>
              <p:nvPr/>
            </p:nvSpPr>
            <p:spPr>
              <a:xfrm>
                <a:off x="3884391" y="5054162"/>
                <a:ext cx="161204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9" name="Freeform: Shape 633">
                <a:extLst>
                  <a:ext uri="{FF2B5EF4-FFF2-40B4-BE49-F238E27FC236}">
                    <a16:creationId xmlns:a16="http://schemas.microsoft.com/office/drawing/2014/main" id="{B8C9D774-FD2C-4A01-98D1-4B893D2F4B38}"/>
                  </a:ext>
                </a:extLst>
              </p:cNvPr>
              <p:cNvSpPr/>
              <p:nvPr/>
            </p:nvSpPr>
            <p:spPr>
              <a:xfrm flipV="1">
                <a:off x="4045596" y="5117920"/>
                <a:ext cx="174125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0" name="Freeform: Shape 634">
                <a:extLst>
                  <a:ext uri="{FF2B5EF4-FFF2-40B4-BE49-F238E27FC236}">
                    <a16:creationId xmlns:a16="http://schemas.microsoft.com/office/drawing/2014/main" id="{61A5446B-D5B9-4C73-B69E-F5731B01D749}"/>
                  </a:ext>
                </a:extLst>
              </p:cNvPr>
              <p:cNvSpPr/>
              <p:nvPr/>
            </p:nvSpPr>
            <p:spPr>
              <a:xfrm>
                <a:off x="4162023" y="5266797"/>
                <a:ext cx="179239" cy="43992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1" name="Freeform: Shape 635">
                <a:extLst>
                  <a:ext uri="{FF2B5EF4-FFF2-40B4-BE49-F238E27FC236}">
                    <a16:creationId xmlns:a16="http://schemas.microsoft.com/office/drawing/2014/main" id="{75CE6098-3E44-4D68-AA3C-6FB1EE284507}"/>
                  </a:ext>
                </a:extLst>
              </p:cNvPr>
              <p:cNvSpPr/>
              <p:nvPr/>
            </p:nvSpPr>
            <p:spPr>
              <a:xfrm flipV="1">
                <a:off x="4110113" y="5003158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2" name="Freeform: Shape 636">
                <a:extLst>
                  <a:ext uri="{FF2B5EF4-FFF2-40B4-BE49-F238E27FC236}">
                    <a16:creationId xmlns:a16="http://schemas.microsoft.com/office/drawing/2014/main" id="{556F878F-C324-4100-A460-D6D413041774}"/>
                  </a:ext>
                </a:extLst>
              </p:cNvPr>
              <p:cNvSpPr/>
              <p:nvPr/>
            </p:nvSpPr>
            <p:spPr>
              <a:xfrm flipV="1">
                <a:off x="4337020" y="5098155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3" name="Freeform: Shape 637">
                <a:extLst>
                  <a:ext uri="{FF2B5EF4-FFF2-40B4-BE49-F238E27FC236}">
                    <a16:creationId xmlns:a16="http://schemas.microsoft.com/office/drawing/2014/main" id="{D7BC692C-5347-4E56-BABE-2C6443CF1E95}"/>
                  </a:ext>
                </a:extLst>
              </p:cNvPr>
              <p:cNvSpPr/>
              <p:nvPr/>
            </p:nvSpPr>
            <p:spPr>
              <a:xfrm>
                <a:off x="4489503" y="5161911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4" name="Freeform: Shape 638">
                <a:extLst>
                  <a:ext uri="{FF2B5EF4-FFF2-40B4-BE49-F238E27FC236}">
                    <a16:creationId xmlns:a16="http://schemas.microsoft.com/office/drawing/2014/main" id="{44E4DCC1-EC70-40A8-9012-F5E5080C7FC7}"/>
                  </a:ext>
                </a:extLst>
              </p:cNvPr>
              <p:cNvSpPr/>
              <p:nvPr/>
            </p:nvSpPr>
            <p:spPr>
              <a:xfrm flipV="1">
                <a:off x="4602477" y="5310789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5" name="Freeform: Shape 639">
                <a:extLst>
                  <a:ext uri="{FF2B5EF4-FFF2-40B4-BE49-F238E27FC236}">
                    <a16:creationId xmlns:a16="http://schemas.microsoft.com/office/drawing/2014/main" id="{8611B037-7C82-4602-B8EB-71CE2D58B3DE}"/>
                  </a:ext>
                </a:extLst>
              </p:cNvPr>
              <p:cNvSpPr/>
              <p:nvPr/>
            </p:nvSpPr>
            <p:spPr>
              <a:xfrm flipV="1">
                <a:off x="4792570" y="4981162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6" name="Freeform: Shape 640">
                <a:extLst>
                  <a:ext uri="{FF2B5EF4-FFF2-40B4-BE49-F238E27FC236}">
                    <a16:creationId xmlns:a16="http://schemas.microsoft.com/office/drawing/2014/main" id="{16652674-5693-4202-BB8A-5C445A01C53A}"/>
                  </a:ext>
                </a:extLst>
              </p:cNvPr>
              <p:cNvSpPr/>
              <p:nvPr/>
            </p:nvSpPr>
            <p:spPr>
              <a:xfrm flipV="1">
                <a:off x="5019477" y="5076158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7" name="Freeform: Shape 641">
                <a:extLst>
                  <a:ext uri="{FF2B5EF4-FFF2-40B4-BE49-F238E27FC236}">
                    <a16:creationId xmlns:a16="http://schemas.microsoft.com/office/drawing/2014/main" id="{991DA0EF-E08A-48BF-A0A2-4D8ECE3BC7C4}"/>
                  </a:ext>
                </a:extLst>
              </p:cNvPr>
              <p:cNvSpPr/>
              <p:nvPr/>
            </p:nvSpPr>
            <p:spPr>
              <a:xfrm>
                <a:off x="5171960" y="5139914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8" name="Freeform: Shape 642">
                <a:extLst>
                  <a:ext uri="{FF2B5EF4-FFF2-40B4-BE49-F238E27FC236}">
                    <a16:creationId xmlns:a16="http://schemas.microsoft.com/office/drawing/2014/main" id="{E6D340D4-670A-41DB-9EBB-6D9DB9A0BE42}"/>
                  </a:ext>
                </a:extLst>
              </p:cNvPr>
              <p:cNvSpPr/>
              <p:nvPr/>
            </p:nvSpPr>
            <p:spPr>
              <a:xfrm flipV="1">
                <a:off x="5284934" y="5288792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9" name="Freeform: Shape 643">
                <a:extLst>
                  <a:ext uri="{FF2B5EF4-FFF2-40B4-BE49-F238E27FC236}">
                    <a16:creationId xmlns:a16="http://schemas.microsoft.com/office/drawing/2014/main" id="{D29984FB-901B-4026-AFA2-AD4FE5BA2657}"/>
                  </a:ext>
                </a:extLst>
              </p:cNvPr>
              <p:cNvSpPr/>
              <p:nvPr/>
            </p:nvSpPr>
            <p:spPr>
              <a:xfrm flipV="1">
                <a:off x="5498266" y="5003158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0" name="Freeform: Shape 644">
                <a:extLst>
                  <a:ext uri="{FF2B5EF4-FFF2-40B4-BE49-F238E27FC236}">
                    <a16:creationId xmlns:a16="http://schemas.microsoft.com/office/drawing/2014/main" id="{B9A6A8B0-A3F3-4EED-BECB-55876A3D0371}"/>
                  </a:ext>
                </a:extLst>
              </p:cNvPr>
              <p:cNvSpPr/>
              <p:nvPr/>
            </p:nvSpPr>
            <p:spPr>
              <a:xfrm flipV="1">
                <a:off x="5725173" y="5098155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1" name="Freeform: Shape 645">
                <a:extLst>
                  <a:ext uri="{FF2B5EF4-FFF2-40B4-BE49-F238E27FC236}">
                    <a16:creationId xmlns:a16="http://schemas.microsoft.com/office/drawing/2014/main" id="{12BC5E16-8376-4C94-825F-C13F5B47A651}"/>
                  </a:ext>
                </a:extLst>
              </p:cNvPr>
              <p:cNvSpPr/>
              <p:nvPr/>
            </p:nvSpPr>
            <p:spPr>
              <a:xfrm>
                <a:off x="5877656" y="5161911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2" name="Freeform: Shape 646">
                <a:extLst>
                  <a:ext uri="{FF2B5EF4-FFF2-40B4-BE49-F238E27FC236}">
                    <a16:creationId xmlns:a16="http://schemas.microsoft.com/office/drawing/2014/main" id="{F4C9403C-6626-4051-8724-EA3EF7B8BDC1}"/>
                  </a:ext>
                </a:extLst>
              </p:cNvPr>
              <p:cNvSpPr/>
              <p:nvPr/>
            </p:nvSpPr>
            <p:spPr>
              <a:xfrm flipV="1">
                <a:off x="5990630" y="5310789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3" name="Freeform: Shape 647">
                <a:extLst>
                  <a:ext uri="{FF2B5EF4-FFF2-40B4-BE49-F238E27FC236}">
                    <a16:creationId xmlns:a16="http://schemas.microsoft.com/office/drawing/2014/main" id="{F1A6C9BE-BAAA-43BD-BA9F-823D1267595F}"/>
                  </a:ext>
                </a:extLst>
              </p:cNvPr>
              <p:cNvSpPr/>
              <p:nvPr/>
            </p:nvSpPr>
            <p:spPr>
              <a:xfrm>
                <a:off x="5517373" y="5000277"/>
                <a:ext cx="134913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4" name="Freeform: Shape 648">
                <a:extLst>
                  <a:ext uri="{FF2B5EF4-FFF2-40B4-BE49-F238E27FC236}">
                    <a16:creationId xmlns:a16="http://schemas.microsoft.com/office/drawing/2014/main" id="{B0C164C1-9908-4851-8534-2829E46C66DE}"/>
                  </a:ext>
                </a:extLst>
              </p:cNvPr>
              <p:cNvSpPr/>
              <p:nvPr/>
            </p:nvSpPr>
            <p:spPr>
              <a:xfrm>
                <a:off x="5735674" y="5032165"/>
                <a:ext cx="161204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5" name="Freeform: Shape 649">
                <a:extLst>
                  <a:ext uri="{FF2B5EF4-FFF2-40B4-BE49-F238E27FC236}">
                    <a16:creationId xmlns:a16="http://schemas.microsoft.com/office/drawing/2014/main" id="{FEACE2B8-2B0B-4E7E-A689-93BB3C882E07}"/>
                  </a:ext>
                </a:extLst>
              </p:cNvPr>
              <p:cNvSpPr/>
              <p:nvPr/>
            </p:nvSpPr>
            <p:spPr>
              <a:xfrm flipV="1">
                <a:off x="5896879" y="5095923"/>
                <a:ext cx="174125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6" name="Freeform: Shape 650">
                <a:extLst>
                  <a:ext uri="{FF2B5EF4-FFF2-40B4-BE49-F238E27FC236}">
                    <a16:creationId xmlns:a16="http://schemas.microsoft.com/office/drawing/2014/main" id="{0AC6292A-890F-426D-9A8B-98670033C70C}"/>
                  </a:ext>
                </a:extLst>
              </p:cNvPr>
              <p:cNvSpPr/>
              <p:nvPr/>
            </p:nvSpPr>
            <p:spPr>
              <a:xfrm>
                <a:off x="6013306" y="5244800"/>
                <a:ext cx="179239" cy="43992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7" name="Freeform: Shape 651">
                <a:extLst>
                  <a:ext uri="{FF2B5EF4-FFF2-40B4-BE49-F238E27FC236}">
                    <a16:creationId xmlns:a16="http://schemas.microsoft.com/office/drawing/2014/main" id="{961D62B8-DD6A-42B0-AE8A-8F2F120DE6F7}"/>
                  </a:ext>
                </a:extLst>
              </p:cNvPr>
              <p:cNvSpPr/>
              <p:nvPr/>
            </p:nvSpPr>
            <p:spPr>
              <a:xfrm flipV="1">
                <a:off x="5961397" y="4981162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8" name="Freeform: Shape 652">
                <a:extLst>
                  <a:ext uri="{FF2B5EF4-FFF2-40B4-BE49-F238E27FC236}">
                    <a16:creationId xmlns:a16="http://schemas.microsoft.com/office/drawing/2014/main" id="{6B0FE97F-B2D9-48FA-9F59-45C6A127569C}"/>
                  </a:ext>
                </a:extLst>
              </p:cNvPr>
              <p:cNvSpPr/>
              <p:nvPr/>
            </p:nvSpPr>
            <p:spPr>
              <a:xfrm flipV="1">
                <a:off x="6188303" y="5076158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9" name="Freeform: Shape 653">
                <a:extLst>
                  <a:ext uri="{FF2B5EF4-FFF2-40B4-BE49-F238E27FC236}">
                    <a16:creationId xmlns:a16="http://schemas.microsoft.com/office/drawing/2014/main" id="{5D468875-AE36-4374-A1ED-2526248C7413}"/>
                  </a:ext>
                </a:extLst>
              </p:cNvPr>
              <p:cNvSpPr/>
              <p:nvPr/>
            </p:nvSpPr>
            <p:spPr>
              <a:xfrm>
                <a:off x="6340786" y="5139914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0" name="Freeform: Shape 654">
                <a:extLst>
                  <a:ext uri="{FF2B5EF4-FFF2-40B4-BE49-F238E27FC236}">
                    <a16:creationId xmlns:a16="http://schemas.microsoft.com/office/drawing/2014/main" id="{45844196-1409-40FB-8AE6-A488F7892E41}"/>
                  </a:ext>
                </a:extLst>
              </p:cNvPr>
              <p:cNvSpPr/>
              <p:nvPr/>
            </p:nvSpPr>
            <p:spPr>
              <a:xfrm flipV="1">
                <a:off x="6453761" y="5288792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1" name="Freeform: Shape 655">
                <a:extLst>
                  <a:ext uri="{FF2B5EF4-FFF2-40B4-BE49-F238E27FC236}">
                    <a16:creationId xmlns:a16="http://schemas.microsoft.com/office/drawing/2014/main" id="{2C7FE0C7-3FD4-489D-85B8-32A27B8B8A7F}"/>
                  </a:ext>
                </a:extLst>
              </p:cNvPr>
              <p:cNvSpPr/>
              <p:nvPr/>
            </p:nvSpPr>
            <p:spPr>
              <a:xfrm flipV="1">
                <a:off x="6643853" y="4959165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2" name="Freeform: Shape 656">
                <a:extLst>
                  <a:ext uri="{FF2B5EF4-FFF2-40B4-BE49-F238E27FC236}">
                    <a16:creationId xmlns:a16="http://schemas.microsoft.com/office/drawing/2014/main" id="{96183E69-CD69-4B0C-A50B-7AD8B6471F7E}"/>
                  </a:ext>
                </a:extLst>
              </p:cNvPr>
              <p:cNvSpPr/>
              <p:nvPr/>
            </p:nvSpPr>
            <p:spPr>
              <a:xfrm flipV="1">
                <a:off x="6870760" y="5054162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3" name="Freeform: Shape 657">
                <a:extLst>
                  <a:ext uri="{FF2B5EF4-FFF2-40B4-BE49-F238E27FC236}">
                    <a16:creationId xmlns:a16="http://schemas.microsoft.com/office/drawing/2014/main" id="{3D086911-E40F-4AE1-85B7-B5EE723B1E41}"/>
                  </a:ext>
                </a:extLst>
              </p:cNvPr>
              <p:cNvSpPr/>
              <p:nvPr/>
            </p:nvSpPr>
            <p:spPr>
              <a:xfrm>
                <a:off x="7023243" y="5117918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4" name="Freeform: Shape 658">
                <a:extLst>
                  <a:ext uri="{FF2B5EF4-FFF2-40B4-BE49-F238E27FC236}">
                    <a16:creationId xmlns:a16="http://schemas.microsoft.com/office/drawing/2014/main" id="{10E47EF6-47F5-41AF-8B2F-5D9E98CC2080}"/>
                  </a:ext>
                </a:extLst>
              </p:cNvPr>
              <p:cNvSpPr/>
              <p:nvPr/>
            </p:nvSpPr>
            <p:spPr>
              <a:xfrm flipV="1">
                <a:off x="7136217" y="5266796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5" name="Freeform: Shape 659">
                <a:extLst>
                  <a:ext uri="{FF2B5EF4-FFF2-40B4-BE49-F238E27FC236}">
                    <a16:creationId xmlns:a16="http://schemas.microsoft.com/office/drawing/2014/main" id="{A1D1C46B-CBB2-4E5F-8760-15036AFEB11C}"/>
                  </a:ext>
                </a:extLst>
              </p:cNvPr>
              <p:cNvSpPr/>
              <p:nvPr/>
            </p:nvSpPr>
            <p:spPr>
              <a:xfrm flipV="1">
                <a:off x="7349549" y="4981162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6" name="Freeform: Shape 660">
                <a:extLst>
                  <a:ext uri="{FF2B5EF4-FFF2-40B4-BE49-F238E27FC236}">
                    <a16:creationId xmlns:a16="http://schemas.microsoft.com/office/drawing/2014/main" id="{215D3434-1B52-4241-A366-C5B8FF287EFF}"/>
                  </a:ext>
                </a:extLst>
              </p:cNvPr>
              <p:cNvSpPr/>
              <p:nvPr/>
            </p:nvSpPr>
            <p:spPr>
              <a:xfrm flipV="1">
                <a:off x="7576456" y="5076158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7" name="Freeform: Shape 661">
                <a:extLst>
                  <a:ext uri="{FF2B5EF4-FFF2-40B4-BE49-F238E27FC236}">
                    <a16:creationId xmlns:a16="http://schemas.microsoft.com/office/drawing/2014/main" id="{36B34949-453D-4547-88DF-03D5B952AF65}"/>
                  </a:ext>
                </a:extLst>
              </p:cNvPr>
              <p:cNvSpPr/>
              <p:nvPr/>
            </p:nvSpPr>
            <p:spPr>
              <a:xfrm>
                <a:off x="7728939" y="5139914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8" name="Freeform: Shape 662">
                <a:extLst>
                  <a:ext uri="{FF2B5EF4-FFF2-40B4-BE49-F238E27FC236}">
                    <a16:creationId xmlns:a16="http://schemas.microsoft.com/office/drawing/2014/main" id="{88A9108B-ED7B-4015-A594-17068025D928}"/>
                  </a:ext>
                </a:extLst>
              </p:cNvPr>
              <p:cNvSpPr/>
              <p:nvPr/>
            </p:nvSpPr>
            <p:spPr>
              <a:xfrm flipV="1">
                <a:off x="7841913" y="5288792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9" name="Freeform: Shape 663">
                <a:extLst>
                  <a:ext uri="{FF2B5EF4-FFF2-40B4-BE49-F238E27FC236}">
                    <a16:creationId xmlns:a16="http://schemas.microsoft.com/office/drawing/2014/main" id="{74EEB120-F72E-45F5-BDC1-7BFA4944A4E5}"/>
                  </a:ext>
                </a:extLst>
              </p:cNvPr>
              <p:cNvSpPr/>
              <p:nvPr/>
            </p:nvSpPr>
            <p:spPr>
              <a:xfrm>
                <a:off x="3787815" y="5105808"/>
                <a:ext cx="134913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0" name="Freeform: Shape 664">
                <a:extLst>
                  <a:ext uri="{FF2B5EF4-FFF2-40B4-BE49-F238E27FC236}">
                    <a16:creationId xmlns:a16="http://schemas.microsoft.com/office/drawing/2014/main" id="{174DEAF9-4E6A-48A3-A0B1-58D900260D79}"/>
                  </a:ext>
                </a:extLst>
              </p:cNvPr>
              <p:cNvSpPr/>
              <p:nvPr/>
            </p:nvSpPr>
            <p:spPr>
              <a:xfrm>
                <a:off x="4032471" y="5200805"/>
                <a:ext cx="161204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1" name="Freeform: Shape 665">
                <a:extLst>
                  <a:ext uri="{FF2B5EF4-FFF2-40B4-BE49-F238E27FC236}">
                    <a16:creationId xmlns:a16="http://schemas.microsoft.com/office/drawing/2014/main" id="{4C883F76-6D63-4648-ACE3-B61919D69D3C}"/>
                  </a:ext>
                </a:extLst>
              </p:cNvPr>
              <p:cNvSpPr/>
              <p:nvPr/>
            </p:nvSpPr>
            <p:spPr>
              <a:xfrm flipV="1">
                <a:off x="4193676" y="5264563"/>
                <a:ext cx="174125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2" name="Freeform: Shape 666">
                <a:extLst>
                  <a:ext uri="{FF2B5EF4-FFF2-40B4-BE49-F238E27FC236}">
                    <a16:creationId xmlns:a16="http://schemas.microsoft.com/office/drawing/2014/main" id="{6C0FF025-E772-443F-B134-71F76C09D176}"/>
                  </a:ext>
                </a:extLst>
              </p:cNvPr>
              <p:cNvSpPr/>
              <p:nvPr/>
            </p:nvSpPr>
            <p:spPr>
              <a:xfrm>
                <a:off x="4310103" y="5413440"/>
                <a:ext cx="179239" cy="43992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3" name="Freeform: Shape 667">
                <a:extLst>
                  <a:ext uri="{FF2B5EF4-FFF2-40B4-BE49-F238E27FC236}">
                    <a16:creationId xmlns:a16="http://schemas.microsoft.com/office/drawing/2014/main" id="{E1AF7298-4EED-475D-B677-25E48CB479EA}"/>
                  </a:ext>
                </a:extLst>
              </p:cNvPr>
              <p:cNvSpPr/>
              <p:nvPr/>
            </p:nvSpPr>
            <p:spPr>
              <a:xfrm flipV="1">
                <a:off x="4258194" y="5149801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4" name="Freeform: Shape 668">
                <a:extLst>
                  <a:ext uri="{FF2B5EF4-FFF2-40B4-BE49-F238E27FC236}">
                    <a16:creationId xmlns:a16="http://schemas.microsoft.com/office/drawing/2014/main" id="{AC7D19EE-EE3F-474A-AEE9-F57FCBE47B15}"/>
                  </a:ext>
                </a:extLst>
              </p:cNvPr>
              <p:cNvSpPr/>
              <p:nvPr/>
            </p:nvSpPr>
            <p:spPr>
              <a:xfrm flipV="1">
                <a:off x="4485101" y="5244798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5" name="Freeform: Shape 669">
                <a:extLst>
                  <a:ext uri="{FF2B5EF4-FFF2-40B4-BE49-F238E27FC236}">
                    <a16:creationId xmlns:a16="http://schemas.microsoft.com/office/drawing/2014/main" id="{C9C28875-4BBB-4AB7-9562-22FFB11EF42D}"/>
                  </a:ext>
                </a:extLst>
              </p:cNvPr>
              <p:cNvSpPr/>
              <p:nvPr/>
            </p:nvSpPr>
            <p:spPr>
              <a:xfrm>
                <a:off x="4637583" y="5308554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6" name="Freeform: Shape 670">
                <a:extLst>
                  <a:ext uri="{FF2B5EF4-FFF2-40B4-BE49-F238E27FC236}">
                    <a16:creationId xmlns:a16="http://schemas.microsoft.com/office/drawing/2014/main" id="{AE5CAB11-5635-413C-BD9D-0664BA6021F8}"/>
                  </a:ext>
                </a:extLst>
              </p:cNvPr>
              <p:cNvSpPr/>
              <p:nvPr/>
            </p:nvSpPr>
            <p:spPr>
              <a:xfrm flipV="1">
                <a:off x="4750558" y="5457432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7" name="Freeform: Shape 671">
                <a:extLst>
                  <a:ext uri="{FF2B5EF4-FFF2-40B4-BE49-F238E27FC236}">
                    <a16:creationId xmlns:a16="http://schemas.microsoft.com/office/drawing/2014/main" id="{9527DB6A-9935-466E-981E-7D7E861C6C97}"/>
                  </a:ext>
                </a:extLst>
              </p:cNvPr>
              <p:cNvSpPr/>
              <p:nvPr/>
            </p:nvSpPr>
            <p:spPr>
              <a:xfrm flipV="1">
                <a:off x="4940650" y="5127805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8" name="Freeform: Shape 672">
                <a:extLst>
                  <a:ext uri="{FF2B5EF4-FFF2-40B4-BE49-F238E27FC236}">
                    <a16:creationId xmlns:a16="http://schemas.microsoft.com/office/drawing/2014/main" id="{94964801-774D-4C9F-8BE7-B5A79F0E2769}"/>
                  </a:ext>
                </a:extLst>
              </p:cNvPr>
              <p:cNvSpPr/>
              <p:nvPr/>
            </p:nvSpPr>
            <p:spPr>
              <a:xfrm flipV="1">
                <a:off x="5167557" y="5222801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9" name="Freeform: Shape 673">
                <a:extLst>
                  <a:ext uri="{FF2B5EF4-FFF2-40B4-BE49-F238E27FC236}">
                    <a16:creationId xmlns:a16="http://schemas.microsoft.com/office/drawing/2014/main" id="{548C918C-3795-44ED-A381-C68BD49A0FDE}"/>
                  </a:ext>
                </a:extLst>
              </p:cNvPr>
              <p:cNvSpPr/>
              <p:nvPr/>
            </p:nvSpPr>
            <p:spPr>
              <a:xfrm>
                <a:off x="5320040" y="5286557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0" name="Freeform: Shape 674">
                <a:extLst>
                  <a:ext uri="{FF2B5EF4-FFF2-40B4-BE49-F238E27FC236}">
                    <a16:creationId xmlns:a16="http://schemas.microsoft.com/office/drawing/2014/main" id="{E81A7089-51C7-4E6A-91BD-1257CA066DD8}"/>
                  </a:ext>
                </a:extLst>
              </p:cNvPr>
              <p:cNvSpPr/>
              <p:nvPr/>
            </p:nvSpPr>
            <p:spPr>
              <a:xfrm flipV="1">
                <a:off x="5433014" y="5435435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1" name="Freeform: Shape 675">
                <a:extLst>
                  <a:ext uri="{FF2B5EF4-FFF2-40B4-BE49-F238E27FC236}">
                    <a16:creationId xmlns:a16="http://schemas.microsoft.com/office/drawing/2014/main" id="{35DF9833-29BA-4066-9226-E37CC1284EC4}"/>
                  </a:ext>
                </a:extLst>
              </p:cNvPr>
              <p:cNvSpPr/>
              <p:nvPr/>
            </p:nvSpPr>
            <p:spPr>
              <a:xfrm flipV="1">
                <a:off x="5646346" y="5149801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2" name="Freeform: Shape 676">
                <a:extLst>
                  <a:ext uri="{FF2B5EF4-FFF2-40B4-BE49-F238E27FC236}">
                    <a16:creationId xmlns:a16="http://schemas.microsoft.com/office/drawing/2014/main" id="{F5B6794A-1231-4416-8B50-3C7F6D9B64EC}"/>
                  </a:ext>
                </a:extLst>
              </p:cNvPr>
              <p:cNvSpPr/>
              <p:nvPr/>
            </p:nvSpPr>
            <p:spPr>
              <a:xfrm flipV="1">
                <a:off x="5873253" y="5244798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3" name="Freeform: Shape 677">
                <a:extLst>
                  <a:ext uri="{FF2B5EF4-FFF2-40B4-BE49-F238E27FC236}">
                    <a16:creationId xmlns:a16="http://schemas.microsoft.com/office/drawing/2014/main" id="{DE7919B9-DBB6-4597-B378-A943DA824557}"/>
                  </a:ext>
                </a:extLst>
              </p:cNvPr>
              <p:cNvSpPr/>
              <p:nvPr/>
            </p:nvSpPr>
            <p:spPr>
              <a:xfrm>
                <a:off x="6025736" y="5308554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4" name="Freeform: Shape 678">
                <a:extLst>
                  <a:ext uri="{FF2B5EF4-FFF2-40B4-BE49-F238E27FC236}">
                    <a16:creationId xmlns:a16="http://schemas.microsoft.com/office/drawing/2014/main" id="{C4519DEC-71FB-499E-84BF-28E387DBD3CB}"/>
                  </a:ext>
                </a:extLst>
              </p:cNvPr>
              <p:cNvSpPr/>
              <p:nvPr/>
            </p:nvSpPr>
            <p:spPr>
              <a:xfrm flipV="1">
                <a:off x="6138710" y="5457432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5" name="Freeform: Shape 679">
                <a:extLst>
                  <a:ext uri="{FF2B5EF4-FFF2-40B4-BE49-F238E27FC236}">
                    <a16:creationId xmlns:a16="http://schemas.microsoft.com/office/drawing/2014/main" id="{FC0761B5-8163-43E5-8EA4-A009F0203B82}"/>
                  </a:ext>
                </a:extLst>
              </p:cNvPr>
              <p:cNvSpPr/>
              <p:nvPr/>
            </p:nvSpPr>
            <p:spPr>
              <a:xfrm>
                <a:off x="5639099" y="5083812"/>
                <a:ext cx="134913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6" name="Freeform: Shape 680">
                <a:extLst>
                  <a:ext uri="{FF2B5EF4-FFF2-40B4-BE49-F238E27FC236}">
                    <a16:creationId xmlns:a16="http://schemas.microsoft.com/office/drawing/2014/main" id="{BA759C55-65BA-4D9E-B615-DD06405541E8}"/>
                  </a:ext>
                </a:extLst>
              </p:cNvPr>
              <p:cNvSpPr/>
              <p:nvPr/>
            </p:nvSpPr>
            <p:spPr>
              <a:xfrm>
                <a:off x="4904318" y="4974786"/>
                <a:ext cx="239294" cy="140424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7" name="Freeform: Shape 681">
                <a:extLst>
                  <a:ext uri="{FF2B5EF4-FFF2-40B4-BE49-F238E27FC236}">
                    <a16:creationId xmlns:a16="http://schemas.microsoft.com/office/drawing/2014/main" id="{456BD3E7-2CF2-4B61-A700-397B64A225F1}"/>
                  </a:ext>
                </a:extLst>
              </p:cNvPr>
              <p:cNvSpPr/>
              <p:nvPr/>
            </p:nvSpPr>
            <p:spPr>
              <a:xfrm flipV="1">
                <a:off x="6044959" y="5242566"/>
                <a:ext cx="174125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8" name="Freeform: Shape 682">
                <a:extLst>
                  <a:ext uri="{FF2B5EF4-FFF2-40B4-BE49-F238E27FC236}">
                    <a16:creationId xmlns:a16="http://schemas.microsoft.com/office/drawing/2014/main" id="{2215496A-A490-41D3-A75E-7D45C6E78FB8}"/>
                  </a:ext>
                </a:extLst>
              </p:cNvPr>
              <p:cNvSpPr/>
              <p:nvPr/>
            </p:nvSpPr>
            <p:spPr>
              <a:xfrm>
                <a:off x="6161387" y="5391443"/>
                <a:ext cx="179239" cy="43992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9" name="Freeform: Shape 683">
                <a:extLst>
                  <a:ext uri="{FF2B5EF4-FFF2-40B4-BE49-F238E27FC236}">
                    <a16:creationId xmlns:a16="http://schemas.microsoft.com/office/drawing/2014/main" id="{39A2772D-65C0-4FF2-8EC2-5A5FDC41E6A9}"/>
                  </a:ext>
                </a:extLst>
              </p:cNvPr>
              <p:cNvSpPr/>
              <p:nvPr/>
            </p:nvSpPr>
            <p:spPr>
              <a:xfrm flipV="1">
                <a:off x="6109477" y="5127805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0" name="Freeform: Shape 684">
                <a:extLst>
                  <a:ext uri="{FF2B5EF4-FFF2-40B4-BE49-F238E27FC236}">
                    <a16:creationId xmlns:a16="http://schemas.microsoft.com/office/drawing/2014/main" id="{0BC0D4C8-C6CD-40E8-9C2D-C2395A00CFA5}"/>
                  </a:ext>
                </a:extLst>
              </p:cNvPr>
              <p:cNvSpPr/>
              <p:nvPr/>
            </p:nvSpPr>
            <p:spPr>
              <a:xfrm flipV="1">
                <a:off x="6336384" y="5222801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1" name="Freeform: Shape 685">
                <a:extLst>
                  <a:ext uri="{FF2B5EF4-FFF2-40B4-BE49-F238E27FC236}">
                    <a16:creationId xmlns:a16="http://schemas.microsoft.com/office/drawing/2014/main" id="{405395A0-19CD-4ED9-BB3D-1D78AFF5A8DF}"/>
                  </a:ext>
                </a:extLst>
              </p:cNvPr>
              <p:cNvSpPr/>
              <p:nvPr/>
            </p:nvSpPr>
            <p:spPr>
              <a:xfrm>
                <a:off x="6488867" y="5286557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2" name="Freeform: Shape 686">
                <a:extLst>
                  <a:ext uri="{FF2B5EF4-FFF2-40B4-BE49-F238E27FC236}">
                    <a16:creationId xmlns:a16="http://schemas.microsoft.com/office/drawing/2014/main" id="{99036121-3AEA-4259-8863-D6C8A6174E0F}"/>
                  </a:ext>
                </a:extLst>
              </p:cNvPr>
              <p:cNvSpPr/>
              <p:nvPr/>
            </p:nvSpPr>
            <p:spPr>
              <a:xfrm flipV="1">
                <a:off x="6601841" y="5435435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3" name="Freeform: Shape 687">
                <a:extLst>
                  <a:ext uri="{FF2B5EF4-FFF2-40B4-BE49-F238E27FC236}">
                    <a16:creationId xmlns:a16="http://schemas.microsoft.com/office/drawing/2014/main" id="{AF8714CE-2A4A-4510-AB9E-5D0BB91CA59F}"/>
                  </a:ext>
                </a:extLst>
              </p:cNvPr>
              <p:cNvSpPr/>
              <p:nvPr/>
            </p:nvSpPr>
            <p:spPr>
              <a:xfrm flipV="1">
                <a:off x="6662359" y="5094487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4" name="Freeform: Shape 688">
                <a:extLst>
                  <a:ext uri="{FF2B5EF4-FFF2-40B4-BE49-F238E27FC236}">
                    <a16:creationId xmlns:a16="http://schemas.microsoft.com/office/drawing/2014/main" id="{D0082864-F55C-4BDC-A7B3-06FE011D69D9}"/>
                  </a:ext>
                </a:extLst>
              </p:cNvPr>
              <p:cNvSpPr/>
              <p:nvPr/>
            </p:nvSpPr>
            <p:spPr>
              <a:xfrm flipV="1">
                <a:off x="7018840" y="5200805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5" name="Freeform: Shape 689">
                <a:extLst>
                  <a:ext uri="{FF2B5EF4-FFF2-40B4-BE49-F238E27FC236}">
                    <a16:creationId xmlns:a16="http://schemas.microsoft.com/office/drawing/2014/main" id="{61451BEE-03F5-481B-9BFE-0B521D7D30D8}"/>
                  </a:ext>
                </a:extLst>
              </p:cNvPr>
              <p:cNvSpPr/>
              <p:nvPr/>
            </p:nvSpPr>
            <p:spPr>
              <a:xfrm>
                <a:off x="7171323" y="5264561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6" name="Freeform: Shape 690">
                <a:extLst>
                  <a:ext uri="{FF2B5EF4-FFF2-40B4-BE49-F238E27FC236}">
                    <a16:creationId xmlns:a16="http://schemas.microsoft.com/office/drawing/2014/main" id="{424E7A73-5758-436F-BB6C-7B9C84A812C3}"/>
                  </a:ext>
                </a:extLst>
              </p:cNvPr>
              <p:cNvSpPr/>
              <p:nvPr/>
            </p:nvSpPr>
            <p:spPr>
              <a:xfrm flipV="1">
                <a:off x="7284298" y="5413439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7" name="Freeform: Shape 691">
                <a:extLst>
                  <a:ext uri="{FF2B5EF4-FFF2-40B4-BE49-F238E27FC236}">
                    <a16:creationId xmlns:a16="http://schemas.microsoft.com/office/drawing/2014/main" id="{7A7AF664-84E3-4050-A1F4-CECF3593692B}"/>
                  </a:ext>
                </a:extLst>
              </p:cNvPr>
              <p:cNvSpPr/>
              <p:nvPr/>
            </p:nvSpPr>
            <p:spPr>
              <a:xfrm flipV="1">
                <a:off x="7497629" y="5127805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8" name="Freeform: Shape 692">
                <a:extLst>
                  <a:ext uri="{FF2B5EF4-FFF2-40B4-BE49-F238E27FC236}">
                    <a16:creationId xmlns:a16="http://schemas.microsoft.com/office/drawing/2014/main" id="{0675D37B-E505-4772-AC9A-8E184BBEA3E1}"/>
                  </a:ext>
                </a:extLst>
              </p:cNvPr>
              <p:cNvSpPr/>
              <p:nvPr/>
            </p:nvSpPr>
            <p:spPr>
              <a:xfrm flipV="1">
                <a:off x="7724536" y="5222801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9" name="Freeform: Shape 693">
                <a:extLst>
                  <a:ext uri="{FF2B5EF4-FFF2-40B4-BE49-F238E27FC236}">
                    <a16:creationId xmlns:a16="http://schemas.microsoft.com/office/drawing/2014/main" id="{10E23D84-52CB-44EC-9AF6-DE38031FBC04}"/>
                  </a:ext>
                </a:extLst>
              </p:cNvPr>
              <p:cNvSpPr/>
              <p:nvPr/>
            </p:nvSpPr>
            <p:spPr>
              <a:xfrm>
                <a:off x="6062682" y="4827506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0" name="Freeform: Shape 694">
                <a:extLst>
                  <a:ext uri="{FF2B5EF4-FFF2-40B4-BE49-F238E27FC236}">
                    <a16:creationId xmlns:a16="http://schemas.microsoft.com/office/drawing/2014/main" id="{954B64A0-60F3-41BA-A980-846867BA779F}"/>
                  </a:ext>
                </a:extLst>
              </p:cNvPr>
              <p:cNvSpPr/>
              <p:nvPr/>
            </p:nvSpPr>
            <p:spPr>
              <a:xfrm flipV="1">
                <a:off x="5427685" y="4817697"/>
                <a:ext cx="421242" cy="12464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1" name="Freeform: Shape 695">
                <a:extLst>
                  <a:ext uri="{FF2B5EF4-FFF2-40B4-BE49-F238E27FC236}">
                    <a16:creationId xmlns:a16="http://schemas.microsoft.com/office/drawing/2014/main" id="{D22BC96B-5D57-455A-94EC-F51BC6590EA6}"/>
                  </a:ext>
                </a:extLst>
              </p:cNvPr>
              <p:cNvSpPr/>
              <p:nvPr/>
            </p:nvSpPr>
            <p:spPr>
              <a:xfrm>
                <a:off x="3935896" y="5252451"/>
                <a:ext cx="134913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2" name="Freeform: Shape 696">
                <a:extLst>
                  <a:ext uri="{FF2B5EF4-FFF2-40B4-BE49-F238E27FC236}">
                    <a16:creationId xmlns:a16="http://schemas.microsoft.com/office/drawing/2014/main" id="{03474955-3275-4EA8-B9A5-924C6E5A8521}"/>
                  </a:ext>
                </a:extLst>
              </p:cNvPr>
              <p:cNvSpPr/>
              <p:nvPr/>
            </p:nvSpPr>
            <p:spPr>
              <a:xfrm>
                <a:off x="4180552" y="5347448"/>
                <a:ext cx="161204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3" name="Freeform: Shape 697">
                <a:extLst>
                  <a:ext uri="{FF2B5EF4-FFF2-40B4-BE49-F238E27FC236}">
                    <a16:creationId xmlns:a16="http://schemas.microsoft.com/office/drawing/2014/main" id="{868B22B4-34AC-40C1-AD96-988A73117B9B}"/>
                  </a:ext>
                </a:extLst>
              </p:cNvPr>
              <p:cNvSpPr/>
              <p:nvPr/>
            </p:nvSpPr>
            <p:spPr>
              <a:xfrm flipV="1">
                <a:off x="4341756" y="5411205"/>
                <a:ext cx="174125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4" name="Freeform: Shape 698">
                <a:extLst>
                  <a:ext uri="{FF2B5EF4-FFF2-40B4-BE49-F238E27FC236}">
                    <a16:creationId xmlns:a16="http://schemas.microsoft.com/office/drawing/2014/main" id="{9EA4659D-C22A-48D7-9BEC-E54A5774D058}"/>
                  </a:ext>
                </a:extLst>
              </p:cNvPr>
              <p:cNvSpPr/>
              <p:nvPr/>
            </p:nvSpPr>
            <p:spPr>
              <a:xfrm flipH="1">
                <a:off x="4637423" y="4937170"/>
                <a:ext cx="806933" cy="66690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5" name="Freeform: Shape 699">
                <a:extLst>
                  <a:ext uri="{FF2B5EF4-FFF2-40B4-BE49-F238E27FC236}">
                    <a16:creationId xmlns:a16="http://schemas.microsoft.com/office/drawing/2014/main" id="{3D0C97AE-D1C0-420A-B18E-57848A1C2F50}"/>
                  </a:ext>
                </a:extLst>
              </p:cNvPr>
              <p:cNvSpPr/>
              <p:nvPr/>
            </p:nvSpPr>
            <p:spPr>
              <a:xfrm flipV="1">
                <a:off x="4406274" y="5296444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6" name="Freeform: Shape 700">
                <a:extLst>
                  <a:ext uri="{FF2B5EF4-FFF2-40B4-BE49-F238E27FC236}">
                    <a16:creationId xmlns:a16="http://schemas.microsoft.com/office/drawing/2014/main" id="{C2BDED2D-B63D-4245-878A-D650BB6932E9}"/>
                  </a:ext>
                </a:extLst>
              </p:cNvPr>
              <p:cNvSpPr/>
              <p:nvPr/>
            </p:nvSpPr>
            <p:spPr>
              <a:xfrm flipV="1">
                <a:off x="4633181" y="5391440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7" name="Freeform: Shape 701">
                <a:extLst>
                  <a:ext uri="{FF2B5EF4-FFF2-40B4-BE49-F238E27FC236}">
                    <a16:creationId xmlns:a16="http://schemas.microsoft.com/office/drawing/2014/main" id="{EA3A6135-4B10-4F0C-8B96-2FB7B2686A46}"/>
                  </a:ext>
                </a:extLst>
              </p:cNvPr>
              <p:cNvSpPr/>
              <p:nvPr/>
            </p:nvSpPr>
            <p:spPr>
              <a:xfrm>
                <a:off x="4785664" y="5455196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8" name="Freeform: Shape 702">
                <a:extLst>
                  <a:ext uri="{FF2B5EF4-FFF2-40B4-BE49-F238E27FC236}">
                    <a16:creationId xmlns:a16="http://schemas.microsoft.com/office/drawing/2014/main" id="{8BE707FE-DDC8-457E-AC7B-95C2EFB321D4}"/>
                  </a:ext>
                </a:extLst>
              </p:cNvPr>
              <p:cNvSpPr/>
              <p:nvPr/>
            </p:nvSpPr>
            <p:spPr>
              <a:xfrm flipV="1">
                <a:off x="4898638" y="5604075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9" name="Freeform: Shape 703">
                <a:extLst>
                  <a:ext uri="{FF2B5EF4-FFF2-40B4-BE49-F238E27FC236}">
                    <a16:creationId xmlns:a16="http://schemas.microsoft.com/office/drawing/2014/main" id="{538DE14B-46EF-4FA4-B057-07CD88733CAE}"/>
                  </a:ext>
                </a:extLst>
              </p:cNvPr>
              <p:cNvSpPr/>
              <p:nvPr/>
            </p:nvSpPr>
            <p:spPr>
              <a:xfrm flipV="1">
                <a:off x="5088731" y="5274448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0" name="Freeform: Shape 704">
                <a:extLst>
                  <a:ext uri="{FF2B5EF4-FFF2-40B4-BE49-F238E27FC236}">
                    <a16:creationId xmlns:a16="http://schemas.microsoft.com/office/drawing/2014/main" id="{AB771C0A-9F25-4AB1-9FAB-A37096077813}"/>
                  </a:ext>
                </a:extLst>
              </p:cNvPr>
              <p:cNvSpPr/>
              <p:nvPr/>
            </p:nvSpPr>
            <p:spPr>
              <a:xfrm flipV="1">
                <a:off x="5315637" y="5369444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1" name="Freeform: Shape 705">
                <a:extLst>
                  <a:ext uri="{FF2B5EF4-FFF2-40B4-BE49-F238E27FC236}">
                    <a16:creationId xmlns:a16="http://schemas.microsoft.com/office/drawing/2014/main" id="{EBD669A8-FEDD-4C6B-9AA0-C98F0345190C}"/>
                  </a:ext>
                </a:extLst>
              </p:cNvPr>
              <p:cNvSpPr/>
              <p:nvPr/>
            </p:nvSpPr>
            <p:spPr>
              <a:xfrm>
                <a:off x="5468120" y="5433200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2" name="Freeform: Shape 706">
                <a:extLst>
                  <a:ext uri="{FF2B5EF4-FFF2-40B4-BE49-F238E27FC236}">
                    <a16:creationId xmlns:a16="http://schemas.microsoft.com/office/drawing/2014/main" id="{198F3893-A0B2-4084-85D5-EC8514A5A1AB}"/>
                  </a:ext>
                </a:extLst>
              </p:cNvPr>
              <p:cNvSpPr/>
              <p:nvPr/>
            </p:nvSpPr>
            <p:spPr>
              <a:xfrm flipV="1">
                <a:off x="5581095" y="5582078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3" name="Freeform: Shape 707">
                <a:extLst>
                  <a:ext uri="{FF2B5EF4-FFF2-40B4-BE49-F238E27FC236}">
                    <a16:creationId xmlns:a16="http://schemas.microsoft.com/office/drawing/2014/main" id="{5E77A5D7-B275-4340-9E88-53A89BA9F672}"/>
                  </a:ext>
                </a:extLst>
              </p:cNvPr>
              <p:cNvSpPr/>
              <p:nvPr/>
            </p:nvSpPr>
            <p:spPr>
              <a:xfrm flipV="1">
                <a:off x="5794426" y="5296444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4" name="Freeform: Shape 708">
                <a:extLst>
                  <a:ext uri="{FF2B5EF4-FFF2-40B4-BE49-F238E27FC236}">
                    <a16:creationId xmlns:a16="http://schemas.microsoft.com/office/drawing/2014/main" id="{9D0759F0-FBD2-40A6-8C54-EB15FA1A4D83}"/>
                  </a:ext>
                </a:extLst>
              </p:cNvPr>
              <p:cNvSpPr/>
              <p:nvPr/>
            </p:nvSpPr>
            <p:spPr>
              <a:xfrm flipV="1">
                <a:off x="6021333" y="5391440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5" name="Freeform: Shape 709">
                <a:extLst>
                  <a:ext uri="{FF2B5EF4-FFF2-40B4-BE49-F238E27FC236}">
                    <a16:creationId xmlns:a16="http://schemas.microsoft.com/office/drawing/2014/main" id="{46F27537-99B7-4E75-A180-6536943A9F15}"/>
                  </a:ext>
                </a:extLst>
              </p:cNvPr>
              <p:cNvSpPr/>
              <p:nvPr/>
            </p:nvSpPr>
            <p:spPr>
              <a:xfrm>
                <a:off x="6173816" y="5455196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6" name="Freeform: Shape 710">
                <a:extLst>
                  <a:ext uri="{FF2B5EF4-FFF2-40B4-BE49-F238E27FC236}">
                    <a16:creationId xmlns:a16="http://schemas.microsoft.com/office/drawing/2014/main" id="{0F18A343-78C2-4BA3-A305-64A5B84A9088}"/>
                  </a:ext>
                </a:extLst>
              </p:cNvPr>
              <p:cNvSpPr/>
              <p:nvPr/>
            </p:nvSpPr>
            <p:spPr>
              <a:xfrm flipV="1">
                <a:off x="6286790" y="5604075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7" name="Freeform: Shape 711">
                <a:extLst>
                  <a:ext uri="{FF2B5EF4-FFF2-40B4-BE49-F238E27FC236}">
                    <a16:creationId xmlns:a16="http://schemas.microsoft.com/office/drawing/2014/main" id="{409F5DFA-3E27-415C-926D-2BFF4B1CD9A2}"/>
                  </a:ext>
                </a:extLst>
              </p:cNvPr>
              <p:cNvSpPr/>
              <p:nvPr/>
            </p:nvSpPr>
            <p:spPr>
              <a:xfrm>
                <a:off x="5787179" y="5230455"/>
                <a:ext cx="134913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8" name="Freeform: Shape 712">
                <a:extLst>
                  <a:ext uri="{FF2B5EF4-FFF2-40B4-BE49-F238E27FC236}">
                    <a16:creationId xmlns:a16="http://schemas.microsoft.com/office/drawing/2014/main" id="{BABB2BB0-965A-4C20-BB78-55F9F1DBA262}"/>
                  </a:ext>
                </a:extLst>
              </p:cNvPr>
              <p:cNvSpPr/>
              <p:nvPr/>
            </p:nvSpPr>
            <p:spPr>
              <a:xfrm>
                <a:off x="6031835" y="5325451"/>
                <a:ext cx="161204" cy="106317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9" name="Freeform: Shape 713">
                <a:extLst>
                  <a:ext uri="{FF2B5EF4-FFF2-40B4-BE49-F238E27FC236}">
                    <a16:creationId xmlns:a16="http://schemas.microsoft.com/office/drawing/2014/main" id="{24449DE4-F712-427E-8F00-49F81D9E727C}"/>
                  </a:ext>
                </a:extLst>
              </p:cNvPr>
              <p:cNvSpPr/>
              <p:nvPr/>
            </p:nvSpPr>
            <p:spPr>
              <a:xfrm flipV="1">
                <a:off x="5954187" y="5389208"/>
                <a:ext cx="412977" cy="100095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0" name="Freeform: Shape 714">
                <a:extLst>
                  <a:ext uri="{FF2B5EF4-FFF2-40B4-BE49-F238E27FC236}">
                    <a16:creationId xmlns:a16="http://schemas.microsoft.com/office/drawing/2014/main" id="{57827445-9859-4D5A-A187-EA5D2E757676}"/>
                  </a:ext>
                </a:extLst>
              </p:cNvPr>
              <p:cNvSpPr/>
              <p:nvPr/>
            </p:nvSpPr>
            <p:spPr>
              <a:xfrm>
                <a:off x="6309467" y="5538086"/>
                <a:ext cx="179239" cy="43992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1" name="Freeform: Shape 715">
                <a:extLst>
                  <a:ext uri="{FF2B5EF4-FFF2-40B4-BE49-F238E27FC236}">
                    <a16:creationId xmlns:a16="http://schemas.microsoft.com/office/drawing/2014/main" id="{1E2BBF0B-288F-43AF-B879-AAD74CF35559}"/>
                  </a:ext>
                </a:extLst>
              </p:cNvPr>
              <p:cNvSpPr/>
              <p:nvPr/>
            </p:nvSpPr>
            <p:spPr>
              <a:xfrm flipV="1">
                <a:off x="6257557" y="5274448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2" name="Freeform: Shape 716">
                <a:extLst>
                  <a:ext uri="{FF2B5EF4-FFF2-40B4-BE49-F238E27FC236}">
                    <a16:creationId xmlns:a16="http://schemas.microsoft.com/office/drawing/2014/main" id="{474E84AA-FBE7-4BF1-BDA3-EE856D414AF5}"/>
                  </a:ext>
                </a:extLst>
              </p:cNvPr>
              <p:cNvSpPr/>
              <p:nvPr/>
            </p:nvSpPr>
            <p:spPr>
              <a:xfrm flipV="1">
                <a:off x="6484464" y="5369444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3" name="Freeform: Shape 717">
                <a:extLst>
                  <a:ext uri="{FF2B5EF4-FFF2-40B4-BE49-F238E27FC236}">
                    <a16:creationId xmlns:a16="http://schemas.microsoft.com/office/drawing/2014/main" id="{FC4A5D07-ED99-4DDC-AB0D-8E62916810A8}"/>
                  </a:ext>
                </a:extLst>
              </p:cNvPr>
              <p:cNvSpPr/>
              <p:nvPr/>
            </p:nvSpPr>
            <p:spPr>
              <a:xfrm>
                <a:off x="6636947" y="5433200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4" name="Freeform: Shape 718">
                <a:extLst>
                  <a:ext uri="{FF2B5EF4-FFF2-40B4-BE49-F238E27FC236}">
                    <a16:creationId xmlns:a16="http://schemas.microsoft.com/office/drawing/2014/main" id="{AE565B3B-7F69-4258-86A9-D8435D790D38}"/>
                  </a:ext>
                </a:extLst>
              </p:cNvPr>
              <p:cNvSpPr/>
              <p:nvPr/>
            </p:nvSpPr>
            <p:spPr>
              <a:xfrm flipV="1">
                <a:off x="5128150" y="4957409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5" name="Freeform: Shape 719">
                <a:extLst>
                  <a:ext uri="{FF2B5EF4-FFF2-40B4-BE49-F238E27FC236}">
                    <a16:creationId xmlns:a16="http://schemas.microsoft.com/office/drawing/2014/main" id="{593C8EA8-C4A4-4528-994C-4817054478E5}"/>
                  </a:ext>
                </a:extLst>
              </p:cNvPr>
              <p:cNvSpPr/>
              <p:nvPr/>
            </p:nvSpPr>
            <p:spPr>
              <a:xfrm flipV="1">
                <a:off x="6940014" y="5252451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6" name="Freeform: Shape 720">
                <a:extLst>
                  <a:ext uri="{FF2B5EF4-FFF2-40B4-BE49-F238E27FC236}">
                    <a16:creationId xmlns:a16="http://schemas.microsoft.com/office/drawing/2014/main" id="{288A9EB6-A121-44DD-A575-342B34258636}"/>
                  </a:ext>
                </a:extLst>
              </p:cNvPr>
              <p:cNvSpPr/>
              <p:nvPr/>
            </p:nvSpPr>
            <p:spPr>
              <a:xfrm flipV="1">
                <a:off x="7166921" y="5347448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7" name="Freeform: Shape 721">
                <a:extLst>
                  <a:ext uri="{FF2B5EF4-FFF2-40B4-BE49-F238E27FC236}">
                    <a16:creationId xmlns:a16="http://schemas.microsoft.com/office/drawing/2014/main" id="{217AEEF3-3BB6-4D0D-9EFD-7015CA21BFEB}"/>
                  </a:ext>
                </a:extLst>
              </p:cNvPr>
              <p:cNvSpPr/>
              <p:nvPr/>
            </p:nvSpPr>
            <p:spPr>
              <a:xfrm>
                <a:off x="7319404" y="5411204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8" name="Freeform: Shape 722">
                <a:extLst>
                  <a:ext uri="{FF2B5EF4-FFF2-40B4-BE49-F238E27FC236}">
                    <a16:creationId xmlns:a16="http://schemas.microsoft.com/office/drawing/2014/main" id="{0B19ABAE-F40A-434F-A37F-CFA66D7E7D12}"/>
                  </a:ext>
                </a:extLst>
              </p:cNvPr>
              <p:cNvSpPr/>
              <p:nvPr/>
            </p:nvSpPr>
            <p:spPr>
              <a:xfrm flipV="1">
                <a:off x="6891255" y="5446430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9" name="Freeform: Shape 723">
                <a:extLst>
                  <a:ext uri="{FF2B5EF4-FFF2-40B4-BE49-F238E27FC236}">
                    <a16:creationId xmlns:a16="http://schemas.microsoft.com/office/drawing/2014/main" id="{0217EDDC-D28C-4460-83A3-D71C912272FF}"/>
                  </a:ext>
                </a:extLst>
              </p:cNvPr>
              <p:cNvSpPr/>
              <p:nvPr/>
            </p:nvSpPr>
            <p:spPr>
              <a:xfrm flipV="1">
                <a:off x="7645710" y="5274448"/>
                <a:ext cx="317069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30" name="Freeform: Shape 724">
                <a:extLst>
                  <a:ext uri="{FF2B5EF4-FFF2-40B4-BE49-F238E27FC236}">
                    <a16:creationId xmlns:a16="http://schemas.microsoft.com/office/drawing/2014/main" id="{4745CF71-9B71-45DB-937A-459EBBB7CCA9}"/>
                  </a:ext>
                </a:extLst>
              </p:cNvPr>
              <p:cNvSpPr/>
              <p:nvPr/>
            </p:nvSpPr>
            <p:spPr>
              <a:xfrm flipV="1">
                <a:off x="4987048" y="4782716"/>
                <a:ext cx="378858" cy="106316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31" name="Freeform: Shape 725">
                <a:extLst>
                  <a:ext uri="{FF2B5EF4-FFF2-40B4-BE49-F238E27FC236}">
                    <a16:creationId xmlns:a16="http://schemas.microsoft.com/office/drawing/2014/main" id="{E8B376BA-375E-4834-90AF-F1514F9A1B77}"/>
                  </a:ext>
                </a:extLst>
              </p:cNvPr>
              <p:cNvSpPr/>
              <p:nvPr/>
            </p:nvSpPr>
            <p:spPr>
              <a:xfrm>
                <a:off x="4586941" y="4947914"/>
                <a:ext cx="409220" cy="106318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32" name="Freeform: Shape 726">
                <a:extLst>
                  <a:ext uri="{FF2B5EF4-FFF2-40B4-BE49-F238E27FC236}">
                    <a16:creationId xmlns:a16="http://schemas.microsoft.com/office/drawing/2014/main" id="{C557809E-CF2D-441C-B973-D0627029CD3F}"/>
                  </a:ext>
                </a:extLst>
              </p:cNvPr>
              <p:cNvSpPr/>
              <p:nvPr/>
            </p:nvSpPr>
            <p:spPr>
              <a:xfrm flipV="1">
                <a:off x="5164478" y="4867833"/>
                <a:ext cx="421242" cy="43993"/>
              </a:xfrm>
              <a:custGeom>
                <a:avLst/>
                <a:gdLst>
                  <a:gd name="connsiteX0" fmla="*/ 6373 w 179204"/>
                  <a:gd name="connsiteY0" fmla="*/ 36941 h 156210"/>
                  <a:gd name="connsiteX1" fmla="*/ 125643 w 179204"/>
                  <a:gd name="connsiteY1" fmla="*/ 10436 h 156210"/>
                  <a:gd name="connsiteX2" fmla="*/ 152147 w 179204"/>
                  <a:gd name="connsiteY2" fmla="*/ 36941 h 156210"/>
                  <a:gd name="connsiteX3" fmla="*/ 165400 w 179204"/>
                  <a:gd name="connsiteY3" fmla="*/ 156210 h 156210"/>
                  <a:gd name="connsiteX4" fmla="*/ 19626 w 179204"/>
                  <a:gd name="connsiteY4" fmla="*/ 89950 h 156210"/>
                  <a:gd name="connsiteX5" fmla="*/ 6373 w 179204"/>
                  <a:gd name="connsiteY5" fmla="*/ 36941 h 15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204" h="156210">
                    <a:moveTo>
                      <a:pt x="6373" y="36941"/>
                    </a:moveTo>
                    <a:cubicBezTo>
                      <a:pt x="24043" y="23689"/>
                      <a:pt x="65373" y="-19700"/>
                      <a:pt x="125643" y="10436"/>
                    </a:cubicBezTo>
                    <a:cubicBezTo>
                      <a:pt x="136818" y="16024"/>
                      <a:pt x="143312" y="28106"/>
                      <a:pt x="152147" y="36941"/>
                    </a:cubicBezTo>
                    <a:cubicBezTo>
                      <a:pt x="183069" y="129706"/>
                      <a:pt x="187487" y="89950"/>
                      <a:pt x="165400" y="156210"/>
                    </a:cubicBezTo>
                    <a:cubicBezTo>
                      <a:pt x="94604" y="147361"/>
                      <a:pt x="45316" y="167020"/>
                      <a:pt x="19626" y="89950"/>
                    </a:cubicBezTo>
                    <a:cubicBezTo>
                      <a:pt x="12642" y="68996"/>
                      <a:pt x="-11297" y="50193"/>
                      <a:pt x="6373" y="369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E0BFEEA6-768F-4256-A8E9-DD9309326BAE}"/>
                  </a:ext>
                </a:extLst>
              </p:cNvPr>
              <p:cNvSpPr txBox="1"/>
              <p:nvPr/>
            </p:nvSpPr>
            <p:spPr>
              <a:xfrm>
                <a:off x="5171799" y="5454554"/>
                <a:ext cx="1434417" cy="70095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endPara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AF706E8A-B1A9-4DFB-B29F-0CC81485A9D4}"/>
                  </a:ext>
                </a:extLst>
              </p:cNvPr>
              <p:cNvSpPr txBox="1"/>
              <p:nvPr/>
            </p:nvSpPr>
            <p:spPr>
              <a:xfrm>
                <a:off x="9086283" y="2246757"/>
                <a:ext cx="1854234" cy="4205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192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6F492519-7A3F-472A-9FF9-17A24238966A}"/>
                  </a:ext>
                </a:extLst>
              </p:cNvPr>
              <p:cNvSpPr txBox="1"/>
              <p:nvPr/>
            </p:nvSpPr>
            <p:spPr>
              <a:xfrm>
                <a:off x="8103394" y="232013"/>
                <a:ext cx="3892988" cy="4205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192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C674DE15-C124-4936-97EB-7250B494548D}"/>
                  </a:ext>
                </a:extLst>
              </p:cNvPr>
              <p:cNvSpPr txBox="1"/>
              <p:nvPr/>
            </p:nvSpPr>
            <p:spPr>
              <a:xfrm>
                <a:off x="7666618" y="627312"/>
                <a:ext cx="596537" cy="4205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192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56D87BF5-5CD1-423D-8B5E-2D4250F01A2E}"/>
                  </a:ext>
                </a:extLst>
              </p:cNvPr>
              <p:cNvSpPr txBox="1"/>
              <p:nvPr/>
            </p:nvSpPr>
            <p:spPr>
              <a:xfrm>
                <a:off x="8893134" y="1682190"/>
                <a:ext cx="1236149" cy="4205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192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4126A999-85F7-4D96-AC7F-BAF23DA8510A}"/>
                  </a:ext>
                </a:extLst>
              </p:cNvPr>
              <p:cNvSpPr txBox="1"/>
              <p:nvPr/>
            </p:nvSpPr>
            <p:spPr>
              <a:xfrm>
                <a:off x="9446826" y="2849336"/>
                <a:ext cx="1107383" cy="4205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192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7EAAF23F-6483-4ECE-9B85-E205DAD8E54E}"/>
                  </a:ext>
                </a:extLst>
              </p:cNvPr>
              <p:cNvSpPr txBox="1"/>
              <p:nvPr/>
            </p:nvSpPr>
            <p:spPr>
              <a:xfrm>
                <a:off x="2447695" y="310442"/>
                <a:ext cx="1192040" cy="4205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192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9C0F0B53-1CAE-4ED9-B33B-3E4EEEAE8060}"/>
                  </a:ext>
                </a:extLst>
              </p:cNvPr>
              <p:cNvSpPr txBox="1"/>
              <p:nvPr/>
            </p:nvSpPr>
            <p:spPr>
              <a:xfrm>
                <a:off x="6292071" y="240459"/>
                <a:ext cx="1614224" cy="4205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192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3E37D961-E574-488A-9101-A4C4200B5465}"/>
                  </a:ext>
                </a:extLst>
              </p:cNvPr>
              <p:cNvSpPr txBox="1"/>
              <p:nvPr/>
            </p:nvSpPr>
            <p:spPr>
              <a:xfrm>
                <a:off x="6812842" y="463204"/>
                <a:ext cx="656677" cy="4205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192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22A764F4-7E0E-42C5-A4CC-2AD9B994B6E8}"/>
                  </a:ext>
                </a:extLst>
              </p:cNvPr>
              <p:cNvSpPr txBox="1"/>
              <p:nvPr/>
            </p:nvSpPr>
            <p:spPr>
              <a:xfrm>
                <a:off x="3639735" y="463204"/>
                <a:ext cx="403214" cy="4205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192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3A07DC9D-5D12-4D05-B951-52124EB86031}"/>
                  </a:ext>
                </a:extLst>
              </p:cNvPr>
              <p:cNvSpPr txBox="1"/>
              <p:nvPr/>
            </p:nvSpPr>
            <p:spPr>
              <a:xfrm>
                <a:off x="4898638" y="3749738"/>
                <a:ext cx="807538" cy="4205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192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2FDE1F3A-D543-473E-8CBA-63DACC4B7D2B}"/>
                  </a:ext>
                </a:extLst>
              </p:cNvPr>
              <p:cNvSpPr txBox="1"/>
              <p:nvPr/>
            </p:nvSpPr>
            <p:spPr>
              <a:xfrm rot="18586714">
                <a:off x="7218678" y="3977743"/>
                <a:ext cx="917500" cy="3667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192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DFE899D7-1E64-45CA-89E5-8378A08E1B32}"/>
                  </a:ext>
                </a:extLst>
              </p:cNvPr>
              <p:cNvSpPr txBox="1"/>
              <p:nvPr/>
            </p:nvSpPr>
            <p:spPr>
              <a:xfrm>
                <a:off x="9253679" y="3217468"/>
                <a:ext cx="283284" cy="4205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192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779AE5E-CDCB-4AD6-8D77-F74A2070147E}"/>
                </a:ext>
              </a:extLst>
            </p:cNvPr>
            <p:cNvSpPr txBox="1"/>
            <p:nvPr/>
          </p:nvSpPr>
          <p:spPr>
            <a:xfrm rot="5225726" flipH="1">
              <a:off x="2383057" y="865501"/>
              <a:ext cx="616033" cy="472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192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812DF8E-B513-4CAB-A62B-6BD7A7EBEE08}"/>
                </a:ext>
              </a:extLst>
            </p:cNvPr>
            <p:cNvSpPr txBox="1"/>
            <p:nvPr/>
          </p:nvSpPr>
          <p:spPr>
            <a:xfrm>
              <a:off x="2490539" y="3527426"/>
              <a:ext cx="1167944" cy="363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192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F86D62A-5A37-46C8-B159-2EC0673A4091}"/>
                </a:ext>
              </a:extLst>
            </p:cNvPr>
            <p:cNvSpPr txBox="1"/>
            <p:nvPr/>
          </p:nvSpPr>
          <p:spPr>
            <a:xfrm>
              <a:off x="9485195" y="2305050"/>
              <a:ext cx="1395855" cy="363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1920" dirty="0"/>
            </a:p>
          </p:txBody>
        </p:sp>
      </p:grpSp>
      <p:sp>
        <p:nvSpPr>
          <p:cNvPr id="246" name="Freeform: Shape 2">
            <a:extLst>
              <a:ext uri="{FF2B5EF4-FFF2-40B4-BE49-F238E27FC236}">
                <a16:creationId xmlns:a16="http://schemas.microsoft.com/office/drawing/2014/main" id="{F951B2CE-F018-47CE-9438-7564AA015E40}"/>
              </a:ext>
            </a:extLst>
          </p:cNvPr>
          <p:cNvSpPr/>
          <p:nvPr/>
        </p:nvSpPr>
        <p:spPr>
          <a:xfrm>
            <a:off x="5136012" y="1366924"/>
            <a:ext cx="1391222" cy="3571680"/>
          </a:xfrm>
          <a:custGeom>
            <a:avLst/>
            <a:gdLst>
              <a:gd name="connsiteX0" fmla="*/ 1304271 w 1304271"/>
              <a:gd name="connsiteY0" fmla="*/ 3248179 h 3348450"/>
              <a:gd name="connsiteX1" fmla="*/ 567292 w 1304271"/>
              <a:gd name="connsiteY1" fmla="*/ 3125349 h 3348450"/>
              <a:gd name="connsiteX2" fmla="*/ 526348 w 1304271"/>
              <a:gd name="connsiteY2" fmla="*/ 2333779 h 3348450"/>
              <a:gd name="connsiteX3" fmla="*/ 608235 w 1304271"/>
              <a:gd name="connsiteY3" fmla="*/ 982651 h 3348450"/>
              <a:gd name="connsiteX4" fmla="*/ 676474 w 1304271"/>
              <a:gd name="connsiteY4" fmla="*/ 464036 h 3348450"/>
              <a:gd name="connsiteX5" fmla="*/ 744713 w 1304271"/>
              <a:gd name="connsiteY5" fmla="*/ 12 h 3348450"/>
              <a:gd name="connsiteX6" fmla="*/ 621883 w 1304271"/>
              <a:gd name="connsiteY6" fmla="*/ 477683 h 3348450"/>
              <a:gd name="connsiteX7" fmla="*/ 485405 w 1304271"/>
              <a:gd name="connsiteY7" fmla="*/ 1473970 h 3348450"/>
              <a:gd name="connsiteX8" fmla="*/ 417166 w 1304271"/>
              <a:gd name="connsiteY8" fmla="*/ 2074471 h 3348450"/>
              <a:gd name="connsiteX9" fmla="*/ 430814 w 1304271"/>
              <a:gd name="connsiteY9" fmla="*/ 2442961 h 3348450"/>
              <a:gd name="connsiteX10" fmla="*/ 362575 w 1304271"/>
              <a:gd name="connsiteY10" fmla="*/ 3057110 h 3348450"/>
              <a:gd name="connsiteX11" fmla="*/ 348928 w 1304271"/>
              <a:gd name="connsiteY11" fmla="*/ 3138997 h 3348450"/>
              <a:gd name="connsiteX12" fmla="*/ 35029 w 1304271"/>
              <a:gd name="connsiteY12" fmla="*/ 3330065 h 3348450"/>
              <a:gd name="connsiteX13" fmla="*/ 21381 w 1304271"/>
              <a:gd name="connsiteY13" fmla="*/ 3330065 h 334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4271" h="3348450">
                <a:moveTo>
                  <a:pt x="1304271" y="3248179"/>
                </a:moveTo>
                <a:cubicBezTo>
                  <a:pt x="1000608" y="3262964"/>
                  <a:pt x="696946" y="3277749"/>
                  <a:pt x="567292" y="3125349"/>
                </a:cubicBezTo>
                <a:cubicBezTo>
                  <a:pt x="437638" y="2972949"/>
                  <a:pt x="519524" y="2690895"/>
                  <a:pt x="526348" y="2333779"/>
                </a:cubicBezTo>
                <a:cubicBezTo>
                  <a:pt x="533172" y="1976663"/>
                  <a:pt x="583214" y="1294275"/>
                  <a:pt x="608235" y="982651"/>
                </a:cubicBezTo>
                <a:cubicBezTo>
                  <a:pt x="633256" y="671027"/>
                  <a:pt x="653728" y="627809"/>
                  <a:pt x="676474" y="464036"/>
                </a:cubicBezTo>
                <a:cubicBezTo>
                  <a:pt x="699220" y="300263"/>
                  <a:pt x="753812" y="-2263"/>
                  <a:pt x="744713" y="12"/>
                </a:cubicBezTo>
                <a:cubicBezTo>
                  <a:pt x="735614" y="2287"/>
                  <a:pt x="665101" y="232023"/>
                  <a:pt x="621883" y="477683"/>
                </a:cubicBezTo>
                <a:cubicBezTo>
                  <a:pt x="578665" y="723343"/>
                  <a:pt x="519524" y="1207839"/>
                  <a:pt x="485405" y="1473970"/>
                </a:cubicBezTo>
                <a:cubicBezTo>
                  <a:pt x="451286" y="1740101"/>
                  <a:pt x="426264" y="1912972"/>
                  <a:pt x="417166" y="2074471"/>
                </a:cubicBezTo>
                <a:cubicBezTo>
                  <a:pt x="408067" y="2235969"/>
                  <a:pt x="439912" y="2279188"/>
                  <a:pt x="430814" y="2442961"/>
                </a:cubicBezTo>
                <a:cubicBezTo>
                  <a:pt x="421715" y="2606734"/>
                  <a:pt x="376223" y="2941104"/>
                  <a:pt x="362575" y="3057110"/>
                </a:cubicBezTo>
                <a:cubicBezTo>
                  <a:pt x="348927" y="3173116"/>
                  <a:pt x="403519" y="3093505"/>
                  <a:pt x="348928" y="3138997"/>
                </a:cubicBezTo>
                <a:cubicBezTo>
                  <a:pt x="294337" y="3184489"/>
                  <a:pt x="35029" y="3330065"/>
                  <a:pt x="35029" y="3330065"/>
                </a:cubicBezTo>
                <a:cubicBezTo>
                  <a:pt x="-19562" y="3361910"/>
                  <a:pt x="909" y="3345987"/>
                  <a:pt x="21381" y="3330065"/>
                </a:cubicBez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B1E9396-4769-4DEF-840B-C8C88006E85B}"/>
              </a:ext>
            </a:extLst>
          </p:cNvPr>
          <p:cNvGrpSpPr/>
          <p:nvPr/>
        </p:nvGrpSpPr>
        <p:grpSpPr>
          <a:xfrm>
            <a:off x="3032762" y="824059"/>
            <a:ext cx="6522455" cy="4114545"/>
            <a:chOff x="3479574" y="419100"/>
            <a:chExt cx="6114802" cy="3857386"/>
          </a:xfrm>
        </p:grpSpPr>
        <p:sp>
          <p:nvSpPr>
            <p:cNvPr id="248" name="Freeform: Shape 2">
              <a:extLst>
                <a:ext uri="{FF2B5EF4-FFF2-40B4-BE49-F238E27FC236}">
                  <a16:creationId xmlns:a16="http://schemas.microsoft.com/office/drawing/2014/main" id="{F951B2CE-F018-47CE-9438-7564AA015E40}"/>
                </a:ext>
              </a:extLst>
            </p:cNvPr>
            <p:cNvSpPr/>
            <p:nvPr/>
          </p:nvSpPr>
          <p:spPr>
            <a:xfrm>
              <a:off x="5451371" y="928036"/>
              <a:ext cx="1304271" cy="3348450"/>
            </a:xfrm>
            <a:custGeom>
              <a:avLst/>
              <a:gdLst>
                <a:gd name="connsiteX0" fmla="*/ 1304271 w 1304271"/>
                <a:gd name="connsiteY0" fmla="*/ 3248179 h 3348450"/>
                <a:gd name="connsiteX1" fmla="*/ 567292 w 1304271"/>
                <a:gd name="connsiteY1" fmla="*/ 3125349 h 3348450"/>
                <a:gd name="connsiteX2" fmla="*/ 526348 w 1304271"/>
                <a:gd name="connsiteY2" fmla="*/ 2333779 h 3348450"/>
                <a:gd name="connsiteX3" fmla="*/ 608235 w 1304271"/>
                <a:gd name="connsiteY3" fmla="*/ 982651 h 3348450"/>
                <a:gd name="connsiteX4" fmla="*/ 676474 w 1304271"/>
                <a:gd name="connsiteY4" fmla="*/ 464036 h 3348450"/>
                <a:gd name="connsiteX5" fmla="*/ 744713 w 1304271"/>
                <a:gd name="connsiteY5" fmla="*/ 12 h 3348450"/>
                <a:gd name="connsiteX6" fmla="*/ 621883 w 1304271"/>
                <a:gd name="connsiteY6" fmla="*/ 477683 h 3348450"/>
                <a:gd name="connsiteX7" fmla="*/ 485405 w 1304271"/>
                <a:gd name="connsiteY7" fmla="*/ 1473970 h 3348450"/>
                <a:gd name="connsiteX8" fmla="*/ 417166 w 1304271"/>
                <a:gd name="connsiteY8" fmla="*/ 2074471 h 3348450"/>
                <a:gd name="connsiteX9" fmla="*/ 430814 w 1304271"/>
                <a:gd name="connsiteY9" fmla="*/ 2442961 h 3348450"/>
                <a:gd name="connsiteX10" fmla="*/ 362575 w 1304271"/>
                <a:gd name="connsiteY10" fmla="*/ 3057110 h 3348450"/>
                <a:gd name="connsiteX11" fmla="*/ 348928 w 1304271"/>
                <a:gd name="connsiteY11" fmla="*/ 3138997 h 3348450"/>
                <a:gd name="connsiteX12" fmla="*/ 35029 w 1304271"/>
                <a:gd name="connsiteY12" fmla="*/ 3330065 h 3348450"/>
                <a:gd name="connsiteX13" fmla="*/ 21381 w 1304271"/>
                <a:gd name="connsiteY13" fmla="*/ 3330065 h 334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4271" h="3348450">
                  <a:moveTo>
                    <a:pt x="1304271" y="3248179"/>
                  </a:moveTo>
                  <a:cubicBezTo>
                    <a:pt x="1000608" y="3262964"/>
                    <a:pt x="696946" y="3277749"/>
                    <a:pt x="567292" y="3125349"/>
                  </a:cubicBezTo>
                  <a:cubicBezTo>
                    <a:pt x="437638" y="2972949"/>
                    <a:pt x="519524" y="2690895"/>
                    <a:pt x="526348" y="2333779"/>
                  </a:cubicBezTo>
                  <a:cubicBezTo>
                    <a:pt x="533172" y="1976663"/>
                    <a:pt x="583214" y="1294275"/>
                    <a:pt x="608235" y="982651"/>
                  </a:cubicBezTo>
                  <a:cubicBezTo>
                    <a:pt x="633256" y="671027"/>
                    <a:pt x="653728" y="627809"/>
                    <a:pt x="676474" y="464036"/>
                  </a:cubicBezTo>
                  <a:cubicBezTo>
                    <a:pt x="699220" y="300263"/>
                    <a:pt x="753812" y="-2263"/>
                    <a:pt x="744713" y="12"/>
                  </a:cubicBezTo>
                  <a:cubicBezTo>
                    <a:pt x="735614" y="2287"/>
                    <a:pt x="665101" y="232023"/>
                    <a:pt x="621883" y="477683"/>
                  </a:cubicBezTo>
                  <a:cubicBezTo>
                    <a:pt x="578665" y="723343"/>
                    <a:pt x="519524" y="1207839"/>
                    <a:pt x="485405" y="1473970"/>
                  </a:cubicBezTo>
                  <a:cubicBezTo>
                    <a:pt x="451286" y="1740101"/>
                    <a:pt x="426264" y="1912972"/>
                    <a:pt x="417166" y="2074471"/>
                  </a:cubicBezTo>
                  <a:cubicBezTo>
                    <a:pt x="408067" y="2235969"/>
                    <a:pt x="439912" y="2279188"/>
                    <a:pt x="430814" y="2442961"/>
                  </a:cubicBezTo>
                  <a:cubicBezTo>
                    <a:pt x="421715" y="2606734"/>
                    <a:pt x="376223" y="2941104"/>
                    <a:pt x="362575" y="3057110"/>
                  </a:cubicBezTo>
                  <a:cubicBezTo>
                    <a:pt x="348927" y="3173116"/>
                    <a:pt x="403519" y="3093505"/>
                    <a:pt x="348928" y="3138997"/>
                  </a:cubicBezTo>
                  <a:cubicBezTo>
                    <a:pt x="294337" y="3184489"/>
                    <a:pt x="35029" y="3330065"/>
                    <a:pt x="35029" y="3330065"/>
                  </a:cubicBezTo>
                  <a:cubicBezTo>
                    <a:pt x="-19562" y="3361910"/>
                    <a:pt x="909" y="3345987"/>
                    <a:pt x="21381" y="3330065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249" name="Freeform: Shape 3">
              <a:extLst>
                <a:ext uri="{FF2B5EF4-FFF2-40B4-BE49-F238E27FC236}">
                  <a16:creationId xmlns:a16="http://schemas.microsoft.com/office/drawing/2014/main" id="{8582FC72-1DBD-4779-B385-B4FD4EF11D3C}"/>
                </a:ext>
              </a:extLst>
            </p:cNvPr>
            <p:cNvSpPr/>
            <p:nvPr/>
          </p:nvSpPr>
          <p:spPr>
            <a:xfrm>
              <a:off x="5921815" y="1364776"/>
              <a:ext cx="192382" cy="2825087"/>
            </a:xfrm>
            <a:custGeom>
              <a:avLst/>
              <a:gdLst>
                <a:gd name="connsiteX0" fmla="*/ 1313 w 192382"/>
                <a:gd name="connsiteY0" fmla="*/ 2825087 h 2825087"/>
                <a:gd name="connsiteX1" fmla="*/ 1313 w 192382"/>
                <a:gd name="connsiteY1" fmla="*/ 1978925 h 2825087"/>
                <a:gd name="connsiteX2" fmla="*/ 14961 w 192382"/>
                <a:gd name="connsiteY2" fmla="*/ 1228299 h 2825087"/>
                <a:gd name="connsiteX3" fmla="*/ 83200 w 192382"/>
                <a:gd name="connsiteY3" fmla="*/ 709684 h 2825087"/>
                <a:gd name="connsiteX4" fmla="*/ 192382 w 192382"/>
                <a:gd name="connsiteY4" fmla="*/ 0 h 282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382" h="2825087">
                  <a:moveTo>
                    <a:pt x="1313" y="2825087"/>
                  </a:moveTo>
                  <a:cubicBezTo>
                    <a:pt x="175" y="2535071"/>
                    <a:pt x="-962" y="2245056"/>
                    <a:pt x="1313" y="1978925"/>
                  </a:cubicBezTo>
                  <a:cubicBezTo>
                    <a:pt x="3588" y="1712794"/>
                    <a:pt x="1313" y="1439839"/>
                    <a:pt x="14961" y="1228299"/>
                  </a:cubicBezTo>
                  <a:cubicBezTo>
                    <a:pt x="28609" y="1016759"/>
                    <a:pt x="53630" y="914400"/>
                    <a:pt x="83200" y="709684"/>
                  </a:cubicBezTo>
                  <a:cubicBezTo>
                    <a:pt x="112770" y="504968"/>
                    <a:pt x="152576" y="252484"/>
                    <a:pt x="192382" y="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250" name="Freeform: Shape 4">
              <a:extLst>
                <a:ext uri="{FF2B5EF4-FFF2-40B4-BE49-F238E27FC236}">
                  <a16:creationId xmlns:a16="http://schemas.microsoft.com/office/drawing/2014/main" id="{258EA92C-8CD6-4944-BCB9-FF468802E863}"/>
                </a:ext>
              </a:extLst>
            </p:cNvPr>
            <p:cNvSpPr/>
            <p:nvPr/>
          </p:nvSpPr>
          <p:spPr>
            <a:xfrm>
              <a:off x="5875619" y="2400193"/>
              <a:ext cx="3718757" cy="1080035"/>
            </a:xfrm>
            <a:custGeom>
              <a:avLst/>
              <a:gdLst>
                <a:gd name="connsiteX0" fmla="*/ 6566 w 3718757"/>
                <a:gd name="connsiteY0" fmla="*/ 929861 h 1080035"/>
                <a:gd name="connsiteX1" fmla="*/ 6566 w 3718757"/>
                <a:gd name="connsiteY1" fmla="*/ 1079986 h 1080035"/>
                <a:gd name="connsiteX2" fmla="*/ 74805 w 3718757"/>
                <a:gd name="connsiteY2" fmla="*/ 916213 h 1080035"/>
                <a:gd name="connsiteX3" fmla="*/ 497885 w 3718757"/>
                <a:gd name="connsiteY3" fmla="*/ 643258 h 1080035"/>
                <a:gd name="connsiteX4" fmla="*/ 675306 w 3718757"/>
                <a:gd name="connsiteY4" fmla="*/ 547723 h 1080035"/>
                <a:gd name="connsiteX5" fmla="*/ 989205 w 3718757"/>
                <a:gd name="connsiteY5" fmla="*/ 465837 h 1080035"/>
                <a:gd name="connsiteX6" fmla="*/ 1384990 w 3718757"/>
                <a:gd name="connsiteY6" fmla="*/ 424894 h 1080035"/>
                <a:gd name="connsiteX7" fmla="*/ 2067378 w 3718757"/>
                <a:gd name="connsiteY7" fmla="*/ 397598 h 1080035"/>
                <a:gd name="connsiteX8" fmla="*/ 2695175 w 3718757"/>
                <a:gd name="connsiteY8" fmla="*/ 493132 h 1080035"/>
                <a:gd name="connsiteX9" fmla="*/ 3145551 w 3718757"/>
                <a:gd name="connsiteY9" fmla="*/ 561371 h 1080035"/>
                <a:gd name="connsiteX10" fmla="*/ 3118256 w 3718757"/>
                <a:gd name="connsiteY10" fmla="*/ 561371 h 1080035"/>
                <a:gd name="connsiteX11" fmla="*/ 3404859 w 3718757"/>
                <a:gd name="connsiteY11" fmla="*/ 465837 h 1080035"/>
                <a:gd name="connsiteX12" fmla="*/ 3159199 w 3718757"/>
                <a:gd name="connsiteY12" fmla="*/ 588667 h 1080035"/>
                <a:gd name="connsiteX13" fmla="*/ 3268381 w 3718757"/>
                <a:gd name="connsiteY13" fmla="*/ 561371 h 1080035"/>
                <a:gd name="connsiteX14" fmla="*/ 3718757 w 3718757"/>
                <a:gd name="connsiteY14" fmla="*/ 807031 h 1080035"/>
                <a:gd name="connsiteX15" fmla="*/ 3268381 w 3718757"/>
                <a:gd name="connsiteY15" fmla="*/ 561371 h 1080035"/>
                <a:gd name="connsiteX16" fmla="*/ 3118256 w 3718757"/>
                <a:gd name="connsiteY16" fmla="*/ 575019 h 1080035"/>
                <a:gd name="connsiteX17" fmla="*/ 3268381 w 3718757"/>
                <a:gd name="connsiteY17" fmla="*/ 766088 h 1080035"/>
                <a:gd name="connsiteX18" fmla="*/ 3172847 w 3718757"/>
                <a:gd name="connsiteY18" fmla="*/ 561371 h 1080035"/>
                <a:gd name="connsiteX19" fmla="*/ 2517754 w 3718757"/>
                <a:gd name="connsiteY19" fmla="*/ 424894 h 1080035"/>
                <a:gd name="connsiteX20" fmla="*/ 2818005 w 3718757"/>
                <a:gd name="connsiteY20" fmla="*/ 274768 h 1080035"/>
                <a:gd name="connsiteX21" fmla="*/ 3063665 w 3718757"/>
                <a:gd name="connsiteY21" fmla="*/ 206529 h 1080035"/>
                <a:gd name="connsiteX22" fmla="*/ 2667880 w 3718757"/>
                <a:gd name="connsiteY22" fmla="*/ 356655 h 1080035"/>
                <a:gd name="connsiteX23" fmla="*/ 2545050 w 3718757"/>
                <a:gd name="connsiteY23" fmla="*/ 424894 h 1080035"/>
                <a:gd name="connsiteX24" fmla="*/ 2190208 w 3718757"/>
                <a:gd name="connsiteY24" fmla="*/ 452189 h 1080035"/>
                <a:gd name="connsiteX25" fmla="*/ 2258447 w 3718757"/>
                <a:gd name="connsiteY25" fmla="*/ 479485 h 1080035"/>
                <a:gd name="connsiteX26" fmla="*/ 2353981 w 3718757"/>
                <a:gd name="connsiteY26" fmla="*/ 588667 h 1080035"/>
                <a:gd name="connsiteX27" fmla="*/ 2572345 w 3718757"/>
                <a:gd name="connsiteY27" fmla="*/ 793383 h 1080035"/>
                <a:gd name="connsiteX28" fmla="*/ 2422220 w 3718757"/>
                <a:gd name="connsiteY28" fmla="*/ 615962 h 1080035"/>
                <a:gd name="connsiteX29" fmla="*/ 2272094 w 3718757"/>
                <a:gd name="connsiteY29" fmla="*/ 397598 h 1080035"/>
                <a:gd name="connsiteX30" fmla="*/ 1903605 w 3718757"/>
                <a:gd name="connsiteY30" fmla="*/ 411246 h 1080035"/>
                <a:gd name="connsiteX31" fmla="*/ 1930900 w 3718757"/>
                <a:gd name="connsiteY31" fmla="*/ 302064 h 1080035"/>
                <a:gd name="connsiteX32" fmla="*/ 2040082 w 3718757"/>
                <a:gd name="connsiteY32" fmla="*/ 192882 h 1080035"/>
                <a:gd name="connsiteX33" fmla="*/ 2135617 w 3718757"/>
                <a:gd name="connsiteY33" fmla="*/ 110995 h 1080035"/>
                <a:gd name="connsiteX34" fmla="*/ 2394924 w 3718757"/>
                <a:gd name="connsiteY34" fmla="*/ 1813 h 1080035"/>
                <a:gd name="connsiteX35" fmla="*/ 1985491 w 3718757"/>
                <a:gd name="connsiteY35" fmla="*/ 206529 h 1080035"/>
                <a:gd name="connsiteX36" fmla="*/ 1876309 w 3718757"/>
                <a:gd name="connsiteY36" fmla="*/ 438541 h 1080035"/>
                <a:gd name="connsiteX37" fmla="*/ 1384990 w 3718757"/>
                <a:gd name="connsiteY37" fmla="*/ 465837 h 1080035"/>
                <a:gd name="connsiteX38" fmla="*/ 1384990 w 3718757"/>
                <a:gd name="connsiteY38" fmla="*/ 247473 h 1080035"/>
                <a:gd name="connsiteX39" fmla="*/ 1439581 w 3718757"/>
                <a:gd name="connsiteY39" fmla="*/ 151938 h 1080035"/>
                <a:gd name="connsiteX40" fmla="*/ 1589706 w 3718757"/>
                <a:gd name="connsiteY40" fmla="*/ 70052 h 1080035"/>
                <a:gd name="connsiteX41" fmla="*/ 1603354 w 3718757"/>
                <a:gd name="connsiteY41" fmla="*/ 56404 h 1080035"/>
                <a:gd name="connsiteX42" fmla="*/ 1384990 w 3718757"/>
                <a:gd name="connsiteY42" fmla="*/ 179234 h 1080035"/>
                <a:gd name="connsiteX43" fmla="*/ 1371342 w 3718757"/>
                <a:gd name="connsiteY43" fmla="*/ 315711 h 1080035"/>
                <a:gd name="connsiteX44" fmla="*/ 1384990 w 3718757"/>
                <a:gd name="connsiteY44" fmla="*/ 438541 h 1080035"/>
                <a:gd name="connsiteX45" fmla="*/ 1521468 w 3718757"/>
                <a:gd name="connsiteY45" fmla="*/ 424894 h 1080035"/>
                <a:gd name="connsiteX46" fmla="*/ 1617002 w 3718757"/>
                <a:gd name="connsiteY46" fmla="*/ 588667 h 1080035"/>
                <a:gd name="connsiteX47" fmla="*/ 1835366 w 3718757"/>
                <a:gd name="connsiteY47" fmla="*/ 766088 h 1080035"/>
                <a:gd name="connsiteX48" fmla="*/ 1821718 w 3718757"/>
                <a:gd name="connsiteY48" fmla="*/ 807031 h 10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718757" h="1080035">
                  <a:moveTo>
                    <a:pt x="6566" y="929861"/>
                  </a:moveTo>
                  <a:cubicBezTo>
                    <a:pt x="879" y="1006061"/>
                    <a:pt x="-4807" y="1082261"/>
                    <a:pt x="6566" y="1079986"/>
                  </a:cubicBezTo>
                  <a:cubicBezTo>
                    <a:pt x="17939" y="1077711"/>
                    <a:pt x="-7081" y="989001"/>
                    <a:pt x="74805" y="916213"/>
                  </a:cubicBezTo>
                  <a:cubicBezTo>
                    <a:pt x="156691" y="843425"/>
                    <a:pt x="397802" y="704673"/>
                    <a:pt x="497885" y="643258"/>
                  </a:cubicBezTo>
                  <a:cubicBezTo>
                    <a:pt x="597968" y="581843"/>
                    <a:pt x="593419" y="577293"/>
                    <a:pt x="675306" y="547723"/>
                  </a:cubicBezTo>
                  <a:cubicBezTo>
                    <a:pt x="757193" y="518153"/>
                    <a:pt x="870924" y="486308"/>
                    <a:pt x="989205" y="465837"/>
                  </a:cubicBezTo>
                  <a:cubicBezTo>
                    <a:pt x="1107486" y="445366"/>
                    <a:pt x="1205295" y="436267"/>
                    <a:pt x="1384990" y="424894"/>
                  </a:cubicBezTo>
                  <a:cubicBezTo>
                    <a:pt x="1564685" y="413521"/>
                    <a:pt x="1849014" y="386225"/>
                    <a:pt x="2067378" y="397598"/>
                  </a:cubicBezTo>
                  <a:cubicBezTo>
                    <a:pt x="2285742" y="408971"/>
                    <a:pt x="2695175" y="493132"/>
                    <a:pt x="2695175" y="493132"/>
                  </a:cubicBezTo>
                  <a:lnTo>
                    <a:pt x="3145551" y="561371"/>
                  </a:lnTo>
                  <a:cubicBezTo>
                    <a:pt x="3216064" y="572744"/>
                    <a:pt x="3075038" y="577293"/>
                    <a:pt x="3118256" y="561371"/>
                  </a:cubicBezTo>
                  <a:cubicBezTo>
                    <a:pt x="3161474" y="545449"/>
                    <a:pt x="3398035" y="461288"/>
                    <a:pt x="3404859" y="465837"/>
                  </a:cubicBezTo>
                  <a:cubicBezTo>
                    <a:pt x="3411683" y="470386"/>
                    <a:pt x="3181945" y="572745"/>
                    <a:pt x="3159199" y="588667"/>
                  </a:cubicBezTo>
                  <a:cubicBezTo>
                    <a:pt x="3136453" y="604589"/>
                    <a:pt x="3175121" y="524977"/>
                    <a:pt x="3268381" y="561371"/>
                  </a:cubicBezTo>
                  <a:cubicBezTo>
                    <a:pt x="3361641" y="597765"/>
                    <a:pt x="3718757" y="807031"/>
                    <a:pt x="3718757" y="807031"/>
                  </a:cubicBezTo>
                  <a:cubicBezTo>
                    <a:pt x="3718757" y="807031"/>
                    <a:pt x="3368464" y="600040"/>
                    <a:pt x="3268381" y="561371"/>
                  </a:cubicBezTo>
                  <a:cubicBezTo>
                    <a:pt x="3168298" y="522702"/>
                    <a:pt x="3118256" y="540900"/>
                    <a:pt x="3118256" y="575019"/>
                  </a:cubicBezTo>
                  <a:cubicBezTo>
                    <a:pt x="3118256" y="609138"/>
                    <a:pt x="3259282" y="768363"/>
                    <a:pt x="3268381" y="766088"/>
                  </a:cubicBezTo>
                  <a:cubicBezTo>
                    <a:pt x="3277480" y="763813"/>
                    <a:pt x="3297951" y="618237"/>
                    <a:pt x="3172847" y="561371"/>
                  </a:cubicBezTo>
                  <a:cubicBezTo>
                    <a:pt x="3047743" y="504505"/>
                    <a:pt x="2576894" y="472661"/>
                    <a:pt x="2517754" y="424894"/>
                  </a:cubicBezTo>
                  <a:cubicBezTo>
                    <a:pt x="2458614" y="377127"/>
                    <a:pt x="2727020" y="311162"/>
                    <a:pt x="2818005" y="274768"/>
                  </a:cubicBezTo>
                  <a:cubicBezTo>
                    <a:pt x="2908990" y="238374"/>
                    <a:pt x="3088686" y="192881"/>
                    <a:pt x="3063665" y="206529"/>
                  </a:cubicBezTo>
                  <a:cubicBezTo>
                    <a:pt x="3038644" y="220177"/>
                    <a:pt x="2754316" y="320261"/>
                    <a:pt x="2667880" y="356655"/>
                  </a:cubicBezTo>
                  <a:cubicBezTo>
                    <a:pt x="2581444" y="393049"/>
                    <a:pt x="2624662" y="408972"/>
                    <a:pt x="2545050" y="424894"/>
                  </a:cubicBezTo>
                  <a:cubicBezTo>
                    <a:pt x="2465438" y="440816"/>
                    <a:pt x="2237975" y="443091"/>
                    <a:pt x="2190208" y="452189"/>
                  </a:cubicBezTo>
                  <a:cubicBezTo>
                    <a:pt x="2142441" y="461287"/>
                    <a:pt x="2231151" y="456739"/>
                    <a:pt x="2258447" y="479485"/>
                  </a:cubicBezTo>
                  <a:cubicBezTo>
                    <a:pt x="2285743" y="502231"/>
                    <a:pt x="2301665" y="536351"/>
                    <a:pt x="2353981" y="588667"/>
                  </a:cubicBezTo>
                  <a:cubicBezTo>
                    <a:pt x="2406297" y="640983"/>
                    <a:pt x="2560972" y="788834"/>
                    <a:pt x="2572345" y="793383"/>
                  </a:cubicBezTo>
                  <a:cubicBezTo>
                    <a:pt x="2583718" y="797932"/>
                    <a:pt x="2472262" y="681926"/>
                    <a:pt x="2422220" y="615962"/>
                  </a:cubicBezTo>
                  <a:cubicBezTo>
                    <a:pt x="2372178" y="549998"/>
                    <a:pt x="2358530" y="431717"/>
                    <a:pt x="2272094" y="397598"/>
                  </a:cubicBezTo>
                  <a:cubicBezTo>
                    <a:pt x="2185658" y="363479"/>
                    <a:pt x="1960471" y="427168"/>
                    <a:pt x="1903605" y="411246"/>
                  </a:cubicBezTo>
                  <a:cubicBezTo>
                    <a:pt x="1846739" y="395324"/>
                    <a:pt x="1908154" y="338458"/>
                    <a:pt x="1930900" y="302064"/>
                  </a:cubicBezTo>
                  <a:cubicBezTo>
                    <a:pt x="1953646" y="265670"/>
                    <a:pt x="2005963" y="224727"/>
                    <a:pt x="2040082" y="192882"/>
                  </a:cubicBezTo>
                  <a:cubicBezTo>
                    <a:pt x="2074201" y="161037"/>
                    <a:pt x="2076477" y="142840"/>
                    <a:pt x="2135617" y="110995"/>
                  </a:cubicBezTo>
                  <a:cubicBezTo>
                    <a:pt x="2194757" y="79150"/>
                    <a:pt x="2419945" y="-14109"/>
                    <a:pt x="2394924" y="1813"/>
                  </a:cubicBezTo>
                  <a:cubicBezTo>
                    <a:pt x="2369903" y="17735"/>
                    <a:pt x="2071927" y="133741"/>
                    <a:pt x="1985491" y="206529"/>
                  </a:cubicBezTo>
                  <a:cubicBezTo>
                    <a:pt x="1899055" y="279317"/>
                    <a:pt x="1976392" y="395323"/>
                    <a:pt x="1876309" y="438541"/>
                  </a:cubicBezTo>
                  <a:cubicBezTo>
                    <a:pt x="1776226" y="481759"/>
                    <a:pt x="1466877" y="497682"/>
                    <a:pt x="1384990" y="465837"/>
                  </a:cubicBezTo>
                  <a:cubicBezTo>
                    <a:pt x="1303104" y="433992"/>
                    <a:pt x="1375892" y="299789"/>
                    <a:pt x="1384990" y="247473"/>
                  </a:cubicBezTo>
                  <a:cubicBezTo>
                    <a:pt x="1394089" y="195156"/>
                    <a:pt x="1405462" y="181508"/>
                    <a:pt x="1439581" y="151938"/>
                  </a:cubicBezTo>
                  <a:cubicBezTo>
                    <a:pt x="1473700" y="122368"/>
                    <a:pt x="1589706" y="70052"/>
                    <a:pt x="1589706" y="70052"/>
                  </a:cubicBezTo>
                  <a:cubicBezTo>
                    <a:pt x="1617001" y="54130"/>
                    <a:pt x="1637473" y="38207"/>
                    <a:pt x="1603354" y="56404"/>
                  </a:cubicBezTo>
                  <a:cubicBezTo>
                    <a:pt x="1569235" y="74601"/>
                    <a:pt x="1423659" y="136016"/>
                    <a:pt x="1384990" y="179234"/>
                  </a:cubicBezTo>
                  <a:cubicBezTo>
                    <a:pt x="1346321" y="222452"/>
                    <a:pt x="1371342" y="272493"/>
                    <a:pt x="1371342" y="315711"/>
                  </a:cubicBezTo>
                  <a:cubicBezTo>
                    <a:pt x="1371342" y="358929"/>
                    <a:pt x="1359969" y="420344"/>
                    <a:pt x="1384990" y="438541"/>
                  </a:cubicBezTo>
                  <a:cubicBezTo>
                    <a:pt x="1410011" y="456738"/>
                    <a:pt x="1482799" y="399873"/>
                    <a:pt x="1521468" y="424894"/>
                  </a:cubicBezTo>
                  <a:cubicBezTo>
                    <a:pt x="1560137" y="449915"/>
                    <a:pt x="1564686" y="531801"/>
                    <a:pt x="1617002" y="588667"/>
                  </a:cubicBezTo>
                  <a:cubicBezTo>
                    <a:pt x="1669318" y="645533"/>
                    <a:pt x="1835366" y="766088"/>
                    <a:pt x="1835366" y="766088"/>
                  </a:cubicBezTo>
                  <a:cubicBezTo>
                    <a:pt x="1869485" y="802482"/>
                    <a:pt x="1845601" y="804756"/>
                    <a:pt x="1821718" y="807031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251" name="Freeform: Shape 5">
              <a:extLst>
                <a:ext uri="{FF2B5EF4-FFF2-40B4-BE49-F238E27FC236}">
                  <a16:creationId xmlns:a16="http://schemas.microsoft.com/office/drawing/2014/main" id="{23D2B52A-62F4-493A-8EC8-2285EAD090A5}"/>
                </a:ext>
              </a:extLst>
            </p:cNvPr>
            <p:cNvSpPr/>
            <p:nvPr/>
          </p:nvSpPr>
          <p:spPr>
            <a:xfrm>
              <a:off x="3479574" y="2646721"/>
              <a:ext cx="2402611" cy="861558"/>
            </a:xfrm>
            <a:custGeom>
              <a:avLst/>
              <a:gdLst>
                <a:gd name="connsiteX0" fmla="*/ 2402611 w 2402611"/>
                <a:gd name="connsiteY0" fmla="*/ 696980 h 861558"/>
                <a:gd name="connsiteX1" fmla="*/ 2211542 w 2402611"/>
                <a:gd name="connsiteY1" fmla="*/ 560503 h 861558"/>
                <a:gd name="connsiteX2" fmla="*/ 2061417 w 2402611"/>
                <a:gd name="connsiteY2" fmla="*/ 492264 h 861558"/>
                <a:gd name="connsiteX3" fmla="*/ 1993178 w 2402611"/>
                <a:gd name="connsiteY3" fmla="*/ 410378 h 861558"/>
                <a:gd name="connsiteX4" fmla="*/ 1774814 w 2402611"/>
                <a:gd name="connsiteY4" fmla="*/ 383082 h 861558"/>
                <a:gd name="connsiteX5" fmla="*/ 1733871 w 2402611"/>
                <a:gd name="connsiteY5" fmla="*/ 192013 h 861558"/>
                <a:gd name="connsiteX6" fmla="*/ 1597393 w 2402611"/>
                <a:gd name="connsiteY6" fmla="*/ 55536 h 861558"/>
                <a:gd name="connsiteX7" fmla="*/ 1761166 w 2402611"/>
                <a:gd name="connsiteY7" fmla="*/ 151070 h 861558"/>
                <a:gd name="connsiteX8" fmla="*/ 1761166 w 2402611"/>
                <a:gd name="connsiteY8" fmla="*/ 260252 h 861558"/>
                <a:gd name="connsiteX9" fmla="*/ 1761166 w 2402611"/>
                <a:gd name="connsiteY9" fmla="*/ 369434 h 861558"/>
                <a:gd name="connsiteX10" fmla="*/ 1379029 w 2402611"/>
                <a:gd name="connsiteY10" fmla="*/ 342139 h 861558"/>
                <a:gd name="connsiteX11" fmla="*/ 1256199 w 2402611"/>
                <a:gd name="connsiteY11" fmla="*/ 205661 h 861558"/>
                <a:gd name="connsiteX12" fmla="*/ 1037835 w 2402611"/>
                <a:gd name="connsiteY12" fmla="*/ 110127 h 861558"/>
                <a:gd name="connsiteX13" fmla="*/ 915005 w 2402611"/>
                <a:gd name="connsiteY13" fmla="*/ 69183 h 861558"/>
                <a:gd name="connsiteX14" fmla="*/ 628402 w 2402611"/>
                <a:gd name="connsiteY14" fmla="*/ 945 h 861558"/>
                <a:gd name="connsiteX15" fmla="*/ 1037835 w 2402611"/>
                <a:gd name="connsiteY15" fmla="*/ 123775 h 861558"/>
                <a:gd name="connsiteX16" fmla="*/ 1324438 w 2402611"/>
                <a:gd name="connsiteY16" fmla="*/ 273900 h 861558"/>
                <a:gd name="connsiteX17" fmla="*/ 1379029 w 2402611"/>
                <a:gd name="connsiteY17" fmla="*/ 355786 h 861558"/>
                <a:gd name="connsiteX18" fmla="*/ 1187960 w 2402611"/>
                <a:gd name="connsiteY18" fmla="*/ 355786 h 861558"/>
                <a:gd name="connsiteX19" fmla="*/ 887710 w 2402611"/>
                <a:gd name="connsiteY19" fmla="*/ 383082 h 861558"/>
                <a:gd name="connsiteX20" fmla="*/ 778527 w 2402611"/>
                <a:gd name="connsiteY20" fmla="*/ 301195 h 861558"/>
                <a:gd name="connsiteX21" fmla="*/ 642050 w 2402611"/>
                <a:gd name="connsiteY21" fmla="*/ 232957 h 861558"/>
                <a:gd name="connsiteX22" fmla="*/ 355447 w 2402611"/>
                <a:gd name="connsiteY22" fmla="*/ 205661 h 861558"/>
                <a:gd name="connsiteX23" fmla="*/ 232617 w 2402611"/>
                <a:gd name="connsiteY23" fmla="*/ 123775 h 861558"/>
                <a:gd name="connsiteX24" fmla="*/ 560163 w 2402611"/>
                <a:gd name="connsiteY24" fmla="*/ 232957 h 861558"/>
                <a:gd name="connsiteX25" fmla="*/ 710289 w 2402611"/>
                <a:gd name="connsiteY25" fmla="*/ 260252 h 861558"/>
                <a:gd name="connsiteX26" fmla="*/ 887710 w 2402611"/>
                <a:gd name="connsiteY26" fmla="*/ 396730 h 861558"/>
                <a:gd name="connsiteX27" fmla="*/ 478277 w 2402611"/>
                <a:gd name="connsiteY27" fmla="*/ 533207 h 861558"/>
                <a:gd name="connsiteX28" fmla="*/ 287208 w 2402611"/>
                <a:gd name="connsiteY28" fmla="*/ 656037 h 861558"/>
                <a:gd name="connsiteX29" fmla="*/ 605 w 2402611"/>
                <a:gd name="connsiteY29" fmla="*/ 860754 h 861558"/>
                <a:gd name="connsiteX30" fmla="*/ 369095 w 2402611"/>
                <a:gd name="connsiteY30" fmla="*/ 574151 h 861558"/>
                <a:gd name="connsiteX31" fmla="*/ 464629 w 2402611"/>
                <a:gd name="connsiteY31" fmla="*/ 492264 h 861558"/>
                <a:gd name="connsiteX32" fmla="*/ 382742 w 2402611"/>
                <a:gd name="connsiteY32" fmla="*/ 451321 h 861558"/>
                <a:gd name="connsiteX33" fmla="*/ 300856 w 2402611"/>
                <a:gd name="connsiteY33" fmla="*/ 410378 h 861558"/>
                <a:gd name="connsiteX34" fmla="*/ 123435 w 2402611"/>
                <a:gd name="connsiteY34" fmla="*/ 369434 h 861558"/>
                <a:gd name="connsiteX35" fmla="*/ 123435 w 2402611"/>
                <a:gd name="connsiteY35" fmla="*/ 369434 h 86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02611" h="861558">
                  <a:moveTo>
                    <a:pt x="2402611" y="696980"/>
                  </a:moveTo>
                  <a:cubicBezTo>
                    <a:pt x="2335509" y="645801"/>
                    <a:pt x="2268408" y="594622"/>
                    <a:pt x="2211542" y="560503"/>
                  </a:cubicBezTo>
                  <a:cubicBezTo>
                    <a:pt x="2154676" y="526384"/>
                    <a:pt x="2097811" y="517285"/>
                    <a:pt x="2061417" y="492264"/>
                  </a:cubicBezTo>
                  <a:cubicBezTo>
                    <a:pt x="2025023" y="467243"/>
                    <a:pt x="2040945" y="428575"/>
                    <a:pt x="1993178" y="410378"/>
                  </a:cubicBezTo>
                  <a:cubicBezTo>
                    <a:pt x="1945411" y="392181"/>
                    <a:pt x="1818032" y="419476"/>
                    <a:pt x="1774814" y="383082"/>
                  </a:cubicBezTo>
                  <a:cubicBezTo>
                    <a:pt x="1731596" y="346688"/>
                    <a:pt x="1763441" y="246604"/>
                    <a:pt x="1733871" y="192013"/>
                  </a:cubicBezTo>
                  <a:cubicBezTo>
                    <a:pt x="1704301" y="137422"/>
                    <a:pt x="1592844" y="62360"/>
                    <a:pt x="1597393" y="55536"/>
                  </a:cubicBezTo>
                  <a:cubicBezTo>
                    <a:pt x="1601942" y="48712"/>
                    <a:pt x="1733871" y="116951"/>
                    <a:pt x="1761166" y="151070"/>
                  </a:cubicBezTo>
                  <a:cubicBezTo>
                    <a:pt x="1788461" y="185189"/>
                    <a:pt x="1761166" y="260252"/>
                    <a:pt x="1761166" y="260252"/>
                  </a:cubicBezTo>
                  <a:cubicBezTo>
                    <a:pt x="1761166" y="296646"/>
                    <a:pt x="1824856" y="355786"/>
                    <a:pt x="1761166" y="369434"/>
                  </a:cubicBezTo>
                  <a:cubicBezTo>
                    <a:pt x="1697476" y="383082"/>
                    <a:pt x="1463190" y="369435"/>
                    <a:pt x="1379029" y="342139"/>
                  </a:cubicBezTo>
                  <a:cubicBezTo>
                    <a:pt x="1294868" y="314843"/>
                    <a:pt x="1313065" y="244330"/>
                    <a:pt x="1256199" y="205661"/>
                  </a:cubicBezTo>
                  <a:cubicBezTo>
                    <a:pt x="1199333" y="166992"/>
                    <a:pt x="1094701" y="132873"/>
                    <a:pt x="1037835" y="110127"/>
                  </a:cubicBezTo>
                  <a:cubicBezTo>
                    <a:pt x="980969" y="87381"/>
                    <a:pt x="983244" y="87380"/>
                    <a:pt x="915005" y="69183"/>
                  </a:cubicBezTo>
                  <a:cubicBezTo>
                    <a:pt x="846766" y="50986"/>
                    <a:pt x="607930" y="-8154"/>
                    <a:pt x="628402" y="945"/>
                  </a:cubicBezTo>
                  <a:cubicBezTo>
                    <a:pt x="648874" y="10044"/>
                    <a:pt x="921829" y="78283"/>
                    <a:pt x="1037835" y="123775"/>
                  </a:cubicBezTo>
                  <a:cubicBezTo>
                    <a:pt x="1153841" y="169267"/>
                    <a:pt x="1267572" y="235232"/>
                    <a:pt x="1324438" y="273900"/>
                  </a:cubicBezTo>
                  <a:cubicBezTo>
                    <a:pt x="1381304" y="312568"/>
                    <a:pt x="1401775" y="342138"/>
                    <a:pt x="1379029" y="355786"/>
                  </a:cubicBezTo>
                  <a:cubicBezTo>
                    <a:pt x="1356283" y="369434"/>
                    <a:pt x="1269846" y="351237"/>
                    <a:pt x="1187960" y="355786"/>
                  </a:cubicBezTo>
                  <a:cubicBezTo>
                    <a:pt x="1106074" y="360335"/>
                    <a:pt x="955949" y="392180"/>
                    <a:pt x="887710" y="383082"/>
                  </a:cubicBezTo>
                  <a:cubicBezTo>
                    <a:pt x="819471" y="373984"/>
                    <a:pt x="819470" y="326216"/>
                    <a:pt x="778527" y="301195"/>
                  </a:cubicBezTo>
                  <a:cubicBezTo>
                    <a:pt x="737584" y="276174"/>
                    <a:pt x="712563" y="248879"/>
                    <a:pt x="642050" y="232957"/>
                  </a:cubicBezTo>
                  <a:cubicBezTo>
                    <a:pt x="571537" y="217035"/>
                    <a:pt x="423686" y="223858"/>
                    <a:pt x="355447" y="205661"/>
                  </a:cubicBezTo>
                  <a:cubicBezTo>
                    <a:pt x="287208" y="187464"/>
                    <a:pt x="198498" y="119226"/>
                    <a:pt x="232617" y="123775"/>
                  </a:cubicBezTo>
                  <a:cubicBezTo>
                    <a:pt x="266736" y="128324"/>
                    <a:pt x="480551" y="210211"/>
                    <a:pt x="560163" y="232957"/>
                  </a:cubicBezTo>
                  <a:cubicBezTo>
                    <a:pt x="639775" y="255703"/>
                    <a:pt x="655698" y="232957"/>
                    <a:pt x="710289" y="260252"/>
                  </a:cubicBezTo>
                  <a:cubicBezTo>
                    <a:pt x="764880" y="287547"/>
                    <a:pt x="926379" y="351238"/>
                    <a:pt x="887710" y="396730"/>
                  </a:cubicBezTo>
                  <a:cubicBezTo>
                    <a:pt x="849041" y="442222"/>
                    <a:pt x="578361" y="489989"/>
                    <a:pt x="478277" y="533207"/>
                  </a:cubicBezTo>
                  <a:cubicBezTo>
                    <a:pt x="378193" y="576425"/>
                    <a:pt x="366820" y="601446"/>
                    <a:pt x="287208" y="656037"/>
                  </a:cubicBezTo>
                  <a:cubicBezTo>
                    <a:pt x="207596" y="710628"/>
                    <a:pt x="-13043" y="874402"/>
                    <a:pt x="605" y="860754"/>
                  </a:cubicBezTo>
                  <a:cubicBezTo>
                    <a:pt x="14253" y="847106"/>
                    <a:pt x="291758" y="635566"/>
                    <a:pt x="369095" y="574151"/>
                  </a:cubicBezTo>
                  <a:cubicBezTo>
                    <a:pt x="446432" y="512736"/>
                    <a:pt x="462355" y="512736"/>
                    <a:pt x="464629" y="492264"/>
                  </a:cubicBezTo>
                  <a:cubicBezTo>
                    <a:pt x="466903" y="471792"/>
                    <a:pt x="382742" y="451321"/>
                    <a:pt x="382742" y="451321"/>
                  </a:cubicBezTo>
                  <a:cubicBezTo>
                    <a:pt x="355447" y="437673"/>
                    <a:pt x="344074" y="424026"/>
                    <a:pt x="300856" y="410378"/>
                  </a:cubicBezTo>
                  <a:cubicBezTo>
                    <a:pt x="257638" y="396730"/>
                    <a:pt x="123435" y="369434"/>
                    <a:pt x="123435" y="369434"/>
                  </a:cubicBezTo>
                  <a:lnTo>
                    <a:pt x="123435" y="369434"/>
                  </a:ln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252" name="Freeform: Shape 6">
              <a:extLst>
                <a:ext uri="{FF2B5EF4-FFF2-40B4-BE49-F238E27FC236}">
                  <a16:creationId xmlns:a16="http://schemas.microsoft.com/office/drawing/2014/main" id="{4A5E8A98-A63F-49AB-A59D-493D388373EA}"/>
                </a:ext>
              </a:extLst>
            </p:cNvPr>
            <p:cNvSpPr/>
            <p:nvPr/>
          </p:nvSpPr>
          <p:spPr>
            <a:xfrm>
              <a:off x="3686141" y="1780130"/>
              <a:ext cx="2219359" cy="648745"/>
            </a:xfrm>
            <a:custGeom>
              <a:avLst/>
              <a:gdLst>
                <a:gd name="connsiteX0" fmla="*/ 2219359 w 2219359"/>
                <a:gd name="connsiteY0" fmla="*/ 648745 h 648745"/>
                <a:gd name="connsiteX1" fmla="*/ 2047909 w 2219359"/>
                <a:gd name="connsiteY1" fmla="*/ 505870 h 648745"/>
                <a:gd name="connsiteX2" fmla="*/ 1885984 w 2219359"/>
                <a:gd name="connsiteY2" fmla="*/ 410620 h 648745"/>
                <a:gd name="connsiteX3" fmla="*/ 1705009 w 2219359"/>
                <a:gd name="connsiteY3" fmla="*/ 296320 h 648745"/>
                <a:gd name="connsiteX4" fmla="*/ 1419259 w 2219359"/>
                <a:gd name="connsiteY4" fmla="*/ 210595 h 648745"/>
                <a:gd name="connsiteX5" fmla="*/ 1076359 w 2219359"/>
                <a:gd name="connsiteY5" fmla="*/ 191545 h 648745"/>
                <a:gd name="connsiteX6" fmla="*/ 762034 w 2219359"/>
                <a:gd name="connsiteY6" fmla="*/ 201070 h 648745"/>
                <a:gd name="connsiteX7" fmla="*/ 466759 w 2219359"/>
                <a:gd name="connsiteY7" fmla="*/ 220120 h 648745"/>
                <a:gd name="connsiteX8" fmla="*/ 257209 w 2219359"/>
                <a:gd name="connsiteY8" fmla="*/ 220120 h 648745"/>
                <a:gd name="connsiteX9" fmla="*/ 34 w 2219359"/>
                <a:gd name="connsiteY9" fmla="*/ 229645 h 648745"/>
                <a:gd name="connsiteX10" fmla="*/ 238159 w 2219359"/>
                <a:gd name="connsiteY10" fmla="*/ 220120 h 648745"/>
                <a:gd name="connsiteX11" fmla="*/ 142909 w 2219359"/>
                <a:gd name="connsiteY11" fmla="*/ 305845 h 648745"/>
                <a:gd name="connsiteX12" fmla="*/ 47659 w 2219359"/>
                <a:gd name="connsiteY12" fmla="*/ 343945 h 648745"/>
                <a:gd name="connsiteX13" fmla="*/ 190534 w 2219359"/>
                <a:gd name="connsiteY13" fmla="*/ 296320 h 648745"/>
                <a:gd name="connsiteX14" fmla="*/ 266734 w 2219359"/>
                <a:gd name="connsiteY14" fmla="*/ 239170 h 648745"/>
                <a:gd name="connsiteX15" fmla="*/ 323884 w 2219359"/>
                <a:gd name="connsiteY15" fmla="*/ 182020 h 648745"/>
                <a:gd name="connsiteX16" fmla="*/ 285784 w 2219359"/>
                <a:gd name="connsiteY16" fmla="*/ 143920 h 648745"/>
                <a:gd name="connsiteX17" fmla="*/ 171484 w 2219359"/>
                <a:gd name="connsiteY17" fmla="*/ 86770 h 648745"/>
                <a:gd name="connsiteX18" fmla="*/ 266734 w 2219359"/>
                <a:gd name="connsiteY18" fmla="*/ 115345 h 648745"/>
                <a:gd name="connsiteX19" fmla="*/ 295309 w 2219359"/>
                <a:gd name="connsiteY19" fmla="*/ 182020 h 648745"/>
                <a:gd name="connsiteX20" fmla="*/ 295309 w 2219359"/>
                <a:gd name="connsiteY20" fmla="*/ 220120 h 648745"/>
                <a:gd name="connsiteX21" fmla="*/ 485809 w 2219359"/>
                <a:gd name="connsiteY21" fmla="*/ 220120 h 648745"/>
                <a:gd name="connsiteX22" fmla="*/ 590584 w 2219359"/>
                <a:gd name="connsiteY22" fmla="*/ 210595 h 648745"/>
                <a:gd name="connsiteX23" fmla="*/ 504859 w 2219359"/>
                <a:gd name="connsiteY23" fmla="*/ 201070 h 648745"/>
                <a:gd name="connsiteX24" fmla="*/ 495334 w 2219359"/>
                <a:gd name="connsiteY24" fmla="*/ 305845 h 648745"/>
                <a:gd name="connsiteX25" fmla="*/ 361984 w 2219359"/>
                <a:gd name="connsiteY25" fmla="*/ 391570 h 648745"/>
                <a:gd name="connsiteX26" fmla="*/ 438184 w 2219359"/>
                <a:gd name="connsiteY26" fmla="*/ 315370 h 648745"/>
                <a:gd name="connsiteX27" fmla="*/ 485809 w 2219359"/>
                <a:gd name="connsiteY27" fmla="*/ 267745 h 648745"/>
                <a:gd name="connsiteX28" fmla="*/ 638209 w 2219359"/>
                <a:gd name="connsiteY28" fmla="*/ 172495 h 648745"/>
                <a:gd name="connsiteX29" fmla="*/ 562009 w 2219359"/>
                <a:gd name="connsiteY29" fmla="*/ 77245 h 648745"/>
                <a:gd name="connsiteX30" fmla="*/ 457234 w 2219359"/>
                <a:gd name="connsiteY30" fmla="*/ 1045 h 648745"/>
                <a:gd name="connsiteX31" fmla="*/ 523909 w 2219359"/>
                <a:gd name="connsiteY31" fmla="*/ 39145 h 648745"/>
                <a:gd name="connsiteX32" fmla="*/ 619159 w 2219359"/>
                <a:gd name="connsiteY32" fmla="*/ 124870 h 648745"/>
                <a:gd name="connsiteX33" fmla="*/ 638209 w 2219359"/>
                <a:gd name="connsiteY33" fmla="*/ 201070 h 648745"/>
                <a:gd name="connsiteX34" fmla="*/ 809659 w 2219359"/>
                <a:gd name="connsiteY34" fmla="*/ 210595 h 648745"/>
                <a:gd name="connsiteX35" fmla="*/ 781084 w 2219359"/>
                <a:gd name="connsiteY35" fmla="*/ 286795 h 648745"/>
                <a:gd name="connsiteX36" fmla="*/ 733459 w 2219359"/>
                <a:gd name="connsiteY36" fmla="*/ 382045 h 648745"/>
                <a:gd name="connsiteX37" fmla="*/ 647734 w 2219359"/>
                <a:gd name="connsiteY37" fmla="*/ 420145 h 648745"/>
                <a:gd name="connsiteX38" fmla="*/ 723934 w 2219359"/>
                <a:gd name="connsiteY38" fmla="*/ 343945 h 648745"/>
                <a:gd name="connsiteX39" fmla="*/ 790609 w 2219359"/>
                <a:gd name="connsiteY39" fmla="*/ 220120 h 648745"/>
                <a:gd name="connsiteX40" fmla="*/ 838234 w 2219359"/>
                <a:gd name="connsiteY40" fmla="*/ 172495 h 648745"/>
                <a:gd name="connsiteX41" fmla="*/ 828709 w 2219359"/>
                <a:gd name="connsiteY41" fmla="*/ 96295 h 648745"/>
                <a:gd name="connsiteX42" fmla="*/ 790609 w 2219359"/>
                <a:gd name="connsiteY42" fmla="*/ 29620 h 648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219359" h="648745">
                  <a:moveTo>
                    <a:pt x="2219359" y="648745"/>
                  </a:moveTo>
                  <a:cubicBezTo>
                    <a:pt x="2161415" y="597151"/>
                    <a:pt x="2103471" y="545557"/>
                    <a:pt x="2047909" y="505870"/>
                  </a:cubicBezTo>
                  <a:cubicBezTo>
                    <a:pt x="1992347" y="466183"/>
                    <a:pt x="1943134" y="445545"/>
                    <a:pt x="1885984" y="410620"/>
                  </a:cubicBezTo>
                  <a:cubicBezTo>
                    <a:pt x="1828834" y="375695"/>
                    <a:pt x="1782796" y="329657"/>
                    <a:pt x="1705009" y="296320"/>
                  </a:cubicBezTo>
                  <a:cubicBezTo>
                    <a:pt x="1627222" y="262983"/>
                    <a:pt x="1524034" y="228057"/>
                    <a:pt x="1419259" y="210595"/>
                  </a:cubicBezTo>
                  <a:cubicBezTo>
                    <a:pt x="1314484" y="193133"/>
                    <a:pt x="1185896" y="193132"/>
                    <a:pt x="1076359" y="191545"/>
                  </a:cubicBezTo>
                  <a:cubicBezTo>
                    <a:pt x="966822" y="189958"/>
                    <a:pt x="863634" y="196307"/>
                    <a:pt x="762034" y="201070"/>
                  </a:cubicBezTo>
                  <a:cubicBezTo>
                    <a:pt x="660434" y="205832"/>
                    <a:pt x="550896" y="216945"/>
                    <a:pt x="466759" y="220120"/>
                  </a:cubicBezTo>
                  <a:cubicBezTo>
                    <a:pt x="382622" y="223295"/>
                    <a:pt x="334996" y="218533"/>
                    <a:pt x="257209" y="220120"/>
                  </a:cubicBezTo>
                  <a:cubicBezTo>
                    <a:pt x="179422" y="221707"/>
                    <a:pt x="3209" y="229645"/>
                    <a:pt x="34" y="229645"/>
                  </a:cubicBezTo>
                  <a:cubicBezTo>
                    <a:pt x="-3141" y="229645"/>
                    <a:pt x="214346" y="207420"/>
                    <a:pt x="238159" y="220120"/>
                  </a:cubicBezTo>
                  <a:cubicBezTo>
                    <a:pt x="261971" y="232820"/>
                    <a:pt x="174659" y="285208"/>
                    <a:pt x="142909" y="305845"/>
                  </a:cubicBezTo>
                  <a:cubicBezTo>
                    <a:pt x="111159" y="326482"/>
                    <a:pt x="39721" y="345533"/>
                    <a:pt x="47659" y="343945"/>
                  </a:cubicBezTo>
                  <a:cubicBezTo>
                    <a:pt x="55597" y="342357"/>
                    <a:pt x="154022" y="313782"/>
                    <a:pt x="190534" y="296320"/>
                  </a:cubicBezTo>
                  <a:cubicBezTo>
                    <a:pt x="227046" y="278858"/>
                    <a:pt x="244509" y="258220"/>
                    <a:pt x="266734" y="239170"/>
                  </a:cubicBezTo>
                  <a:cubicBezTo>
                    <a:pt x="288959" y="220120"/>
                    <a:pt x="323884" y="182020"/>
                    <a:pt x="323884" y="182020"/>
                  </a:cubicBezTo>
                  <a:cubicBezTo>
                    <a:pt x="327059" y="166145"/>
                    <a:pt x="311184" y="159795"/>
                    <a:pt x="285784" y="143920"/>
                  </a:cubicBezTo>
                  <a:cubicBezTo>
                    <a:pt x="260384" y="128045"/>
                    <a:pt x="174659" y="91532"/>
                    <a:pt x="171484" y="86770"/>
                  </a:cubicBezTo>
                  <a:cubicBezTo>
                    <a:pt x="168309" y="82008"/>
                    <a:pt x="246096" y="99470"/>
                    <a:pt x="266734" y="115345"/>
                  </a:cubicBezTo>
                  <a:cubicBezTo>
                    <a:pt x="287371" y="131220"/>
                    <a:pt x="295309" y="182020"/>
                    <a:pt x="295309" y="182020"/>
                  </a:cubicBezTo>
                  <a:cubicBezTo>
                    <a:pt x="300072" y="199483"/>
                    <a:pt x="263559" y="213770"/>
                    <a:pt x="295309" y="220120"/>
                  </a:cubicBezTo>
                  <a:cubicBezTo>
                    <a:pt x="327059" y="226470"/>
                    <a:pt x="436597" y="221707"/>
                    <a:pt x="485809" y="220120"/>
                  </a:cubicBezTo>
                  <a:cubicBezTo>
                    <a:pt x="535021" y="218533"/>
                    <a:pt x="587409" y="213770"/>
                    <a:pt x="590584" y="210595"/>
                  </a:cubicBezTo>
                  <a:cubicBezTo>
                    <a:pt x="593759" y="207420"/>
                    <a:pt x="520734" y="185195"/>
                    <a:pt x="504859" y="201070"/>
                  </a:cubicBezTo>
                  <a:cubicBezTo>
                    <a:pt x="488984" y="216945"/>
                    <a:pt x="519146" y="274095"/>
                    <a:pt x="495334" y="305845"/>
                  </a:cubicBezTo>
                  <a:cubicBezTo>
                    <a:pt x="471522" y="337595"/>
                    <a:pt x="371509" y="389982"/>
                    <a:pt x="361984" y="391570"/>
                  </a:cubicBezTo>
                  <a:cubicBezTo>
                    <a:pt x="352459" y="393157"/>
                    <a:pt x="438184" y="315370"/>
                    <a:pt x="438184" y="315370"/>
                  </a:cubicBezTo>
                  <a:cubicBezTo>
                    <a:pt x="458821" y="294733"/>
                    <a:pt x="452472" y="291557"/>
                    <a:pt x="485809" y="267745"/>
                  </a:cubicBezTo>
                  <a:cubicBezTo>
                    <a:pt x="519146" y="243933"/>
                    <a:pt x="625509" y="204245"/>
                    <a:pt x="638209" y="172495"/>
                  </a:cubicBezTo>
                  <a:cubicBezTo>
                    <a:pt x="650909" y="140745"/>
                    <a:pt x="592171" y="105820"/>
                    <a:pt x="562009" y="77245"/>
                  </a:cubicBezTo>
                  <a:cubicBezTo>
                    <a:pt x="531847" y="48670"/>
                    <a:pt x="463584" y="7395"/>
                    <a:pt x="457234" y="1045"/>
                  </a:cubicBezTo>
                  <a:cubicBezTo>
                    <a:pt x="450884" y="-5305"/>
                    <a:pt x="496921" y="18507"/>
                    <a:pt x="523909" y="39145"/>
                  </a:cubicBezTo>
                  <a:cubicBezTo>
                    <a:pt x="550897" y="59783"/>
                    <a:pt x="600109" y="97883"/>
                    <a:pt x="619159" y="124870"/>
                  </a:cubicBezTo>
                  <a:cubicBezTo>
                    <a:pt x="638209" y="151857"/>
                    <a:pt x="606459" y="186782"/>
                    <a:pt x="638209" y="201070"/>
                  </a:cubicBezTo>
                  <a:cubicBezTo>
                    <a:pt x="669959" y="215357"/>
                    <a:pt x="785847" y="196308"/>
                    <a:pt x="809659" y="210595"/>
                  </a:cubicBezTo>
                  <a:cubicBezTo>
                    <a:pt x="833471" y="224882"/>
                    <a:pt x="793784" y="258220"/>
                    <a:pt x="781084" y="286795"/>
                  </a:cubicBezTo>
                  <a:cubicBezTo>
                    <a:pt x="768384" y="315370"/>
                    <a:pt x="755684" y="359820"/>
                    <a:pt x="733459" y="382045"/>
                  </a:cubicBezTo>
                  <a:cubicBezTo>
                    <a:pt x="711234" y="404270"/>
                    <a:pt x="649321" y="426495"/>
                    <a:pt x="647734" y="420145"/>
                  </a:cubicBezTo>
                  <a:cubicBezTo>
                    <a:pt x="646146" y="413795"/>
                    <a:pt x="700122" y="377282"/>
                    <a:pt x="723934" y="343945"/>
                  </a:cubicBezTo>
                  <a:cubicBezTo>
                    <a:pt x="747746" y="310608"/>
                    <a:pt x="771559" y="248695"/>
                    <a:pt x="790609" y="220120"/>
                  </a:cubicBezTo>
                  <a:cubicBezTo>
                    <a:pt x="809659" y="191545"/>
                    <a:pt x="831884" y="193132"/>
                    <a:pt x="838234" y="172495"/>
                  </a:cubicBezTo>
                  <a:cubicBezTo>
                    <a:pt x="844584" y="151858"/>
                    <a:pt x="836646" y="120107"/>
                    <a:pt x="828709" y="96295"/>
                  </a:cubicBezTo>
                  <a:cubicBezTo>
                    <a:pt x="820771" y="72482"/>
                    <a:pt x="805690" y="51051"/>
                    <a:pt x="790609" y="29620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253" name="Freeform: Shape 7">
              <a:extLst>
                <a:ext uri="{FF2B5EF4-FFF2-40B4-BE49-F238E27FC236}">
                  <a16:creationId xmlns:a16="http://schemas.microsoft.com/office/drawing/2014/main" id="{DCCF2C26-D6B0-4F7B-A73C-0DD01A6CA237}"/>
                </a:ext>
              </a:extLst>
            </p:cNvPr>
            <p:cNvSpPr/>
            <p:nvPr/>
          </p:nvSpPr>
          <p:spPr>
            <a:xfrm>
              <a:off x="4667154" y="1751662"/>
              <a:ext cx="135570" cy="201101"/>
            </a:xfrm>
            <a:custGeom>
              <a:avLst/>
              <a:gdLst>
                <a:gd name="connsiteX0" fmla="*/ 114396 w 135570"/>
                <a:gd name="connsiteY0" fmla="*/ 200963 h 201101"/>
                <a:gd name="connsiteX1" fmla="*/ 114396 w 135570"/>
                <a:gd name="connsiteY1" fmla="*/ 105713 h 201101"/>
                <a:gd name="connsiteX2" fmla="*/ 96 w 135570"/>
                <a:gd name="connsiteY2" fmla="*/ 938 h 201101"/>
                <a:gd name="connsiteX3" fmla="*/ 95346 w 135570"/>
                <a:gd name="connsiteY3" fmla="*/ 58088 h 201101"/>
                <a:gd name="connsiteX4" fmla="*/ 133446 w 135570"/>
                <a:gd name="connsiteY4" fmla="*/ 124763 h 201101"/>
                <a:gd name="connsiteX5" fmla="*/ 114396 w 135570"/>
                <a:gd name="connsiteY5" fmla="*/ 200963 h 20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570" h="201101">
                  <a:moveTo>
                    <a:pt x="114396" y="200963"/>
                  </a:moveTo>
                  <a:cubicBezTo>
                    <a:pt x="111221" y="197788"/>
                    <a:pt x="133446" y="139050"/>
                    <a:pt x="114396" y="105713"/>
                  </a:cubicBezTo>
                  <a:cubicBezTo>
                    <a:pt x="95346" y="72375"/>
                    <a:pt x="3271" y="8876"/>
                    <a:pt x="96" y="938"/>
                  </a:cubicBezTo>
                  <a:cubicBezTo>
                    <a:pt x="-3079" y="-7000"/>
                    <a:pt x="73121" y="37451"/>
                    <a:pt x="95346" y="58088"/>
                  </a:cubicBezTo>
                  <a:cubicBezTo>
                    <a:pt x="117571" y="78725"/>
                    <a:pt x="123921" y="97776"/>
                    <a:pt x="133446" y="124763"/>
                  </a:cubicBezTo>
                  <a:cubicBezTo>
                    <a:pt x="142971" y="151750"/>
                    <a:pt x="117571" y="204138"/>
                    <a:pt x="114396" y="200963"/>
                  </a:cubicBezTo>
                  <a:close/>
                </a:path>
              </a:pathLst>
            </a:custGeom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254" name="Freeform: Shape 8">
              <a:extLst>
                <a:ext uri="{FF2B5EF4-FFF2-40B4-BE49-F238E27FC236}">
                  <a16:creationId xmlns:a16="http://schemas.microsoft.com/office/drawing/2014/main" id="{2518D1F2-4FED-4509-B084-C59BD91EEFDA}"/>
                </a:ext>
              </a:extLst>
            </p:cNvPr>
            <p:cNvSpPr/>
            <p:nvPr/>
          </p:nvSpPr>
          <p:spPr>
            <a:xfrm>
              <a:off x="4524375" y="2000250"/>
              <a:ext cx="190500" cy="190500"/>
            </a:xfrm>
            <a:custGeom>
              <a:avLst/>
              <a:gdLst>
                <a:gd name="connsiteX0" fmla="*/ 190500 w 190500"/>
                <a:gd name="connsiteY0" fmla="*/ 0 h 190500"/>
                <a:gd name="connsiteX1" fmla="*/ 0 w 190500"/>
                <a:gd name="connsiteY1" fmla="*/ 190500 h 190500"/>
                <a:gd name="connsiteX2" fmla="*/ 0 w 190500"/>
                <a:gd name="connsiteY2" fmla="*/ 190500 h 190500"/>
                <a:gd name="connsiteX3" fmla="*/ 0 w 190500"/>
                <a:gd name="connsiteY3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90500">
                  <a:moveTo>
                    <a:pt x="190500" y="0"/>
                  </a:moveTo>
                  <a:lnTo>
                    <a:pt x="0" y="190500"/>
                  </a:lnTo>
                  <a:lnTo>
                    <a:pt x="0" y="190500"/>
                  </a:lnTo>
                  <a:lnTo>
                    <a:pt x="0" y="190500"/>
                  </a:ln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255" name="Freeform: Shape 9">
              <a:extLst>
                <a:ext uri="{FF2B5EF4-FFF2-40B4-BE49-F238E27FC236}">
                  <a16:creationId xmlns:a16="http://schemas.microsoft.com/office/drawing/2014/main" id="{175065AF-96B8-4540-A8D7-AF49B1EE85F5}"/>
                </a:ext>
              </a:extLst>
            </p:cNvPr>
            <p:cNvSpPr/>
            <p:nvPr/>
          </p:nvSpPr>
          <p:spPr>
            <a:xfrm>
              <a:off x="5991225" y="1400073"/>
              <a:ext cx="1885950" cy="904977"/>
            </a:xfrm>
            <a:custGeom>
              <a:avLst/>
              <a:gdLst>
                <a:gd name="connsiteX0" fmla="*/ 0 w 1885950"/>
                <a:gd name="connsiteY0" fmla="*/ 904977 h 904977"/>
                <a:gd name="connsiteX1" fmla="*/ 57150 w 1885950"/>
                <a:gd name="connsiteY1" fmla="*/ 724002 h 904977"/>
                <a:gd name="connsiteX2" fmla="*/ 209550 w 1885950"/>
                <a:gd name="connsiteY2" fmla="*/ 600177 h 904977"/>
                <a:gd name="connsiteX3" fmla="*/ 381000 w 1885950"/>
                <a:gd name="connsiteY3" fmla="*/ 466827 h 904977"/>
                <a:gd name="connsiteX4" fmla="*/ 638175 w 1885950"/>
                <a:gd name="connsiteY4" fmla="*/ 362052 h 904977"/>
                <a:gd name="connsiteX5" fmla="*/ 647700 w 1885950"/>
                <a:gd name="connsiteY5" fmla="*/ 323952 h 904977"/>
                <a:gd name="connsiteX6" fmla="*/ 638175 w 1885950"/>
                <a:gd name="connsiteY6" fmla="*/ 219177 h 904977"/>
                <a:gd name="connsiteX7" fmla="*/ 676275 w 1885950"/>
                <a:gd name="connsiteY7" fmla="*/ 162027 h 904977"/>
                <a:gd name="connsiteX8" fmla="*/ 762000 w 1885950"/>
                <a:gd name="connsiteY8" fmla="*/ 95352 h 904977"/>
                <a:gd name="connsiteX9" fmla="*/ 942975 w 1885950"/>
                <a:gd name="connsiteY9" fmla="*/ 102 h 904977"/>
                <a:gd name="connsiteX10" fmla="*/ 676275 w 1885950"/>
                <a:gd name="connsiteY10" fmla="*/ 114402 h 904977"/>
                <a:gd name="connsiteX11" fmla="*/ 628650 w 1885950"/>
                <a:gd name="connsiteY11" fmla="*/ 247752 h 904977"/>
                <a:gd name="connsiteX12" fmla="*/ 657225 w 1885950"/>
                <a:gd name="connsiteY12" fmla="*/ 323952 h 904977"/>
                <a:gd name="connsiteX13" fmla="*/ 647700 w 1885950"/>
                <a:gd name="connsiteY13" fmla="*/ 343002 h 904977"/>
                <a:gd name="connsiteX14" fmla="*/ 962025 w 1885950"/>
                <a:gd name="connsiteY14" fmla="*/ 343002 h 904977"/>
                <a:gd name="connsiteX15" fmla="*/ 1019175 w 1885950"/>
                <a:gd name="connsiteY15" fmla="*/ 219177 h 904977"/>
                <a:gd name="connsiteX16" fmla="*/ 1190625 w 1885950"/>
                <a:gd name="connsiteY16" fmla="*/ 76302 h 904977"/>
                <a:gd name="connsiteX17" fmla="*/ 1276350 w 1885950"/>
                <a:gd name="connsiteY17" fmla="*/ 38202 h 904977"/>
                <a:gd name="connsiteX18" fmla="*/ 1123950 w 1885950"/>
                <a:gd name="connsiteY18" fmla="*/ 104877 h 904977"/>
                <a:gd name="connsiteX19" fmla="*/ 1000125 w 1885950"/>
                <a:gd name="connsiteY19" fmla="*/ 238227 h 904977"/>
                <a:gd name="connsiteX20" fmla="*/ 971550 w 1885950"/>
                <a:gd name="connsiteY20" fmla="*/ 323952 h 904977"/>
                <a:gd name="connsiteX21" fmla="*/ 990600 w 1885950"/>
                <a:gd name="connsiteY21" fmla="*/ 362052 h 904977"/>
                <a:gd name="connsiteX22" fmla="*/ 1257300 w 1885950"/>
                <a:gd name="connsiteY22" fmla="*/ 371577 h 904977"/>
                <a:gd name="connsiteX23" fmla="*/ 1400175 w 1885950"/>
                <a:gd name="connsiteY23" fmla="*/ 409677 h 904977"/>
                <a:gd name="connsiteX24" fmla="*/ 1504950 w 1885950"/>
                <a:gd name="connsiteY24" fmla="*/ 333477 h 904977"/>
                <a:gd name="connsiteX25" fmla="*/ 1590675 w 1885950"/>
                <a:gd name="connsiteY25" fmla="*/ 285852 h 904977"/>
                <a:gd name="connsiteX26" fmla="*/ 1628775 w 1885950"/>
                <a:gd name="connsiteY26" fmla="*/ 266802 h 904977"/>
                <a:gd name="connsiteX27" fmla="*/ 1543050 w 1885950"/>
                <a:gd name="connsiteY27" fmla="*/ 304902 h 904977"/>
                <a:gd name="connsiteX28" fmla="*/ 1466850 w 1885950"/>
                <a:gd name="connsiteY28" fmla="*/ 381102 h 904977"/>
                <a:gd name="connsiteX29" fmla="*/ 1419225 w 1885950"/>
                <a:gd name="connsiteY29" fmla="*/ 409677 h 904977"/>
                <a:gd name="connsiteX30" fmla="*/ 1609725 w 1885950"/>
                <a:gd name="connsiteY30" fmla="*/ 495402 h 904977"/>
                <a:gd name="connsiteX31" fmla="*/ 1771650 w 1885950"/>
                <a:gd name="connsiteY31" fmla="*/ 590652 h 904977"/>
                <a:gd name="connsiteX32" fmla="*/ 1885950 w 1885950"/>
                <a:gd name="connsiteY32" fmla="*/ 571602 h 90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85950" h="904977">
                  <a:moveTo>
                    <a:pt x="0" y="904977"/>
                  </a:moveTo>
                  <a:cubicBezTo>
                    <a:pt x="11112" y="839889"/>
                    <a:pt x="22225" y="774802"/>
                    <a:pt x="57150" y="724002"/>
                  </a:cubicBezTo>
                  <a:cubicBezTo>
                    <a:pt x="92075" y="673202"/>
                    <a:pt x="155575" y="643039"/>
                    <a:pt x="209550" y="600177"/>
                  </a:cubicBezTo>
                  <a:cubicBezTo>
                    <a:pt x="263525" y="557315"/>
                    <a:pt x="309562" y="506515"/>
                    <a:pt x="381000" y="466827"/>
                  </a:cubicBezTo>
                  <a:cubicBezTo>
                    <a:pt x="452438" y="427139"/>
                    <a:pt x="593725" y="385864"/>
                    <a:pt x="638175" y="362052"/>
                  </a:cubicBezTo>
                  <a:cubicBezTo>
                    <a:pt x="682625" y="338240"/>
                    <a:pt x="647700" y="347764"/>
                    <a:pt x="647700" y="323952"/>
                  </a:cubicBezTo>
                  <a:cubicBezTo>
                    <a:pt x="647700" y="300140"/>
                    <a:pt x="633413" y="246164"/>
                    <a:pt x="638175" y="219177"/>
                  </a:cubicBezTo>
                  <a:cubicBezTo>
                    <a:pt x="642937" y="192190"/>
                    <a:pt x="655638" y="182664"/>
                    <a:pt x="676275" y="162027"/>
                  </a:cubicBezTo>
                  <a:cubicBezTo>
                    <a:pt x="696912" y="141390"/>
                    <a:pt x="717550" y="122340"/>
                    <a:pt x="762000" y="95352"/>
                  </a:cubicBezTo>
                  <a:cubicBezTo>
                    <a:pt x="806450" y="68364"/>
                    <a:pt x="957262" y="-3073"/>
                    <a:pt x="942975" y="102"/>
                  </a:cubicBezTo>
                  <a:cubicBezTo>
                    <a:pt x="928688" y="3277"/>
                    <a:pt x="728662" y="73127"/>
                    <a:pt x="676275" y="114402"/>
                  </a:cubicBezTo>
                  <a:cubicBezTo>
                    <a:pt x="623888" y="155677"/>
                    <a:pt x="631825" y="212827"/>
                    <a:pt x="628650" y="247752"/>
                  </a:cubicBezTo>
                  <a:cubicBezTo>
                    <a:pt x="625475" y="282677"/>
                    <a:pt x="654050" y="308077"/>
                    <a:pt x="657225" y="323952"/>
                  </a:cubicBezTo>
                  <a:cubicBezTo>
                    <a:pt x="660400" y="339827"/>
                    <a:pt x="596900" y="339827"/>
                    <a:pt x="647700" y="343002"/>
                  </a:cubicBezTo>
                  <a:cubicBezTo>
                    <a:pt x="698500" y="346177"/>
                    <a:pt x="900113" y="363639"/>
                    <a:pt x="962025" y="343002"/>
                  </a:cubicBezTo>
                  <a:cubicBezTo>
                    <a:pt x="1023937" y="322365"/>
                    <a:pt x="981075" y="263627"/>
                    <a:pt x="1019175" y="219177"/>
                  </a:cubicBezTo>
                  <a:cubicBezTo>
                    <a:pt x="1057275" y="174727"/>
                    <a:pt x="1147763" y="106464"/>
                    <a:pt x="1190625" y="76302"/>
                  </a:cubicBezTo>
                  <a:cubicBezTo>
                    <a:pt x="1233487" y="46140"/>
                    <a:pt x="1276350" y="38202"/>
                    <a:pt x="1276350" y="38202"/>
                  </a:cubicBezTo>
                  <a:cubicBezTo>
                    <a:pt x="1265238" y="42964"/>
                    <a:pt x="1169988" y="71539"/>
                    <a:pt x="1123950" y="104877"/>
                  </a:cubicBezTo>
                  <a:cubicBezTo>
                    <a:pt x="1077913" y="138214"/>
                    <a:pt x="1025525" y="201715"/>
                    <a:pt x="1000125" y="238227"/>
                  </a:cubicBezTo>
                  <a:cubicBezTo>
                    <a:pt x="974725" y="274739"/>
                    <a:pt x="971550" y="323952"/>
                    <a:pt x="971550" y="323952"/>
                  </a:cubicBezTo>
                  <a:cubicBezTo>
                    <a:pt x="969963" y="344589"/>
                    <a:pt x="942975" y="354115"/>
                    <a:pt x="990600" y="362052"/>
                  </a:cubicBezTo>
                  <a:cubicBezTo>
                    <a:pt x="1038225" y="369989"/>
                    <a:pt x="1189038" y="363639"/>
                    <a:pt x="1257300" y="371577"/>
                  </a:cubicBezTo>
                  <a:cubicBezTo>
                    <a:pt x="1325563" y="379514"/>
                    <a:pt x="1358900" y="416027"/>
                    <a:pt x="1400175" y="409677"/>
                  </a:cubicBezTo>
                  <a:cubicBezTo>
                    <a:pt x="1441450" y="403327"/>
                    <a:pt x="1473200" y="354114"/>
                    <a:pt x="1504950" y="333477"/>
                  </a:cubicBezTo>
                  <a:cubicBezTo>
                    <a:pt x="1536700" y="312840"/>
                    <a:pt x="1590675" y="285852"/>
                    <a:pt x="1590675" y="285852"/>
                  </a:cubicBezTo>
                  <a:cubicBezTo>
                    <a:pt x="1611312" y="274740"/>
                    <a:pt x="1636713" y="263627"/>
                    <a:pt x="1628775" y="266802"/>
                  </a:cubicBezTo>
                  <a:cubicBezTo>
                    <a:pt x="1620837" y="269977"/>
                    <a:pt x="1570037" y="285852"/>
                    <a:pt x="1543050" y="304902"/>
                  </a:cubicBezTo>
                  <a:cubicBezTo>
                    <a:pt x="1516063" y="323952"/>
                    <a:pt x="1487487" y="363640"/>
                    <a:pt x="1466850" y="381102"/>
                  </a:cubicBezTo>
                  <a:cubicBezTo>
                    <a:pt x="1446213" y="398564"/>
                    <a:pt x="1395413" y="390627"/>
                    <a:pt x="1419225" y="409677"/>
                  </a:cubicBezTo>
                  <a:cubicBezTo>
                    <a:pt x="1443037" y="428727"/>
                    <a:pt x="1550987" y="465239"/>
                    <a:pt x="1609725" y="495402"/>
                  </a:cubicBezTo>
                  <a:cubicBezTo>
                    <a:pt x="1668463" y="525565"/>
                    <a:pt x="1725613" y="577952"/>
                    <a:pt x="1771650" y="590652"/>
                  </a:cubicBezTo>
                  <a:cubicBezTo>
                    <a:pt x="1817687" y="603352"/>
                    <a:pt x="1851818" y="587477"/>
                    <a:pt x="1885950" y="57160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256" name="Freeform: Shape 11">
              <a:extLst>
                <a:ext uri="{FF2B5EF4-FFF2-40B4-BE49-F238E27FC236}">
                  <a16:creationId xmlns:a16="http://schemas.microsoft.com/office/drawing/2014/main" id="{BB9EB904-3981-4208-9298-AD355D62857F}"/>
                </a:ext>
              </a:extLst>
            </p:cNvPr>
            <p:cNvSpPr/>
            <p:nvPr/>
          </p:nvSpPr>
          <p:spPr>
            <a:xfrm>
              <a:off x="7800975" y="2019300"/>
              <a:ext cx="278974" cy="422687"/>
            </a:xfrm>
            <a:custGeom>
              <a:avLst/>
              <a:gdLst>
                <a:gd name="connsiteX0" fmla="*/ 0 w 278974"/>
                <a:gd name="connsiteY0" fmla="*/ 0 h 422687"/>
                <a:gd name="connsiteX1" fmla="*/ 247650 w 278974"/>
                <a:gd name="connsiteY1" fmla="*/ 285750 h 422687"/>
                <a:gd name="connsiteX2" fmla="*/ 276225 w 278974"/>
                <a:gd name="connsiteY2" fmla="*/ 419100 h 422687"/>
                <a:gd name="connsiteX3" fmla="*/ 276225 w 278974"/>
                <a:gd name="connsiteY3" fmla="*/ 371475 h 42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974" h="422687">
                  <a:moveTo>
                    <a:pt x="0" y="0"/>
                  </a:moveTo>
                  <a:cubicBezTo>
                    <a:pt x="100806" y="107950"/>
                    <a:pt x="201613" y="215900"/>
                    <a:pt x="247650" y="285750"/>
                  </a:cubicBezTo>
                  <a:cubicBezTo>
                    <a:pt x="293687" y="355600"/>
                    <a:pt x="271462" y="404812"/>
                    <a:pt x="276225" y="419100"/>
                  </a:cubicBezTo>
                  <a:cubicBezTo>
                    <a:pt x="280988" y="433388"/>
                    <a:pt x="278606" y="402431"/>
                    <a:pt x="276225" y="371475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257" name="Freeform: Shape 12">
              <a:extLst>
                <a:ext uri="{FF2B5EF4-FFF2-40B4-BE49-F238E27FC236}">
                  <a16:creationId xmlns:a16="http://schemas.microsoft.com/office/drawing/2014/main" id="{80DBA492-EDC7-48DE-A7E8-93CA3FD86149}"/>
                </a:ext>
              </a:extLst>
            </p:cNvPr>
            <p:cNvSpPr/>
            <p:nvPr/>
          </p:nvSpPr>
          <p:spPr>
            <a:xfrm>
              <a:off x="3857625" y="590512"/>
              <a:ext cx="2228850" cy="819188"/>
            </a:xfrm>
            <a:custGeom>
              <a:avLst/>
              <a:gdLst>
                <a:gd name="connsiteX0" fmla="*/ 2228850 w 2228850"/>
                <a:gd name="connsiteY0" fmla="*/ 819188 h 819188"/>
                <a:gd name="connsiteX1" fmla="*/ 2076450 w 2228850"/>
                <a:gd name="connsiteY1" fmla="*/ 638213 h 819188"/>
                <a:gd name="connsiteX2" fmla="*/ 1952625 w 2228850"/>
                <a:gd name="connsiteY2" fmla="*/ 514388 h 819188"/>
                <a:gd name="connsiteX3" fmla="*/ 1743075 w 2228850"/>
                <a:gd name="connsiteY3" fmla="*/ 409613 h 819188"/>
                <a:gd name="connsiteX4" fmla="*/ 1552575 w 2228850"/>
                <a:gd name="connsiteY4" fmla="*/ 342938 h 819188"/>
                <a:gd name="connsiteX5" fmla="*/ 1276350 w 2228850"/>
                <a:gd name="connsiteY5" fmla="*/ 304838 h 819188"/>
                <a:gd name="connsiteX6" fmla="*/ 952500 w 2228850"/>
                <a:gd name="connsiteY6" fmla="*/ 276263 h 819188"/>
                <a:gd name="connsiteX7" fmla="*/ 647700 w 2228850"/>
                <a:gd name="connsiteY7" fmla="*/ 285788 h 819188"/>
                <a:gd name="connsiteX8" fmla="*/ 361950 w 2228850"/>
                <a:gd name="connsiteY8" fmla="*/ 295313 h 819188"/>
                <a:gd name="connsiteX9" fmla="*/ 0 w 2228850"/>
                <a:gd name="connsiteY9" fmla="*/ 314363 h 819188"/>
                <a:gd name="connsiteX10" fmla="*/ 523875 w 2228850"/>
                <a:gd name="connsiteY10" fmla="*/ 295313 h 819188"/>
                <a:gd name="connsiteX11" fmla="*/ 885825 w 2228850"/>
                <a:gd name="connsiteY11" fmla="*/ 266738 h 819188"/>
                <a:gd name="connsiteX12" fmla="*/ 809625 w 2228850"/>
                <a:gd name="connsiteY12" fmla="*/ 142913 h 819188"/>
                <a:gd name="connsiteX13" fmla="*/ 752475 w 2228850"/>
                <a:gd name="connsiteY13" fmla="*/ 85763 h 819188"/>
                <a:gd name="connsiteX14" fmla="*/ 590550 w 2228850"/>
                <a:gd name="connsiteY14" fmla="*/ 19088 h 819188"/>
                <a:gd name="connsiteX15" fmla="*/ 762000 w 2228850"/>
                <a:gd name="connsiteY15" fmla="*/ 104813 h 819188"/>
                <a:gd name="connsiteX16" fmla="*/ 857250 w 2228850"/>
                <a:gd name="connsiteY16" fmla="*/ 190538 h 819188"/>
                <a:gd name="connsiteX17" fmla="*/ 885825 w 2228850"/>
                <a:gd name="connsiteY17" fmla="*/ 257213 h 819188"/>
                <a:gd name="connsiteX18" fmla="*/ 1266825 w 2228850"/>
                <a:gd name="connsiteY18" fmla="*/ 285788 h 819188"/>
                <a:gd name="connsiteX19" fmla="*/ 1219200 w 2228850"/>
                <a:gd name="connsiteY19" fmla="*/ 181013 h 819188"/>
                <a:gd name="connsiteX20" fmla="*/ 1143000 w 2228850"/>
                <a:gd name="connsiteY20" fmla="*/ 104813 h 819188"/>
                <a:gd name="connsiteX21" fmla="*/ 1047750 w 2228850"/>
                <a:gd name="connsiteY21" fmla="*/ 66713 h 819188"/>
                <a:gd name="connsiteX22" fmla="*/ 809625 w 2228850"/>
                <a:gd name="connsiteY22" fmla="*/ 38 h 819188"/>
                <a:gd name="connsiteX23" fmla="*/ 942975 w 2228850"/>
                <a:gd name="connsiteY23" fmla="*/ 57188 h 819188"/>
                <a:gd name="connsiteX24" fmla="*/ 1038225 w 2228850"/>
                <a:gd name="connsiteY24" fmla="*/ 66713 h 819188"/>
                <a:gd name="connsiteX25" fmla="*/ 1143000 w 2228850"/>
                <a:gd name="connsiteY25" fmla="*/ 114338 h 819188"/>
                <a:gd name="connsiteX26" fmla="*/ 1247775 w 2228850"/>
                <a:gd name="connsiteY26" fmla="*/ 181013 h 819188"/>
                <a:gd name="connsiteX27" fmla="*/ 1304925 w 2228850"/>
                <a:gd name="connsiteY27" fmla="*/ 228638 h 819188"/>
                <a:gd name="connsiteX28" fmla="*/ 1304925 w 2228850"/>
                <a:gd name="connsiteY28" fmla="*/ 323888 h 819188"/>
                <a:gd name="connsiteX29" fmla="*/ 1314450 w 2228850"/>
                <a:gd name="connsiteY29" fmla="*/ 295313 h 819188"/>
                <a:gd name="connsiteX30" fmla="*/ 1514475 w 2228850"/>
                <a:gd name="connsiteY30" fmla="*/ 323888 h 819188"/>
                <a:gd name="connsiteX31" fmla="*/ 1438275 w 2228850"/>
                <a:gd name="connsiteY31" fmla="*/ 171488 h 819188"/>
                <a:gd name="connsiteX32" fmla="*/ 1371600 w 2228850"/>
                <a:gd name="connsiteY32" fmla="*/ 104813 h 81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28850" h="819188">
                  <a:moveTo>
                    <a:pt x="2228850" y="819188"/>
                  </a:moveTo>
                  <a:cubicBezTo>
                    <a:pt x="2175668" y="754100"/>
                    <a:pt x="2122487" y="689013"/>
                    <a:pt x="2076450" y="638213"/>
                  </a:cubicBezTo>
                  <a:cubicBezTo>
                    <a:pt x="2030412" y="587413"/>
                    <a:pt x="2008187" y="552488"/>
                    <a:pt x="1952625" y="514388"/>
                  </a:cubicBezTo>
                  <a:cubicBezTo>
                    <a:pt x="1897063" y="476288"/>
                    <a:pt x="1809750" y="438188"/>
                    <a:pt x="1743075" y="409613"/>
                  </a:cubicBezTo>
                  <a:cubicBezTo>
                    <a:pt x="1676400" y="381038"/>
                    <a:pt x="1630362" y="360400"/>
                    <a:pt x="1552575" y="342938"/>
                  </a:cubicBezTo>
                  <a:cubicBezTo>
                    <a:pt x="1474788" y="325476"/>
                    <a:pt x="1376362" y="315950"/>
                    <a:pt x="1276350" y="304838"/>
                  </a:cubicBezTo>
                  <a:cubicBezTo>
                    <a:pt x="1176338" y="293726"/>
                    <a:pt x="1057275" y="279438"/>
                    <a:pt x="952500" y="276263"/>
                  </a:cubicBezTo>
                  <a:lnTo>
                    <a:pt x="647700" y="285788"/>
                  </a:lnTo>
                  <a:lnTo>
                    <a:pt x="361950" y="295313"/>
                  </a:lnTo>
                  <a:lnTo>
                    <a:pt x="0" y="314363"/>
                  </a:lnTo>
                  <a:cubicBezTo>
                    <a:pt x="26987" y="314363"/>
                    <a:pt x="376238" y="303250"/>
                    <a:pt x="523875" y="295313"/>
                  </a:cubicBezTo>
                  <a:cubicBezTo>
                    <a:pt x="671512" y="287376"/>
                    <a:pt x="838200" y="292138"/>
                    <a:pt x="885825" y="266738"/>
                  </a:cubicBezTo>
                  <a:cubicBezTo>
                    <a:pt x="933450" y="241338"/>
                    <a:pt x="831850" y="173075"/>
                    <a:pt x="809625" y="142913"/>
                  </a:cubicBezTo>
                  <a:cubicBezTo>
                    <a:pt x="787400" y="112751"/>
                    <a:pt x="788987" y="106400"/>
                    <a:pt x="752475" y="85763"/>
                  </a:cubicBezTo>
                  <a:cubicBezTo>
                    <a:pt x="715962" y="65125"/>
                    <a:pt x="588963" y="15913"/>
                    <a:pt x="590550" y="19088"/>
                  </a:cubicBezTo>
                  <a:cubicBezTo>
                    <a:pt x="592137" y="22263"/>
                    <a:pt x="717550" y="76238"/>
                    <a:pt x="762000" y="104813"/>
                  </a:cubicBezTo>
                  <a:cubicBezTo>
                    <a:pt x="806450" y="133388"/>
                    <a:pt x="836612" y="165138"/>
                    <a:pt x="857250" y="190538"/>
                  </a:cubicBezTo>
                  <a:cubicBezTo>
                    <a:pt x="877888" y="215938"/>
                    <a:pt x="817563" y="241338"/>
                    <a:pt x="885825" y="257213"/>
                  </a:cubicBezTo>
                  <a:cubicBezTo>
                    <a:pt x="954087" y="273088"/>
                    <a:pt x="1211262" y="298488"/>
                    <a:pt x="1266825" y="285788"/>
                  </a:cubicBezTo>
                  <a:cubicBezTo>
                    <a:pt x="1322388" y="273088"/>
                    <a:pt x="1239837" y="211175"/>
                    <a:pt x="1219200" y="181013"/>
                  </a:cubicBezTo>
                  <a:cubicBezTo>
                    <a:pt x="1198563" y="150851"/>
                    <a:pt x="1171575" y="123863"/>
                    <a:pt x="1143000" y="104813"/>
                  </a:cubicBezTo>
                  <a:cubicBezTo>
                    <a:pt x="1114425" y="85763"/>
                    <a:pt x="1103313" y="84176"/>
                    <a:pt x="1047750" y="66713"/>
                  </a:cubicBezTo>
                  <a:cubicBezTo>
                    <a:pt x="992187" y="49250"/>
                    <a:pt x="827087" y="1625"/>
                    <a:pt x="809625" y="38"/>
                  </a:cubicBezTo>
                  <a:cubicBezTo>
                    <a:pt x="792163" y="-1549"/>
                    <a:pt x="904875" y="46076"/>
                    <a:pt x="942975" y="57188"/>
                  </a:cubicBezTo>
                  <a:cubicBezTo>
                    <a:pt x="981075" y="68300"/>
                    <a:pt x="1004887" y="57188"/>
                    <a:pt x="1038225" y="66713"/>
                  </a:cubicBezTo>
                  <a:cubicBezTo>
                    <a:pt x="1071562" y="76238"/>
                    <a:pt x="1108075" y="95288"/>
                    <a:pt x="1143000" y="114338"/>
                  </a:cubicBezTo>
                  <a:cubicBezTo>
                    <a:pt x="1177925" y="133388"/>
                    <a:pt x="1220788" y="161963"/>
                    <a:pt x="1247775" y="181013"/>
                  </a:cubicBezTo>
                  <a:cubicBezTo>
                    <a:pt x="1274762" y="200063"/>
                    <a:pt x="1295400" y="204825"/>
                    <a:pt x="1304925" y="228638"/>
                  </a:cubicBezTo>
                  <a:cubicBezTo>
                    <a:pt x="1314450" y="252450"/>
                    <a:pt x="1303338" y="312776"/>
                    <a:pt x="1304925" y="323888"/>
                  </a:cubicBezTo>
                  <a:cubicBezTo>
                    <a:pt x="1306512" y="335000"/>
                    <a:pt x="1279525" y="295313"/>
                    <a:pt x="1314450" y="295313"/>
                  </a:cubicBezTo>
                  <a:cubicBezTo>
                    <a:pt x="1349375" y="295313"/>
                    <a:pt x="1493838" y="344525"/>
                    <a:pt x="1514475" y="323888"/>
                  </a:cubicBezTo>
                  <a:cubicBezTo>
                    <a:pt x="1535112" y="303251"/>
                    <a:pt x="1462087" y="208000"/>
                    <a:pt x="1438275" y="171488"/>
                  </a:cubicBezTo>
                  <a:cubicBezTo>
                    <a:pt x="1414463" y="134976"/>
                    <a:pt x="1393031" y="119894"/>
                    <a:pt x="1371600" y="104813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258" name="Freeform: Shape 13">
              <a:extLst>
                <a:ext uri="{FF2B5EF4-FFF2-40B4-BE49-F238E27FC236}">
                  <a16:creationId xmlns:a16="http://schemas.microsoft.com/office/drawing/2014/main" id="{8256149D-8244-484F-9620-8F21734989BB}"/>
                </a:ext>
              </a:extLst>
            </p:cNvPr>
            <p:cNvSpPr/>
            <p:nvPr/>
          </p:nvSpPr>
          <p:spPr>
            <a:xfrm>
              <a:off x="5467350" y="657225"/>
              <a:ext cx="266700" cy="390525"/>
            </a:xfrm>
            <a:custGeom>
              <a:avLst/>
              <a:gdLst>
                <a:gd name="connsiteX0" fmla="*/ 266700 w 266700"/>
                <a:gd name="connsiteY0" fmla="*/ 390525 h 390525"/>
                <a:gd name="connsiteX1" fmla="*/ 219075 w 266700"/>
                <a:gd name="connsiteY1" fmla="*/ 276225 h 390525"/>
                <a:gd name="connsiteX2" fmla="*/ 209550 w 266700"/>
                <a:gd name="connsiteY2" fmla="*/ 142875 h 390525"/>
                <a:gd name="connsiteX3" fmla="*/ 0 w 266700"/>
                <a:gd name="connsiteY3" fmla="*/ 0 h 390525"/>
                <a:gd name="connsiteX4" fmla="*/ 0 w 266700"/>
                <a:gd name="connsiteY4" fmla="*/ 0 h 390525"/>
                <a:gd name="connsiteX5" fmla="*/ 0 w 266700"/>
                <a:gd name="connsiteY5" fmla="*/ 0 h 390525"/>
                <a:gd name="connsiteX6" fmla="*/ 9525 w 266700"/>
                <a:gd name="connsiteY6" fmla="*/ 2857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390525">
                  <a:moveTo>
                    <a:pt x="266700" y="390525"/>
                  </a:moveTo>
                  <a:cubicBezTo>
                    <a:pt x="247650" y="354012"/>
                    <a:pt x="228600" y="317500"/>
                    <a:pt x="219075" y="276225"/>
                  </a:cubicBezTo>
                  <a:cubicBezTo>
                    <a:pt x="209550" y="234950"/>
                    <a:pt x="246062" y="188912"/>
                    <a:pt x="209550" y="142875"/>
                  </a:cubicBezTo>
                  <a:cubicBezTo>
                    <a:pt x="173038" y="96838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9525" y="28575"/>
                  </a:ln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259" name="Freeform: Shape 14">
              <a:extLst>
                <a:ext uri="{FF2B5EF4-FFF2-40B4-BE49-F238E27FC236}">
                  <a16:creationId xmlns:a16="http://schemas.microsoft.com/office/drawing/2014/main" id="{8432175C-0B21-48B7-9777-FA9936EEB939}"/>
                </a:ext>
              </a:extLst>
            </p:cNvPr>
            <p:cNvSpPr/>
            <p:nvPr/>
          </p:nvSpPr>
          <p:spPr>
            <a:xfrm>
              <a:off x="6086475" y="918268"/>
              <a:ext cx="1674118" cy="492606"/>
            </a:xfrm>
            <a:custGeom>
              <a:avLst/>
              <a:gdLst>
                <a:gd name="connsiteX0" fmla="*/ 0 w 1674118"/>
                <a:gd name="connsiteY0" fmla="*/ 481907 h 492606"/>
                <a:gd name="connsiteX1" fmla="*/ 180975 w 1674118"/>
                <a:gd name="connsiteY1" fmla="*/ 386657 h 492606"/>
                <a:gd name="connsiteX2" fmla="*/ 276225 w 1674118"/>
                <a:gd name="connsiteY2" fmla="*/ 310457 h 492606"/>
                <a:gd name="connsiteX3" fmla="*/ 438150 w 1674118"/>
                <a:gd name="connsiteY3" fmla="*/ 196157 h 492606"/>
                <a:gd name="connsiteX4" fmla="*/ 666750 w 1674118"/>
                <a:gd name="connsiteY4" fmla="*/ 158057 h 492606"/>
                <a:gd name="connsiteX5" fmla="*/ 809625 w 1674118"/>
                <a:gd name="connsiteY5" fmla="*/ 148532 h 492606"/>
                <a:gd name="connsiteX6" fmla="*/ 1047750 w 1674118"/>
                <a:gd name="connsiteY6" fmla="*/ 158057 h 492606"/>
                <a:gd name="connsiteX7" fmla="*/ 1257300 w 1674118"/>
                <a:gd name="connsiteY7" fmla="*/ 215207 h 492606"/>
                <a:gd name="connsiteX8" fmla="*/ 1476375 w 1674118"/>
                <a:gd name="connsiteY8" fmla="*/ 339032 h 492606"/>
                <a:gd name="connsiteX9" fmla="*/ 1647825 w 1674118"/>
                <a:gd name="connsiteY9" fmla="*/ 424757 h 492606"/>
                <a:gd name="connsiteX10" fmla="*/ 1666875 w 1674118"/>
                <a:gd name="connsiteY10" fmla="*/ 491432 h 492606"/>
                <a:gd name="connsiteX11" fmla="*/ 1581150 w 1674118"/>
                <a:gd name="connsiteY11" fmla="*/ 367607 h 492606"/>
                <a:gd name="connsiteX12" fmla="*/ 1304925 w 1674118"/>
                <a:gd name="connsiteY12" fmla="*/ 234257 h 492606"/>
                <a:gd name="connsiteX13" fmla="*/ 1428750 w 1674118"/>
                <a:gd name="connsiteY13" fmla="*/ 196157 h 492606"/>
                <a:gd name="connsiteX14" fmla="*/ 1466850 w 1674118"/>
                <a:gd name="connsiteY14" fmla="*/ 177107 h 492606"/>
                <a:gd name="connsiteX15" fmla="*/ 1504950 w 1674118"/>
                <a:gd name="connsiteY15" fmla="*/ 158057 h 492606"/>
                <a:gd name="connsiteX16" fmla="*/ 1409700 w 1674118"/>
                <a:gd name="connsiteY16" fmla="*/ 158057 h 492606"/>
                <a:gd name="connsiteX17" fmla="*/ 1343025 w 1674118"/>
                <a:gd name="connsiteY17" fmla="*/ 215207 h 492606"/>
                <a:gd name="connsiteX18" fmla="*/ 1047750 w 1674118"/>
                <a:gd name="connsiteY18" fmla="*/ 158057 h 492606"/>
                <a:gd name="connsiteX19" fmla="*/ 1114425 w 1674118"/>
                <a:gd name="connsiteY19" fmla="*/ 139007 h 492606"/>
                <a:gd name="connsiteX20" fmla="*/ 1171575 w 1674118"/>
                <a:gd name="connsiteY20" fmla="*/ 72332 h 492606"/>
                <a:gd name="connsiteX21" fmla="*/ 1238250 w 1674118"/>
                <a:gd name="connsiteY21" fmla="*/ 15182 h 492606"/>
                <a:gd name="connsiteX22" fmla="*/ 1276350 w 1674118"/>
                <a:gd name="connsiteY22" fmla="*/ 5657 h 492606"/>
                <a:gd name="connsiteX23" fmla="*/ 1152525 w 1674118"/>
                <a:gd name="connsiteY23" fmla="*/ 91382 h 492606"/>
                <a:gd name="connsiteX24" fmla="*/ 1066800 w 1674118"/>
                <a:gd name="connsiteY24" fmla="*/ 148532 h 492606"/>
                <a:gd name="connsiteX25" fmla="*/ 809625 w 1674118"/>
                <a:gd name="connsiteY25" fmla="*/ 148532 h 492606"/>
                <a:gd name="connsiteX26" fmla="*/ 885825 w 1674118"/>
                <a:gd name="connsiteY26" fmla="*/ 81857 h 492606"/>
                <a:gd name="connsiteX27" fmla="*/ 942975 w 1674118"/>
                <a:gd name="connsiteY27" fmla="*/ 24707 h 49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74118" h="492606">
                  <a:moveTo>
                    <a:pt x="0" y="481907"/>
                  </a:moveTo>
                  <a:cubicBezTo>
                    <a:pt x="67468" y="448569"/>
                    <a:pt x="134937" y="415232"/>
                    <a:pt x="180975" y="386657"/>
                  </a:cubicBezTo>
                  <a:cubicBezTo>
                    <a:pt x="227013" y="358082"/>
                    <a:pt x="233363" y="342207"/>
                    <a:pt x="276225" y="310457"/>
                  </a:cubicBezTo>
                  <a:cubicBezTo>
                    <a:pt x="319087" y="278707"/>
                    <a:pt x="373063" y="221557"/>
                    <a:pt x="438150" y="196157"/>
                  </a:cubicBezTo>
                  <a:cubicBezTo>
                    <a:pt x="503238" y="170757"/>
                    <a:pt x="604838" y="165994"/>
                    <a:pt x="666750" y="158057"/>
                  </a:cubicBezTo>
                  <a:cubicBezTo>
                    <a:pt x="728662" y="150120"/>
                    <a:pt x="746125" y="148532"/>
                    <a:pt x="809625" y="148532"/>
                  </a:cubicBezTo>
                  <a:cubicBezTo>
                    <a:pt x="873125" y="148532"/>
                    <a:pt x="973138" y="146945"/>
                    <a:pt x="1047750" y="158057"/>
                  </a:cubicBezTo>
                  <a:cubicBezTo>
                    <a:pt x="1122362" y="169169"/>
                    <a:pt x="1185863" y="185044"/>
                    <a:pt x="1257300" y="215207"/>
                  </a:cubicBezTo>
                  <a:cubicBezTo>
                    <a:pt x="1328738" y="245369"/>
                    <a:pt x="1411287" y="304107"/>
                    <a:pt x="1476375" y="339032"/>
                  </a:cubicBezTo>
                  <a:cubicBezTo>
                    <a:pt x="1541463" y="373957"/>
                    <a:pt x="1616075" y="399357"/>
                    <a:pt x="1647825" y="424757"/>
                  </a:cubicBezTo>
                  <a:cubicBezTo>
                    <a:pt x="1679575" y="450157"/>
                    <a:pt x="1677988" y="500957"/>
                    <a:pt x="1666875" y="491432"/>
                  </a:cubicBezTo>
                  <a:cubicBezTo>
                    <a:pt x="1655763" y="481907"/>
                    <a:pt x="1641475" y="410469"/>
                    <a:pt x="1581150" y="367607"/>
                  </a:cubicBezTo>
                  <a:cubicBezTo>
                    <a:pt x="1520825" y="324745"/>
                    <a:pt x="1330325" y="262832"/>
                    <a:pt x="1304925" y="234257"/>
                  </a:cubicBezTo>
                  <a:cubicBezTo>
                    <a:pt x="1279525" y="205682"/>
                    <a:pt x="1401763" y="205682"/>
                    <a:pt x="1428750" y="196157"/>
                  </a:cubicBezTo>
                  <a:cubicBezTo>
                    <a:pt x="1455737" y="186632"/>
                    <a:pt x="1466850" y="177107"/>
                    <a:pt x="1466850" y="177107"/>
                  </a:cubicBezTo>
                  <a:cubicBezTo>
                    <a:pt x="1479550" y="170757"/>
                    <a:pt x="1514475" y="161232"/>
                    <a:pt x="1504950" y="158057"/>
                  </a:cubicBezTo>
                  <a:cubicBezTo>
                    <a:pt x="1495425" y="154882"/>
                    <a:pt x="1436687" y="148532"/>
                    <a:pt x="1409700" y="158057"/>
                  </a:cubicBezTo>
                  <a:cubicBezTo>
                    <a:pt x="1382713" y="167582"/>
                    <a:pt x="1403350" y="215207"/>
                    <a:pt x="1343025" y="215207"/>
                  </a:cubicBezTo>
                  <a:cubicBezTo>
                    <a:pt x="1282700" y="215207"/>
                    <a:pt x="1085850" y="170757"/>
                    <a:pt x="1047750" y="158057"/>
                  </a:cubicBezTo>
                  <a:cubicBezTo>
                    <a:pt x="1009650" y="145357"/>
                    <a:pt x="1093788" y="153294"/>
                    <a:pt x="1114425" y="139007"/>
                  </a:cubicBezTo>
                  <a:cubicBezTo>
                    <a:pt x="1135062" y="124720"/>
                    <a:pt x="1150938" y="92969"/>
                    <a:pt x="1171575" y="72332"/>
                  </a:cubicBezTo>
                  <a:cubicBezTo>
                    <a:pt x="1192212" y="51695"/>
                    <a:pt x="1220788" y="26294"/>
                    <a:pt x="1238250" y="15182"/>
                  </a:cubicBezTo>
                  <a:cubicBezTo>
                    <a:pt x="1255712" y="4070"/>
                    <a:pt x="1290638" y="-7043"/>
                    <a:pt x="1276350" y="5657"/>
                  </a:cubicBezTo>
                  <a:cubicBezTo>
                    <a:pt x="1262063" y="18357"/>
                    <a:pt x="1187450" y="67570"/>
                    <a:pt x="1152525" y="91382"/>
                  </a:cubicBezTo>
                  <a:cubicBezTo>
                    <a:pt x="1117600" y="115194"/>
                    <a:pt x="1123950" y="139007"/>
                    <a:pt x="1066800" y="148532"/>
                  </a:cubicBezTo>
                  <a:cubicBezTo>
                    <a:pt x="1009650" y="158057"/>
                    <a:pt x="839787" y="159644"/>
                    <a:pt x="809625" y="148532"/>
                  </a:cubicBezTo>
                  <a:cubicBezTo>
                    <a:pt x="779463" y="137420"/>
                    <a:pt x="863600" y="102494"/>
                    <a:pt x="885825" y="81857"/>
                  </a:cubicBezTo>
                  <a:cubicBezTo>
                    <a:pt x="908050" y="61220"/>
                    <a:pt x="925512" y="42963"/>
                    <a:pt x="942975" y="2470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260" name="Freeform: Shape 15">
              <a:extLst>
                <a:ext uri="{FF2B5EF4-FFF2-40B4-BE49-F238E27FC236}">
                  <a16:creationId xmlns:a16="http://schemas.microsoft.com/office/drawing/2014/main" id="{331ED5FB-4C27-4EEE-ADA4-164190162C0F}"/>
                </a:ext>
              </a:extLst>
            </p:cNvPr>
            <p:cNvSpPr/>
            <p:nvPr/>
          </p:nvSpPr>
          <p:spPr>
            <a:xfrm>
              <a:off x="6600825" y="875803"/>
              <a:ext cx="133404" cy="210047"/>
            </a:xfrm>
            <a:custGeom>
              <a:avLst/>
              <a:gdLst>
                <a:gd name="connsiteX0" fmla="*/ 0 w 133404"/>
                <a:gd name="connsiteY0" fmla="*/ 210047 h 210047"/>
                <a:gd name="connsiteX1" fmla="*/ 19050 w 133404"/>
                <a:gd name="connsiteY1" fmla="*/ 57647 h 210047"/>
                <a:gd name="connsiteX2" fmla="*/ 85725 w 133404"/>
                <a:gd name="connsiteY2" fmla="*/ 19547 h 210047"/>
                <a:gd name="connsiteX3" fmla="*/ 133350 w 133404"/>
                <a:gd name="connsiteY3" fmla="*/ 497 h 210047"/>
                <a:gd name="connsiteX4" fmla="*/ 95250 w 133404"/>
                <a:gd name="connsiteY4" fmla="*/ 38597 h 210047"/>
                <a:gd name="connsiteX5" fmla="*/ 95250 w 133404"/>
                <a:gd name="connsiteY5" fmla="*/ 497 h 21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404" h="210047">
                  <a:moveTo>
                    <a:pt x="0" y="210047"/>
                  </a:moveTo>
                  <a:cubicBezTo>
                    <a:pt x="2381" y="149722"/>
                    <a:pt x="4763" y="89397"/>
                    <a:pt x="19050" y="57647"/>
                  </a:cubicBezTo>
                  <a:cubicBezTo>
                    <a:pt x="33338" y="25897"/>
                    <a:pt x="66675" y="29072"/>
                    <a:pt x="85725" y="19547"/>
                  </a:cubicBezTo>
                  <a:cubicBezTo>
                    <a:pt x="104775" y="10022"/>
                    <a:pt x="131763" y="-2678"/>
                    <a:pt x="133350" y="497"/>
                  </a:cubicBezTo>
                  <a:cubicBezTo>
                    <a:pt x="134937" y="3672"/>
                    <a:pt x="101600" y="38597"/>
                    <a:pt x="95250" y="38597"/>
                  </a:cubicBezTo>
                  <a:cubicBezTo>
                    <a:pt x="88900" y="38597"/>
                    <a:pt x="92075" y="19547"/>
                    <a:pt x="95250" y="497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261" name="Freeform: Shape 16">
              <a:extLst>
                <a:ext uri="{FF2B5EF4-FFF2-40B4-BE49-F238E27FC236}">
                  <a16:creationId xmlns:a16="http://schemas.microsoft.com/office/drawing/2014/main" id="{93B6B8A3-90C1-4229-92AC-C2AB41354FC0}"/>
                </a:ext>
              </a:extLst>
            </p:cNvPr>
            <p:cNvSpPr/>
            <p:nvPr/>
          </p:nvSpPr>
          <p:spPr>
            <a:xfrm>
              <a:off x="6200775" y="533400"/>
              <a:ext cx="28575" cy="371475"/>
            </a:xfrm>
            <a:custGeom>
              <a:avLst/>
              <a:gdLst>
                <a:gd name="connsiteX0" fmla="*/ 0 w 28575"/>
                <a:gd name="connsiteY0" fmla="*/ 371475 h 371475"/>
                <a:gd name="connsiteX1" fmla="*/ 9525 w 28575"/>
                <a:gd name="connsiteY1" fmla="*/ 200025 h 371475"/>
                <a:gd name="connsiteX2" fmla="*/ 28575 w 28575"/>
                <a:gd name="connsiteY2" fmla="*/ 0 h 371475"/>
                <a:gd name="connsiteX3" fmla="*/ 28575 w 28575"/>
                <a:gd name="connsiteY3" fmla="*/ 0 h 371475"/>
                <a:gd name="connsiteX4" fmla="*/ 28575 w 28575"/>
                <a:gd name="connsiteY4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371475">
                  <a:moveTo>
                    <a:pt x="0" y="371475"/>
                  </a:moveTo>
                  <a:cubicBezTo>
                    <a:pt x="2381" y="316706"/>
                    <a:pt x="4763" y="261937"/>
                    <a:pt x="9525" y="200025"/>
                  </a:cubicBezTo>
                  <a:cubicBezTo>
                    <a:pt x="14288" y="138112"/>
                    <a:pt x="28575" y="0"/>
                    <a:pt x="28575" y="0"/>
                  </a:cubicBezTo>
                  <a:lnTo>
                    <a:pt x="28575" y="0"/>
                  </a:lnTo>
                  <a:lnTo>
                    <a:pt x="28575" y="0"/>
                  </a:ln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262" name="Freeform: Shape 17">
              <a:extLst>
                <a:ext uri="{FF2B5EF4-FFF2-40B4-BE49-F238E27FC236}">
                  <a16:creationId xmlns:a16="http://schemas.microsoft.com/office/drawing/2014/main" id="{16193036-3772-4A60-B9D1-1984408D45E4}"/>
                </a:ext>
              </a:extLst>
            </p:cNvPr>
            <p:cNvSpPr/>
            <p:nvPr/>
          </p:nvSpPr>
          <p:spPr>
            <a:xfrm>
              <a:off x="4719176" y="540258"/>
              <a:ext cx="510049" cy="107442"/>
            </a:xfrm>
            <a:custGeom>
              <a:avLst/>
              <a:gdLst>
                <a:gd name="connsiteX0" fmla="*/ 510049 w 510049"/>
                <a:gd name="connsiteY0" fmla="*/ 107442 h 107442"/>
                <a:gd name="connsiteX1" fmla="*/ 290974 w 510049"/>
                <a:gd name="connsiteY1" fmla="*/ 2667 h 107442"/>
                <a:gd name="connsiteX2" fmla="*/ 14749 w 510049"/>
                <a:gd name="connsiteY2" fmla="*/ 31242 h 107442"/>
                <a:gd name="connsiteX3" fmla="*/ 62374 w 510049"/>
                <a:gd name="connsiteY3" fmla="*/ 31242 h 10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049" h="107442">
                  <a:moveTo>
                    <a:pt x="510049" y="107442"/>
                  </a:moveTo>
                  <a:cubicBezTo>
                    <a:pt x="441786" y="61404"/>
                    <a:pt x="373524" y="15367"/>
                    <a:pt x="290974" y="2667"/>
                  </a:cubicBezTo>
                  <a:cubicBezTo>
                    <a:pt x="208424" y="-10033"/>
                    <a:pt x="52849" y="26479"/>
                    <a:pt x="14749" y="31242"/>
                  </a:cubicBezTo>
                  <a:cubicBezTo>
                    <a:pt x="-23351" y="36004"/>
                    <a:pt x="19511" y="33623"/>
                    <a:pt x="62374" y="31242"/>
                  </a:cubicBez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263" name="Freeform: Shape 18">
              <a:extLst>
                <a:ext uri="{FF2B5EF4-FFF2-40B4-BE49-F238E27FC236}">
                  <a16:creationId xmlns:a16="http://schemas.microsoft.com/office/drawing/2014/main" id="{27EE8184-AB18-4C88-8CDE-C44940D31A61}"/>
                </a:ext>
              </a:extLst>
            </p:cNvPr>
            <p:cNvSpPr/>
            <p:nvPr/>
          </p:nvSpPr>
          <p:spPr>
            <a:xfrm>
              <a:off x="5343525" y="419100"/>
              <a:ext cx="409575" cy="285750"/>
            </a:xfrm>
            <a:custGeom>
              <a:avLst/>
              <a:gdLst>
                <a:gd name="connsiteX0" fmla="*/ 409575 w 409575"/>
                <a:gd name="connsiteY0" fmla="*/ 285750 h 285750"/>
                <a:gd name="connsiteX1" fmla="*/ 342900 w 409575"/>
                <a:gd name="connsiteY1" fmla="*/ 180975 h 285750"/>
                <a:gd name="connsiteX2" fmla="*/ 180975 w 409575"/>
                <a:gd name="connsiteY2" fmla="*/ 66675 h 285750"/>
                <a:gd name="connsiteX3" fmla="*/ 0 w 409575"/>
                <a:gd name="connsiteY3" fmla="*/ 0 h 285750"/>
                <a:gd name="connsiteX4" fmla="*/ 0 w 409575"/>
                <a:gd name="connsiteY4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285750">
                  <a:moveTo>
                    <a:pt x="409575" y="285750"/>
                  </a:moveTo>
                  <a:cubicBezTo>
                    <a:pt x="395287" y="251618"/>
                    <a:pt x="381000" y="217487"/>
                    <a:pt x="342900" y="180975"/>
                  </a:cubicBezTo>
                  <a:cubicBezTo>
                    <a:pt x="304800" y="144463"/>
                    <a:pt x="238125" y="96837"/>
                    <a:pt x="180975" y="66675"/>
                  </a:cubicBezTo>
                  <a:cubicBezTo>
                    <a:pt x="123825" y="36513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264" name="Freeform: Shape 19">
              <a:extLst>
                <a:ext uri="{FF2B5EF4-FFF2-40B4-BE49-F238E27FC236}">
                  <a16:creationId xmlns:a16="http://schemas.microsoft.com/office/drawing/2014/main" id="{327423DF-8D39-4858-80EB-BE4A9272F6ED}"/>
                </a:ext>
              </a:extLst>
            </p:cNvPr>
            <p:cNvSpPr/>
            <p:nvPr/>
          </p:nvSpPr>
          <p:spPr>
            <a:xfrm>
              <a:off x="6219825" y="714292"/>
              <a:ext cx="114316" cy="85808"/>
            </a:xfrm>
            <a:custGeom>
              <a:avLst/>
              <a:gdLst>
                <a:gd name="connsiteX0" fmla="*/ 0 w 114316"/>
                <a:gd name="connsiteY0" fmla="*/ 85808 h 85808"/>
                <a:gd name="connsiteX1" fmla="*/ 114300 w 114316"/>
                <a:gd name="connsiteY1" fmla="*/ 83 h 85808"/>
                <a:gd name="connsiteX2" fmla="*/ 0 w 114316"/>
                <a:gd name="connsiteY2" fmla="*/ 85808 h 8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16" h="85808">
                  <a:moveTo>
                    <a:pt x="0" y="85808"/>
                  </a:moveTo>
                  <a:cubicBezTo>
                    <a:pt x="0" y="85808"/>
                    <a:pt x="115887" y="-3092"/>
                    <a:pt x="114300" y="83"/>
                  </a:cubicBezTo>
                  <a:cubicBezTo>
                    <a:pt x="112713" y="3258"/>
                    <a:pt x="0" y="85808"/>
                    <a:pt x="0" y="85808"/>
                  </a:cubicBezTo>
                  <a:close/>
                </a:path>
              </a:pathLst>
            </a:custGeom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265" name="Freeform: Shape 21">
              <a:extLst>
                <a:ext uri="{FF2B5EF4-FFF2-40B4-BE49-F238E27FC236}">
                  <a16:creationId xmlns:a16="http://schemas.microsoft.com/office/drawing/2014/main" id="{BA7AB8EB-F6D4-48E1-9E2D-4A2A495AB4DC}"/>
                </a:ext>
              </a:extLst>
            </p:cNvPr>
            <p:cNvSpPr/>
            <p:nvPr/>
          </p:nvSpPr>
          <p:spPr>
            <a:xfrm>
              <a:off x="6057888" y="761983"/>
              <a:ext cx="142887" cy="104792"/>
            </a:xfrm>
            <a:custGeom>
              <a:avLst/>
              <a:gdLst>
                <a:gd name="connsiteX0" fmla="*/ 142887 w 142887"/>
                <a:gd name="connsiteY0" fmla="*/ 104792 h 104792"/>
                <a:gd name="connsiteX1" fmla="*/ 12 w 142887"/>
                <a:gd name="connsiteY1" fmla="*/ 17 h 104792"/>
                <a:gd name="connsiteX2" fmla="*/ 142887 w 142887"/>
                <a:gd name="connsiteY2" fmla="*/ 104792 h 10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87" h="104792">
                  <a:moveTo>
                    <a:pt x="142887" y="104792"/>
                  </a:moveTo>
                  <a:lnTo>
                    <a:pt x="12" y="17"/>
                  </a:lnTo>
                  <a:cubicBezTo>
                    <a:pt x="-1575" y="-1570"/>
                    <a:pt x="142887" y="104792"/>
                    <a:pt x="142887" y="104792"/>
                  </a:cubicBezTo>
                  <a:close/>
                </a:path>
              </a:pathLst>
            </a:custGeom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266" name="Freeform: Shape 22">
              <a:extLst>
                <a:ext uri="{FF2B5EF4-FFF2-40B4-BE49-F238E27FC236}">
                  <a16:creationId xmlns:a16="http://schemas.microsoft.com/office/drawing/2014/main" id="{809282BE-6136-4BD7-B8BF-120F76473322}"/>
                </a:ext>
              </a:extLst>
            </p:cNvPr>
            <p:cNvSpPr/>
            <p:nvPr/>
          </p:nvSpPr>
          <p:spPr>
            <a:xfrm>
              <a:off x="6133787" y="666750"/>
              <a:ext cx="86038" cy="85725"/>
            </a:xfrm>
            <a:custGeom>
              <a:avLst/>
              <a:gdLst>
                <a:gd name="connsiteX0" fmla="*/ 86038 w 86038"/>
                <a:gd name="connsiteY0" fmla="*/ 85725 h 85725"/>
                <a:gd name="connsiteX1" fmla="*/ 313 w 86038"/>
                <a:gd name="connsiteY1" fmla="*/ 0 h 85725"/>
                <a:gd name="connsiteX2" fmla="*/ 86038 w 86038"/>
                <a:gd name="connsiteY2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038" h="85725">
                  <a:moveTo>
                    <a:pt x="86038" y="85725"/>
                  </a:moveTo>
                  <a:cubicBezTo>
                    <a:pt x="86038" y="85725"/>
                    <a:pt x="6663" y="0"/>
                    <a:pt x="313" y="0"/>
                  </a:cubicBezTo>
                  <a:cubicBezTo>
                    <a:pt x="-6037" y="0"/>
                    <a:pt x="86038" y="85725"/>
                    <a:pt x="86038" y="85725"/>
                  </a:cubicBezTo>
                  <a:close/>
                </a:path>
              </a:pathLst>
            </a:custGeom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267" name="Freeform: Shape 23">
              <a:extLst>
                <a:ext uri="{FF2B5EF4-FFF2-40B4-BE49-F238E27FC236}">
                  <a16:creationId xmlns:a16="http://schemas.microsoft.com/office/drawing/2014/main" id="{A73333EF-80A1-4DE6-8C62-99F557FD41E6}"/>
                </a:ext>
              </a:extLst>
            </p:cNvPr>
            <p:cNvSpPr/>
            <p:nvPr/>
          </p:nvSpPr>
          <p:spPr>
            <a:xfrm>
              <a:off x="6248400" y="657225"/>
              <a:ext cx="57150" cy="9525"/>
            </a:xfrm>
            <a:custGeom>
              <a:avLst/>
              <a:gdLst>
                <a:gd name="connsiteX0" fmla="*/ 0 w 57150"/>
                <a:gd name="connsiteY0" fmla="*/ 9525 h 9525"/>
                <a:gd name="connsiteX1" fmla="*/ 57150 w 57150"/>
                <a:gd name="connsiteY1" fmla="*/ 0 h 9525"/>
                <a:gd name="connsiteX2" fmla="*/ 57150 w 57150"/>
                <a:gd name="connsiteY2" fmla="*/ 0 h 9525"/>
                <a:gd name="connsiteX3" fmla="*/ 57150 w 57150"/>
                <a:gd name="connsiteY3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9525">
                  <a:moveTo>
                    <a:pt x="0" y="9525"/>
                  </a:moveTo>
                  <a:lnTo>
                    <a:pt x="57150" y="0"/>
                  </a:lnTo>
                  <a:lnTo>
                    <a:pt x="57150" y="0"/>
                  </a:lnTo>
                  <a:lnTo>
                    <a:pt x="57150" y="0"/>
                  </a:ln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268" name="Freeform: Shape 24">
              <a:extLst>
                <a:ext uri="{FF2B5EF4-FFF2-40B4-BE49-F238E27FC236}">
                  <a16:creationId xmlns:a16="http://schemas.microsoft.com/office/drawing/2014/main" id="{0F81CB72-10FA-4D8D-8F42-79168EB634F1}"/>
                </a:ext>
              </a:extLst>
            </p:cNvPr>
            <p:cNvSpPr/>
            <p:nvPr/>
          </p:nvSpPr>
          <p:spPr>
            <a:xfrm>
              <a:off x="4162425" y="704836"/>
              <a:ext cx="266700" cy="180989"/>
            </a:xfrm>
            <a:custGeom>
              <a:avLst/>
              <a:gdLst>
                <a:gd name="connsiteX0" fmla="*/ 266700 w 266700"/>
                <a:gd name="connsiteY0" fmla="*/ 180989 h 180989"/>
                <a:gd name="connsiteX1" fmla="*/ 152400 w 266700"/>
                <a:gd name="connsiteY1" fmla="*/ 28589 h 180989"/>
                <a:gd name="connsiteX2" fmla="*/ 0 w 266700"/>
                <a:gd name="connsiteY2" fmla="*/ 14 h 180989"/>
                <a:gd name="connsiteX3" fmla="*/ 0 w 266700"/>
                <a:gd name="connsiteY3" fmla="*/ 14 h 18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80989">
                  <a:moveTo>
                    <a:pt x="266700" y="180989"/>
                  </a:moveTo>
                  <a:cubicBezTo>
                    <a:pt x="231775" y="119870"/>
                    <a:pt x="196850" y="58751"/>
                    <a:pt x="152400" y="28589"/>
                  </a:cubicBezTo>
                  <a:cubicBezTo>
                    <a:pt x="107950" y="-1573"/>
                    <a:pt x="0" y="14"/>
                    <a:pt x="0" y="14"/>
                  </a:cubicBezTo>
                  <a:lnTo>
                    <a:pt x="0" y="14"/>
                  </a:ln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</p:grpSp>
      <p:sp>
        <p:nvSpPr>
          <p:cNvPr id="269" name="Rectangle 268"/>
          <p:cNvSpPr/>
          <p:nvPr/>
        </p:nvSpPr>
        <p:spPr>
          <a:xfrm>
            <a:off x="4548018" y="0"/>
            <a:ext cx="3964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দেখতে পাচ্ছ?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228600" y="6164148"/>
            <a:ext cx="11258356" cy="61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13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413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41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3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41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3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41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3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জীবই</a:t>
            </a:r>
            <a:r>
              <a:rPr lang="en-US" sz="341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3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বাঁচতে</a:t>
            </a:r>
            <a:r>
              <a:rPr lang="en-US" sz="3413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413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413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413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41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413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413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413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en-US" sz="3413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41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3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41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13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413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413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413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413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413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413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5453712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/>
      <p:bldP spid="2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051560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24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 rot="16200000">
            <a:off x="9118156" y="3779100"/>
            <a:ext cx="5576593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822825881"/>
              </p:ext>
            </p:extLst>
          </p:nvPr>
        </p:nvGraphicFramePr>
        <p:xfrm>
          <a:off x="152402" y="0"/>
          <a:ext cx="12039598" cy="686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0" name="Picture 49">
            <a:extLst>
              <a:ext uri="{FF2B5EF4-FFF2-40B4-BE49-F238E27FC236}">
                <a16:creationId xmlns:a16="http://schemas.microsoft.com/office/drawing/2014/main" id="{48C33EB3-6627-4762-B2D1-BB460B6183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9570" y="657905"/>
            <a:ext cx="3027589" cy="4206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33B61169-F79D-426C-ACF3-C2B3E01D80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 flipV="1">
            <a:off x="5509613" y="2998602"/>
            <a:ext cx="2725344" cy="2086050"/>
          </a:xfrm>
          <a:prstGeom prst="rect">
            <a:avLst/>
          </a:prstGeom>
        </p:spPr>
      </p:pic>
      <p:sp>
        <p:nvSpPr>
          <p:cNvPr id="82" name="Arrow: Curved Down 28">
            <a:extLst>
              <a:ext uri="{FF2B5EF4-FFF2-40B4-BE49-F238E27FC236}">
                <a16:creationId xmlns:a16="http://schemas.microsoft.com/office/drawing/2014/main" id="{88543911-81E1-4DBC-83D0-FF155D892597}"/>
              </a:ext>
            </a:extLst>
          </p:cNvPr>
          <p:cNvSpPr/>
          <p:nvPr/>
        </p:nvSpPr>
        <p:spPr>
          <a:xfrm rot="725340" flipH="1" flipV="1">
            <a:off x="3358344" y="3488712"/>
            <a:ext cx="3460057" cy="1024843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 dirty="0">
              <a:solidFill>
                <a:srgbClr val="FF0000"/>
              </a:solidFill>
            </a:endParaRPr>
          </a:p>
        </p:txBody>
      </p:sp>
      <p:sp>
        <p:nvSpPr>
          <p:cNvPr id="83" name="Arrow: Curved Down 21">
            <a:extLst>
              <a:ext uri="{FF2B5EF4-FFF2-40B4-BE49-F238E27FC236}">
                <a16:creationId xmlns:a16="http://schemas.microsoft.com/office/drawing/2014/main" id="{BBB68B0F-A2B0-4683-8204-32BA4F18C094}"/>
              </a:ext>
            </a:extLst>
          </p:cNvPr>
          <p:cNvSpPr/>
          <p:nvPr/>
        </p:nvSpPr>
        <p:spPr>
          <a:xfrm rot="1860433">
            <a:off x="3211513" y="1903280"/>
            <a:ext cx="3366938" cy="1179047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831673" y="4837041"/>
            <a:ext cx="3293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ডাইঅক্সাইড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85" name="Rectangle 84"/>
          <p:cNvSpPr/>
          <p:nvPr/>
        </p:nvSpPr>
        <p:spPr>
          <a:xfrm>
            <a:off x="5633468" y="1858625"/>
            <a:ext cx="2281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578732" y="5607602"/>
            <a:ext cx="918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ডাইঅক্সাইড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87" name="Rectangle 86"/>
          <p:cNvSpPr/>
          <p:nvPr/>
        </p:nvSpPr>
        <p:spPr>
          <a:xfrm>
            <a:off x="1578732" y="5635072"/>
            <a:ext cx="102347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খাদ্য তৈরির সময় বায়ু থেকে কার্বন ডাইঅক্সাইড গ্রহণ করে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এবং অক্সিজেন ত্যাগ করে।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8" name="Rectangle 87"/>
          <p:cNvSpPr/>
          <p:nvPr/>
        </p:nvSpPr>
        <p:spPr>
          <a:xfrm>
            <a:off x="5211151" y="87426"/>
            <a:ext cx="5555827" cy="61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413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 আমরা কী দেখতে পাচ্ছি? </a:t>
            </a:r>
            <a:endParaRPr lang="en-US" sz="34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907489" y="84958"/>
            <a:ext cx="7075749" cy="61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413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 বায়ু থেকে </a:t>
            </a:r>
            <a:r>
              <a:rPr lang="bn-BD" sz="3413" dirty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bn-BD" sz="3413" dirty="0">
                <a:latin typeface="NikoshBAN" panose="02000000000000000000" pitchFamily="2" charset="0"/>
                <a:cs typeface="NikoshBAN" panose="02000000000000000000" pitchFamily="2" charset="0"/>
              </a:rPr>
              <a:t> করে এবং কী ত্যাগ করে? 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1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413" dirty="0"/>
          </a:p>
        </p:txBody>
      </p:sp>
      <p:sp>
        <p:nvSpPr>
          <p:cNvPr id="90" name="Rectangle 89"/>
          <p:cNvSpPr/>
          <p:nvPr/>
        </p:nvSpPr>
        <p:spPr>
          <a:xfrm>
            <a:off x="4051025" y="76200"/>
            <a:ext cx="7153414" cy="61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413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 বায়ু থেকে </a:t>
            </a:r>
            <a:r>
              <a:rPr lang="bn-BD" sz="3413" dirty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bn-BD" sz="3413" dirty="0">
                <a:latin typeface="NikoshBAN" panose="02000000000000000000" pitchFamily="2" charset="0"/>
                <a:cs typeface="NikoshBAN" panose="02000000000000000000" pitchFamily="2" charset="0"/>
              </a:rPr>
              <a:t> করে এবং কী ত্যাগ করে? 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1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413" dirty="0"/>
          </a:p>
        </p:txBody>
      </p:sp>
    </p:spTree>
    <p:extLst>
      <p:ext uri="{BB962C8B-B14F-4D97-AF65-F5344CB8AC3E}">
        <p14:creationId xmlns:p14="http://schemas.microsoft.com/office/powerpoint/2010/main" val="24736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 tmFilter="0,0; .5, 0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 tmFilter="0,0; .5, 0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5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/>
      <p:bldP spid="85" grpId="0"/>
      <p:bldP spid="86" grpId="0"/>
      <p:bldP spid="87" grpId="0"/>
      <p:bldP spid="87" grpId="1"/>
      <p:bldP spid="88" grpId="0"/>
      <p:bldP spid="88" grpId="1"/>
      <p:bldP spid="89" grpId="0"/>
      <p:bldP spid="89" grpId="1"/>
      <p:bldP spid="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049936867"/>
              </p:ext>
            </p:extLst>
          </p:nvPr>
        </p:nvGraphicFramePr>
        <p:xfrm>
          <a:off x="2" y="0"/>
          <a:ext cx="1219199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" name="TextBox 36"/>
          <p:cNvSpPr txBox="1"/>
          <p:nvPr/>
        </p:nvSpPr>
        <p:spPr>
          <a:xfrm rot="16200000">
            <a:off x="9508534" y="4169478"/>
            <a:ext cx="4795837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3822825881"/>
              </p:ext>
            </p:extLst>
          </p:nvPr>
        </p:nvGraphicFramePr>
        <p:xfrm>
          <a:off x="152402" y="0"/>
          <a:ext cx="12039598" cy="686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85" name="Group 84"/>
          <p:cNvGrpSpPr/>
          <p:nvPr/>
        </p:nvGrpSpPr>
        <p:grpSpPr>
          <a:xfrm>
            <a:off x="2046446" y="283501"/>
            <a:ext cx="2150572" cy="2408008"/>
            <a:chOff x="1331836" y="743905"/>
            <a:chExt cx="2150572" cy="2408008"/>
          </a:xfrm>
        </p:grpSpPr>
        <p:sp>
          <p:nvSpPr>
            <p:cNvPr id="86" name="Bevel 85"/>
            <p:cNvSpPr/>
            <p:nvPr/>
          </p:nvSpPr>
          <p:spPr>
            <a:xfrm>
              <a:off x="1331836" y="743905"/>
              <a:ext cx="2150572" cy="24080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567" y="882073"/>
              <a:ext cx="1870233" cy="213360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4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129" b="100000" l="5937" r="898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792" y="1203388"/>
              <a:ext cx="1115755" cy="1487055"/>
            </a:xfrm>
            <a:prstGeom prst="rect">
              <a:avLst/>
            </a:prstGeom>
          </p:spPr>
        </p:pic>
      </p:grpSp>
      <p:sp>
        <p:nvSpPr>
          <p:cNvPr id="89" name="TextBox 6"/>
          <p:cNvSpPr txBox="1"/>
          <p:nvPr/>
        </p:nvSpPr>
        <p:spPr>
          <a:xfrm>
            <a:off x="6947542" y="2963059"/>
            <a:ext cx="4711284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 (জীব ও পরিবেশ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)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</a:t>
            </a:r>
            <a:r>
              <a:rPr lang="bn-IN" sz="2400" dirty="0">
                <a:ln w="0"/>
                <a:latin typeface="NikoshBAN" pitchFamily="2" charset="0"/>
                <a:cs typeface="NikoshBAN" pitchFamily="2" charset="0"/>
              </a:rPr>
              <a:t>পরিবেশে জীব</a:t>
            </a:r>
          </a:p>
          <a:p>
            <a:r>
              <a:rPr lang="bn-IN" sz="2400" dirty="0">
                <a:ln w="0"/>
                <a:latin typeface="NikoshBAN" pitchFamily="2" charset="0"/>
                <a:cs typeface="NikoshBAN" pitchFamily="2" charset="0"/>
              </a:rPr>
              <a:t>বিশেষ পাঠঃ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--------- 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পেয়ে থাকে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২৯/০২/২০২০ ইং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14400" y="3401639"/>
            <a:ext cx="57152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আবুল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কালাম আজাদ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সহকারি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800" dirty="0">
              <a:ln w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523429" y="98162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6161729" y="1774078"/>
            <a:ext cx="685800" cy="5097989"/>
            <a:chOff x="5319712" y="2286000"/>
            <a:chExt cx="685800" cy="4114800"/>
          </a:xfrm>
        </p:grpSpPr>
        <p:grpSp>
          <p:nvGrpSpPr>
            <p:cNvPr id="93" name="Group 92"/>
            <p:cNvGrpSpPr/>
            <p:nvPr/>
          </p:nvGrpSpPr>
          <p:grpSpPr>
            <a:xfrm>
              <a:off x="5319712" y="2352192"/>
              <a:ext cx="685800" cy="4048608"/>
              <a:chOff x="5181600" y="2057400"/>
              <a:chExt cx="1066800" cy="4048608"/>
            </a:xfrm>
          </p:grpSpPr>
          <p:sp>
            <p:nvSpPr>
              <p:cNvPr id="95" name="Curved Left Arrow 94"/>
              <p:cNvSpPr/>
              <p:nvPr/>
            </p:nvSpPr>
            <p:spPr>
              <a:xfrm>
                <a:off x="5181600" y="2067408"/>
                <a:ext cx="533400" cy="4038600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Curved Left Arrow 95"/>
              <p:cNvSpPr/>
              <p:nvPr/>
            </p:nvSpPr>
            <p:spPr>
              <a:xfrm flipH="1">
                <a:off x="5715000" y="2057400"/>
                <a:ext cx="533400" cy="4038600"/>
              </a:xfrm>
              <a:prstGeom prst="curvedLeftArrow">
                <a:avLst>
                  <a:gd name="adj1" fmla="val 25296"/>
                  <a:gd name="adj2" fmla="val 50000"/>
                  <a:gd name="adj3" fmla="val 364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4" name="Flowchart: Sort 93"/>
            <p:cNvSpPr/>
            <p:nvPr/>
          </p:nvSpPr>
          <p:spPr>
            <a:xfrm>
              <a:off x="5562600" y="2286000"/>
              <a:ext cx="152400" cy="4081522"/>
            </a:xfrm>
            <a:prstGeom prst="flowChartSort">
              <a:avLst/>
            </a:prstGeom>
            <a:gradFill flip="none" rotWithShape="1">
              <a:gsLst>
                <a:gs pos="0">
                  <a:srgbClr val="FF0000"/>
                </a:gs>
                <a:gs pos="30000">
                  <a:srgbClr val="00B050"/>
                </a:gs>
                <a:gs pos="59000">
                  <a:srgbClr val="FFC00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8513418" y="282435"/>
            <a:ext cx="2140526" cy="2408008"/>
            <a:chOff x="8921524" y="743905"/>
            <a:chExt cx="2279875" cy="2408008"/>
          </a:xfrm>
        </p:grpSpPr>
        <p:sp>
          <p:nvSpPr>
            <p:cNvPr id="98" name="Bevel 97"/>
            <p:cNvSpPr/>
            <p:nvPr/>
          </p:nvSpPr>
          <p:spPr>
            <a:xfrm>
              <a:off x="8921524" y="743905"/>
              <a:ext cx="2279875" cy="24080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99" name="Picture 98" descr="F:\School\New folder (2)\IMG_20160109_121048.jp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6433" y="918670"/>
              <a:ext cx="1866938" cy="20816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79299986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24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 rot="16200000">
            <a:off x="9591731" y="4086282"/>
            <a:ext cx="4629444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822825881"/>
              </p:ext>
            </p:extLst>
          </p:nvPr>
        </p:nvGraphicFramePr>
        <p:xfrm>
          <a:off x="152402" y="0"/>
          <a:ext cx="12039598" cy="686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5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7505" y="258573"/>
            <a:ext cx="1697052" cy="1579605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B02171D7-463D-45A0-A50A-C9BB6B726B96}"/>
              </a:ext>
            </a:extLst>
          </p:cNvPr>
          <p:cNvSpPr txBox="1"/>
          <p:nvPr/>
        </p:nvSpPr>
        <p:spPr>
          <a:xfrm>
            <a:off x="1586923" y="2307908"/>
            <a:ext cx="4135451" cy="5847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ৈরির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8D0E9E9-58DA-49AD-99AE-D88F43FCB9D1}"/>
              </a:ext>
            </a:extLst>
          </p:cNvPr>
          <p:cNvSpPr txBox="1"/>
          <p:nvPr/>
        </p:nvSpPr>
        <p:spPr>
          <a:xfrm>
            <a:off x="1586924" y="3205637"/>
            <a:ext cx="4135450" cy="5847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A3A6A36-04CB-4290-B2B1-F263459C22A6}"/>
              </a:ext>
            </a:extLst>
          </p:cNvPr>
          <p:cNvSpPr txBox="1"/>
          <p:nvPr/>
        </p:nvSpPr>
        <p:spPr>
          <a:xfrm>
            <a:off x="1586923" y="4111597"/>
            <a:ext cx="4135451" cy="5847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BCA6CFE-D62F-4679-A126-296508B3CCEE}"/>
              </a:ext>
            </a:extLst>
          </p:cNvPr>
          <p:cNvSpPr txBox="1"/>
          <p:nvPr/>
        </p:nvSpPr>
        <p:spPr>
          <a:xfrm>
            <a:off x="1586923" y="5029652"/>
            <a:ext cx="4135452" cy="5847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AC4DF0F-471D-4A68-97AF-0160A9BC5C50}"/>
              </a:ext>
            </a:extLst>
          </p:cNvPr>
          <p:cNvSpPr txBox="1"/>
          <p:nvPr/>
        </p:nvSpPr>
        <p:spPr>
          <a:xfrm>
            <a:off x="1586923" y="5915247"/>
            <a:ext cx="4135451" cy="5847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(ঙ)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9424126-0DEA-4865-8E1A-26346781D03F}"/>
              </a:ext>
            </a:extLst>
          </p:cNvPr>
          <p:cNvSpPr txBox="1"/>
          <p:nvPr/>
        </p:nvSpPr>
        <p:spPr>
          <a:xfrm>
            <a:off x="6813766" y="2340724"/>
            <a:ext cx="4630982" cy="5847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7FDA75E-7130-46D7-8C23-AFC47D9E9930}"/>
              </a:ext>
            </a:extLst>
          </p:cNvPr>
          <p:cNvSpPr txBox="1"/>
          <p:nvPr/>
        </p:nvSpPr>
        <p:spPr>
          <a:xfrm>
            <a:off x="6813766" y="3224854"/>
            <a:ext cx="4630982" cy="5847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1EC25B7-BAFC-4985-BEBD-42A23010CFC6}"/>
              </a:ext>
            </a:extLst>
          </p:cNvPr>
          <p:cNvSpPr txBox="1"/>
          <p:nvPr/>
        </p:nvSpPr>
        <p:spPr>
          <a:xfrm>
            <a:off x="6813766" y="4108984"/>
            <a:ext cx="4630982" cy="5847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0F0A353-EF0C-456F-8AF0-EE6C72B0803C}"/>
              </a:ext>
            </a:extLst>
          </p:cNvPr>
          <p:cNvSpPr txBox="1"/>
          <p:nvPr/>
        </p:nvSpPr>
        <p:spPr>
          <a:xfrm>
            <a:off x="6813766" y="4993114"/>
            <a:ext cx="4630982" cy="5847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iv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EF688F2-17D0-4612-B290-63B785DB3362}"/>
              </a:ext>
            </a:extLst>
          </p:cNvPr>
          <p:cNvSpPr txBox="1"/>
          <p:nvPr/>
        </p:nvSpPr>
        <p:spPr>
          <a:xfrm>
            <a:off x="6813766" y="5877244"/>
            <a:ext cx="4630982" cy="5847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v) 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8715477-71C4-4B42-ACBC-1F8B3B18BF4D}"/>
              </a:ext>
            </a:extLst>
          </p:cNvPr>
          <p:cNvSpPr txBox="1"/>
          <p:nvPr/>
        </p:nvSpPr>
        <p:spPr>
          <a:xfrm>
            <a:off x="1586922" y="1675801"/>
            <a:ext cx="8048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218" indent="-625218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বাক্যাং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র-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8411E8B-895D-492D-9B1E-28993D4FA68A}"/>
              </a:ext>
            </a:extLst>
          </p:cNvPr>
          <p:cNvSpPr txBox="1"/>
          <p:nvPr/>
        </p:nvSpPr>
        <p:spPr>
          <a:xfrm>
            <a:off x="4801772" y="228600"/>
            <a:ext cx="3104705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9" name="Table 3">
            <a:extLst>
              <a:ext uri="{FF2B5EF4-FFF2-40B4-BE49-F238E27FC236}">
                <a16:creationId xmlns:a16="http://schemas.microsoft.com/office/drawing/2014/main" id="{CAB0EC41-5B76-47C9-8D60-58390F412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839085"/>
              </p:ext>
            </p:extLst>
          </p:nvPr>
        </p:nvGraphicFramePr>
        <p:xfrm>
          <a:off x="1586922" y="2328821"/>
          <a:ext cx="9857826" cy="41805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07401">
                  <a:extLst>
                    <a:ext uri="{9D8B030D-6E8A-4147-A177-3AD203B41FA5}">
                      <a16:colId xmlns:a16="http://schemas.microsoft.com/office/drawing/2014/main" val="4045030431"/>
                    </a:ext>
                  </a:extLst>
                </a:gridCol>
                <a:gridCol w="5250425">
                  <a:extLst>
                    <a:ext uri="{9D8B030D-6E8A-4147-A177-3AD203B41FA5}">
                      <a16:colId xmlns:a16="http://schemas.microsoft.com/office/drawing/2014/main" val="777918004"/>
                    </a:ext>
                  </a:extLst>
                </a:gridCol>
              </a:tblGrid>
              <a:tr h="908605">
                <a:tc>
                  <a:txBody>
                    <a:bodyPr/>
                    <a:lstStyle/>
                    <a:p>
                      <a:endParaRPr lang="en-US" sz="3200" b="0" dirty="0">
                        <a:ln w="285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0037" marR="100037" marT="50019" marB="500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b="0" dirty="0">
                        <a:ln w="285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0037" marR="100037" marT="50019" marB="500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133"/>
                  </a:ext>
                </a:extLst>
              </a:tr>
              <a:tr h="884904">
                <a:tc>
                  <a:txBody>
                    <a:bodyPr/>
                    <a:lstStyle/>
                    <a:p>
                      <a:endParaRPr lang="en-US" sz="3200" dirty="0">
                        <a:ln w="285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0037" marR="100037" marT="50019" marB="500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n w="285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0037" marR="100037" marT="50019" marB="500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279150"/>
                  </a:ext>
                </a:extLst>
              </a:tr>
              <a:tr h="929148">
                <a:tc>
                  <a:txBody>
                    <a:bodyPr/>
                    <a:lstStyle/>
                    <a:p>
                      <a:endParaRPr lang="en-US" sz="3200" dirty="0">
                        <a:ln w="285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0037" marR="100037" marT="50019" marB="500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n w="285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0037" marR="100037" marT="50019" marB="500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23618"/>
                  </a:ext>
                </a:extLst>
              </a:tr>
              <a:tr h="870155">
                <a:tc>
                  <a:txBody>
                    <a:bodyPr/>
                    <a:lstStyle/>
                    <a:p>
                      <a:endParaRPr lang="en-US" sz="3200" dirty="0">
                        <a:ln w="285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0037" marR="100037" marT="50019" marB="500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n w="285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0037" marR="100037" marT="50019" marB="500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044998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endParaRPr lang="en-US" sz="3200" dirty="0">
                        <a:ln w="285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0037" marR="100037" marT="50019" marB="500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n w="285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0037" marR="100037" marT="50019" marB="500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660111"/>
                  </a:ext>
                </a:extLst>
              </a:tr>
            </a:tbl>
          </a:graphicData>
        </a:graphic>
      </p:graphicFrame>
      <p:sp>
        <p:nvSpPr>
          <p:cNvPr id="110" name="TextBox 109"/>
          <p:cNvSpPr txBox="1"/>
          <p:nvPr/>
        </p:nvSpPr>
        <p:spPr>
          <a:xfrm>
            <a:off x="4419599" y="164244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69023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3.7037E-6 L -0.0862 0.3939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1969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-0.0862 0.13171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657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-0.0862 0.2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1347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-0.0862 -0.39722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-1986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0862 -0.3884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24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37" name="Group 36"/>
          <p:cNvGrpSpPr/>
          <p:nvPr/>
        </p:nvGrpSpPr>
        <p:grpSpPr>
          <a:xfrm>
            <a:off x="1524000" y="838200"/>
            <a:ext cx="9320982" cy="5791200"/>
            <a:chOff x="1637072" y="1268267"/>
            <a:chExt cx="9320982" cy="5310044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9666AA2-8A5F-4482-AA53-97EA6D6A1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7072" y="1268267"/>
              <a:ext cx="4862438" cy="53100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6EE8823-032C-4876-8483-52D4AD108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0518" y="1268267"/>
              <a:ext cx="4517536" cy="53100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1D851BD-F0F4-4248-B400-514255E794B1}"/>
              </a:ext>
            </a:extLst>
          </p:cNvPr>
          <p:cNvSpPr txBox="1"/>
          <p:nvPr/>
        </p:nvSpPr>
        <p:spPr>
          <a:xfrm>
            <a:off x="2421415" y="125047"/>
            <a:ext cx="7349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২ ও ৩ নং পৃষ্ঠা বের কর এবং নিরবে পড়।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1088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24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81" name="TextBox 8"/>
          <p:cNvSpPr txBox="1"/>
          <p:nvPr/>
        </p:nvSpPr>
        <p:spPr>
          <a:xfrm>
            <a:off x="3989927" y="-25063"/>
            <a:ext cx="36787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মূল্যায়ন   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65911F2-3772-48F9-B1CA-E75E69893A19}"/>
              </a:ext>
            </a:extLst>
          </p:cNvPr>
          <p:cNvSpPr txBox="1"/>
          <p:nvPr/>
        </p:nvSpPr>
        <p:spPr>
          <a:xfrm>
            <a:off x="1339511" y="1178772"/>
            <a:ext cx="38583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625218" indent="-625218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1A095DD-5841-46C4-A547-26C1D3E3DED4}"/>
              </a:ext>
            </a:extLst>
          </p:cNvPr>
          <p:cNvSpPr txBox="1"/>
          <p:nvPr/>
        </p:nvSpPr>
        <p:spPr>
          <a:xfrm>
            <a:off x="1339512" y="2759795"/>
            <a:ext cx="754542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উদ্ভিদ খাদ্য তৈরিতে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5617557-1D7C-4DDE-9E54-A15B39A40A2A}"/>
              </a:ext>
            </a:extLst>
          </p:cNvPr>
          <p:cNvSpPr txBox="1"/>
          <p:nvPr/>
        </p:nvSpPr>
        <p:spPr>
          <a:xfrm>
            <a:off x="1339511" y="3630149"/>
            <a:ext cx="8548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জীব তার প্রয়োজনীয় সকল বস্তু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পেয়ে থাকে।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F3D4866-1972-4DAD-A9AC-F3C8B5007A24}"/>
              </a:ext>
            </a:extLst>
          </p:cNvPr>
          <p:cNvSpPr txBox="1"/>
          <p:nvPr/>
        </p:nvSpPr>
        <p:spPr>
          <a:xfrm>
            <a:off x="1339512" y="1937907"/>
            <a:ext cx="9359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----------- হলো এমন একটি জায়গা যেখানে প্রাণী নিরাপদে থাকে।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8EF0151-A86E-4823-9F5D-F9B4033991D5}"/>
              </a:ext>
            </a:extLst>
          </p:cNvPr>
          <p:cNvSpPr txBox="1"/>
          <p:nvPr/>
        </p:nvSpPr>
        <p:spPr>
          <a:xfrm>
            <a:off x="1339512" y="4487997"/>
            <a:ext cx="67047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ছাড়া কোনো জীবই বাঁচতে পারে না।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CF2BDC7-786A-4FC0-9ADC-0A27B3562DF5}"/>
              </a:ext>
            </a:extLst>
          </p:cNvPr>
          <p:cNvSpPr txBox="1"/>
          <p:nvPr/>
        </p:nvSpPr>
        <p:spPr>
          <a:xfrm>
            <a:off x="1339511" y="5211172"/>
            <a:ext cx="65277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(ঙ) প্রাণী বায়ু থেকে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গ্রহণ করে।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CEEE12A-DD5F-4FA5-9B68-7798F9C7DF79}"/>
              </a:ext>
            </a:extLst>
          </p:cNvPr>
          <p:cNvSpPr txBox="1"/>
          <p:nvPr/>
        </p:nvSpPr>
        <p:spPr>
          <a:xfrm>
            <a:off x="1974367" y="1682201"/>
            <a:ext cx="194726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IN" sz="3200" dirty="0">
                <a:solidFill>
                  <a:srgbClr val="27179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 </a:t>
            </a:r>
            <a:endParaRPr lang="en-US" sz="3200" dirty="0">
              <a:solidFill>
                <a:srgbClr val="27179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93A265A-83EB-406A-8030-0320E0FD6B6A}"/>
              </a:ext>
            </a:extLst>
          </p:cNvPr>
          <p:cNvSpPr txBox="1"/>
          <p:nvPr/>
        </p:nvSpPr>
        <p:spPr>
          <a:xfrm>
            <a:off x="4679789" y="2555751"/>
            <a:ext cx="105769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IN" sz="3200" dirty="0">
                <a:solidFill>
                  <a:srgbClr val="27179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endParaRPr lang="en-US" sz="3200" dirty="0">
              <a:solidFill>
                <a:srgbClr val="27179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B34F8B1-D74A-4E31-BCC7-A417357BDCB9}"/>
              </a:ext>
            </a:extLst>
          </p:cNvPr>
          <p:cNvSpPr txBox="1"/>
          <p:nvPr/>
        </p:nvSpPr>
        <p:spPr>
          <a:xfrm>
            <a:off x="5737481" y="3407135"/>
            <a:ext cx="17228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IN" sz="3200" dirty="0">
                <a:solidFill>
                  <a:srgbClr val="27179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 </a:t>
            </a:r>
            <a:endParaRPr lang="en-US" sz="3200" dirty="0">
              <a:solidFill>
                <a:srgbClr val="27179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526DD89-0080-4C6A-9E60-CE4240B5D5DF}"/>
              </a:ext>
            </a:extLst>
          </p:cNvPr>
          <p:cNvSpPr txBox="1"/>
          <p:nvPr/>
        </p:nvSpPr>
        <p:spPr>
          <a:xfrm>
            <a:off x="1974367" y="4249657"/>
            <a:ext cx="11196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IN" sz="3200" dirty="0">
                <a:solidFill>
                  <a:srgbClr val="27179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endParaRPr lang="en-US" sz="3200" dirty="0">
              <a:solidFill>
                <a:srgbClr val="27179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CAED0DC-ADEE-4A19-B827-E387BD00BC54}"/>
              </a:ext>
            </a:extLst>
          </p:cNvPr>
          <p:cNvSpPr txBox="1"/>
          <p:nvPr/>
        </p:nvSpPr>
        <p:spPr>
          <a:xfrm>
            <a:off x="3864848" y="4998509"/>
            <a:ext cx="152471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IN" sz="3200" dirty="0">
                <a:solidFill>
                  <a:srgbClr val="27179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  </a:t>
            </a:r>
            <a:endParaRPr lang="en-US" sz="3200" dirty="0">
              <a:solidFill>
                <a:srgbClr val="27179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CF2BDC7-786A-4FC0-9ADC-0A27B3562DF5}"/>
              </a:ext>
            </a:extLst>
          </p:cNvPr>
          <p:cNvSpPr txBox="1"/>
          <p:nvPr/>
        </p:nvSpPr>
        <p:spPr>
          <a:xfrm>
            <a:off x="1339511" y="5798403"/>
            <a:ext cx="73684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নিজেই তৈরি করতে পারে।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CAED0DC-ADEE-4A19-B827-E387BD00BC54}"/>
              </a:ext>
            </a:extLst>
          </p:cNvPr>
          <p:cNvSpPr txBox="1"/>
          <p:nvPr/>
        </p:nvSpPr>
        <p:spPr>
          <a:xfrm>
            <a:off x="1974367" y="5747136"/>
            <a:ext cx="13227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rgbClr val="27179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dirty="0">
                <a:solidFill>
                  <a:srgbClr val="27179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rgbClr val="27179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27179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smtClean="0">
                <a:solidFill>
                  <a:srgbClr val="27179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 smtClean="0">
                <a:solidFill>
                  <a:srgbClr val="27179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3200" dirty="0" smtClean="0">
                <a:solidFill>
                  <a:srgbClr val="27179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27179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743081" y="69023"/>
            <a:ext cx="2443821" cy="101566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508792" y="40436"/>
            <a:ext cx="1845008" cy="16173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cxnSp>
        <p:nvCxnSpPr>
          <p:cNvPr id="97" name="Straight Connector 96"/>
          <p:cNvCxnSpPr/>
          <p:nvPr/>
        </p:nvCxnSpPr>
        <p:spPr>
          <a:xfrm>
            <a:off x="1974367" y="2154848"/>
            <a:ext cx="1322784" cy="0"/>
          </a:xfrm>
          <a:prstGeom prst="line">
            <a:avLst/>
          </a:prstGeom>
          <a:ln w="38100">
            <a:solidFill>
              <a:srgbClr val="271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442258" y="3000420"/>
            <a:ext cx="1322784" cy="0"/>
          </a:xfrm>
          <a:prstGeom prst="line">
            <a:avLst/>
          </a:prstGeom>
          <a:ln w="38100">
            <a:solidFill>
              <a:srgbClr val="271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804022" y="3860740"/>
            <a:ext cx="1322784" cy="0"/>
          </a:xfrm>
          <a:prstGeom prst="line">
            <a:avLst/>
          </a:prstGeom>
          <a:ln w="38100">
            <a:solidFill>
              <a:srgbClr val="271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944859" y="4721060"/>
            <a:ext cx="1322784" cy="0"/>
          </a:xfrm>
          <a:prstGeom prst="line">
            <a:avLst/>
          </a:prstGeom>
          <a:ln w="38100">
            <a:solidFill>
              <a:srgbClr val="271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911299" y="5463396"/>
            <a:ext cx="1322784" cy="0"/>
          </a:xfrm>
          <a:prstGeom prst="line">
            <a:avLst/>
          </a:prstGeom>
          <a:ln w="38100">
            <a:solidFill>
              <a:srgbClr val="271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939929" y="6220480"/>
            <a:ext cx="1322784" cy="0"/>
          </a:xfrm>
          <a:prstGeom prst="line">
            <a:avLst/>
          </a:prstGeom>
          <a:ln w="38100">
            <a:solidFill>
              <a:srgbClr val="2717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81532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6586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24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9" name="TextBox 8"/>
          <p:cNvSpPr txBox="1"/>
          <p:nvPr/>
        </p:nvSpPr>
        <p:spPr>
          <a:xfrm>
            <a:off x="3989927" y="-25063"/>
            <a:ext cx="367874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মূল্যায়ন   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78E57E-AF7E-4D20-8469-8149964EF934}"/>
              </a:ext>
            </a:extLst>
          </p:cNvPr>
          <p:cNvSpPr txBox="1"/>
          <p:nvPr/>
        </p:nvSpPr>
        <p:spPr>
          <a:xfrm>
            <a:off x="1950362" y="1554112"/>
            <a:ext cx="5910527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13" dirty="0">
                <a:latin typeface="Nikosh" panose="02000000000000000000" pitchFamily="2" charset="0"/>
                <a:cs typeface="Nikosh" panose="02000000000000000000" pitchFamily="2" charset="0"/>
              </a:rPr>
              <a:t>নিচের প্রশ্নগুলোর সংক্ষেপে উত্তর দাওঃ </a:t>
            </a:r>
            <a:endParaRPr lang="en-US" sz="3413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83F761-6343-41FF-B94E-EEF4E92B938F}"/>
              </a:ext>
            </a:extLst>
          </p:cNvPr>
          <p:cNvSpPr txBox="1"/>
          <p:nvPr/>
        </p:nvSpPr>
        <p:spPr>
          <a:xfrm>
            <a:off x="1969534" y="2177872"/>
            <a:ext cx="7185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13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413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41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বেঁচে থাকার জন্য জীবের কী কী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প্রয়োজন? </a:t>
            </a:r>
            <a:endParaRPr lang="en-US" sz="34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57957F-5EDB-45F1-88D8-6943863BB8B1}"/>
              </a:ext>
            </a:extLst>
          </p:cNvPr>
          <p:cNvSpPr txBox="1"/>
          <p:nvPr/>
        </p:nvSpPr>
        <p:spPr>
          <a:xfrm>
            <a:off x="1969535" y="2836783"/>
            <a:ext cx="6717266" cy="6175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413" dirty="0">
                <a:latin typeface="Nikosh" panose="02000000000000000000" pitchFamily="2" charset="0"/>
                <a:cs typeface="Nikosh" panose="02000000000000000000" pitchFamily="2" charset="0"/>
              </a:rPr>
              <a:t>উত্তরঃ </a:t>
            </a:r>
            <a:endParaRPr lang="en-US" sz="3413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916B2FE-759B-47DA-87ED-D9673F3ECEE5}"/>
              </a:ext>
            </a:extLst>
          </p:cNvPr>
          <p:cNvSpPr txBox="1"/>
          <p:nvPr/>
        </p:nvSpPr>
        <p:spPr>
          <a:xfrm>
            <a:off x="2850504" y="2817363"/>
            <a:ext cx="5585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আবাস্থল,পানি এবং বায়ু।</a:t>
            </a:r>
            <a:endParaRPr lang="en-US" sz="34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2ED3CA4-79CB-4709-A438-36154A257EDF}"/>
              </a:ext>
            </a:extLst>
          </p:cNvPr>
          <p:cNvSpPr txBox="1"/>
          <p:nvPr/>
        </p:nvSpPr>
        <p:spPr>
          <a:xfrm>
            <a:off x="1969534" y="4280734"/>
            <a:ext cx="6717267" cy="6175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413" dirty="0">
                <a:latin typeface="Nikosh" panose="02000000000000000000" pitchFamily="2" charset="0"/>
                <a:cs typeface="Nikosh" panose="02000000000000000000" pitchFamily="2" charset="0"/>
              </a:rPr>
              <a:t>উত্তরঃ </a:t>
            </a:r>
            <a:endParaRPr lang="en-US" sz="3413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E66B21D-7045-48F3-B5A4-2F318B0D74FD}"/>
              </a:ext>
            </a:extLst>
          </p:cNvPr>
          <p:cNvSpPr txBox="1"/>
          <p:nvPr/>
        </p:nvSpPr>
        <p:spPr>
          <a:xfrm>
            <a:off x="1954757" y="3556552"/>
            <a:ext cx="7651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13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413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41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 পরিপাকের জন্য কী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দরকার? </a:t>
            </a:r>
            <a:endParaRPr lang="en-US" sz="34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85863AB-DD30-420E-9D59-5363A3D9E3D5}"/>
              </a:ext>
            </a:extLst>
          </p:cNvPr>
          <p:cNvSpPr txBox="1"/>
          <p:nvPr/>
        </p:nvSpPr>
        <p:spPr>
          <a:xfrm>
            <a:off x="3022578" y="4280734"/>
            <a:ext cx="566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 পরিপাকের জন্য পানি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দরকার।</a:t>
            </a:r>
            <a:endParaRPr lang="en-US" sz="34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3523BD-90B7-49E2-9CAD-E6B1E0AB539B}"/>
              </a:ext>
            </a:extLst>
          </p:cNvPr>
          <p:cNvSpPr txBox="1"/>
          <p:nvPr/>
        </p:nvSpPr>
        <p:spPr>
          <a:xfrm>
            <a:off x="1950364" y="5026418"/>
            <a:ext cx="738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13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413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41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প্রাণী কি ত্যাগ করে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7D2A94F-7D6E-4A7D-99A8-915BF2D3A98C}"/>
              </a:ext>
            </a:extLst>
          </p:cNvPr>
          <p:cNvSpPr txBox="1"/>
          <p:nvPr/>
        </p:nvSpPr>
        <p:spPr>
          <a:xfrm>
            <a:off x="1969534" y="5673585"/>
            <a:ext cx="6717267" cy="6175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413" dirty="0">
                <a:latin typeface="Nikosh" panose="02000000000000000000" pitchFamily="2" charset="0"/>
                <a:cs typeface="Nikosh" panose="02000000000000000000" pitchFamily="2" charset="0"/>
              </a:rPr>
              <a:t>উত্তরঃ  </a:t>
            </a:r>
            <a:endParaRPr lang="en-US" sz="3413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514A60-1A24-4F10-81C2-22D10C4663DC}"/>
              </a:ext>
            </a:extLst>
          </p:cNvPr>
          <p:cNvSpPr txBox="1"/>
          <p:nvPr/>
        </p:nvSpPr>
        <p:spPr>
          <a:xfrm>
            <a:off x="2992096" y="5658346"/>
            <a:ext cx="5797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কার্বন ডাই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অক্সাইড।</a:t>
            </a:r>
            <a:endParaRPr lang="en-US" sz="34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1114823" y="2220442"/>
            <a:ext cx="553565" cy="538618"/>
            <a:chOff x="1433383" y="3002692"/>
            <a:chExt cx="518986" cy="504972"/>
          </a:xfrm>
        </p:grpSpPr>
        <p:sp>
          <p:nvSpPr>
            <p:cNvPr id="82" name="Cube 81"/>
            <p:cNvSpPr/>
            <p:nvPr/>
          </p:nvSpPr>
          <p:spPr>
            <a:xfrm flipV="1">
              <a:off x="1433383" y="3002692"/>
              <a:ext cx="444844" cy="378178"/>
            </a:xfrm>
            <a:prstGeom prst="cub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41" u="sng">
                <a:solidFill>
                  <a:schemeClr val="tx1"/>
                </a:solidFill>
              </a:endParaRPr>
            </a:p>
          </p:txBody>
        </p:sp>
        <p:sp>
          <p:nvSpPr>
            <p:cNvPr id="83" name="Cube 82"/>
            <p:cNvSpPr/>
            <p:nvPr/>
          </p:nvSpPr>
          <p:spPr>
            <a:xfrm flipV="1">
              <a:off x="1528489" y="3101545"/>
              <a:ext cx="423880" cy="406119"/>
            </a:xfrm>
            <a:prstGeom prst="cub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21" u="sng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114823" y="3499300"/>
            <a:ext cx="553565" cy="538618"/>
            <a:chOff x="1433383" y="3002692"/>
            <a:chExt cx="518986" cy="504972"/>
          </a:xfrm>
        </p:grpSpPr>
        <p:sp>
          <p:nvSpPr>
            <p:cNvPr id="85" name="Cube 84"/>
            <p:cNvSpPr/>
            <p:nvPr/>
          </p:nvSpPr>
          <p:spPr>
            <a:xfrm flipV="1">
              <a:off x="1433383" y="3002692"/>
              <a:ext cx="444844" cy="378178"/>
            </a:xfrm>
            <a:prstGeom prst="cub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41" u="sng">
                <a:solidFill>
                  <a:schemeClr val="tx1"/>
                </a:solidFill>
              </a:endParaRPr>
            </a:p>
          </p:txBody>
        </p:sp>
        <p:sp>
          <p:nvSpPr>
            <p:cNvPr id="86" name="Cube 85"/>
            <p:cNvSpPr/>
            <p:nvPr/>
          </p:nvSpPr>
          <p:spPr>
            <a:xfrm flipV="1">
              <a:off x="1528489" y="3101545"/>
              <a:ext cx="423880" cy="406119"/>
            </a:xfrm>
            <a:prstGeom prst="cub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21" u="sng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114823" y="5032485"/>
            <a:ext cx="553565" cy="538618"/>
            <a:chOff x="1433383" y="3002692"/>
            <a:chExt cx="518986" cy="504972"/>
          </a:xfrm>
        </p:grpSpPr>
        <p:sp>
          <p:nvSpPr>
            <p:cNvPr id="88" name="Cube 87"/>
            <p:cNvSpPr/>
            <p:nvPr/>
          </p:nvSpPr>
          <p:spPr>
            <a:xfrm flipV="1">
              <a:off x="1433383" y="3002692"/>
              <a:ext cx="444844" cy="378178"/>
            </a:xfrm>
            <a:prstGeom prst="cub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41" u="sng">
                <a:solidFill>
                  <a:schemeClr val="tx1"/>
                </a:solidFill>
              </a:endParaRPr>
            </a:p>
          </p:txBody>
        </p:sp>
        <p:sp>
          <p:nvSpPr>
            <p:cNvPr id="89" name="Cube 88"/>
            <p:cNvSpPr/>
            <p:nvPr/>
          </p:nvSpPr>
          <p:spPr>
            <a:xfrm flipV="1">
              <a:off x="1528489" y="3101545"/>
              <a:ext cx="423880" cy="406119"/>
            </a:xfrm>
            <a:prstGeom prst="cub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21" u="sng">
                <a:solidFill>
                  <a:schemeClr val="tx1"/>
                </a:solidFill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4558607" y="59731"/>
            <a:ext cx="2443821" cy="101566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04003" y="139137"/>
            <a:ext cx="1845008" cy="16173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44888179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47" grpId="0"/>
      <p:bldP spid="48" grpId="0"/>
      <p:bldP spid="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38100" y="-1905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4037" y="-1905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24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42" name="Group 41"/>
          <p:cNvGrpSpPr/>
          <p:nvPr/>
        </p:nvGrpSpPr>
        <p:grpSpPr>
          <a:xfrm>
            <a:off x="533400" y="4480476"/>
            <a:ext cx="10649301" cy="2333828"/>
            <a:chOff x="1563424" y="4584409"/>
            <a:chExt cx="10441276" cy="2273592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2033" y="4584409"/>
              <a:ext cx="5499763" cy="204574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3424" y="4599297"/>
              <a:ext cx="3110153" cy="225870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94547" y="4599296"/>
              <a:ext cx="3110153" cy="2258704"/>
            </a:xfrm>
            <a:prstGeom prst="rect">
              <a:avLst/>
            </a:prstGeom>
          </p:spPr>
        </p:pic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AC328685-DF7C-4617-B0F2-54AC208B5E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295" y="4163957"/>
            <a:ext cx="2244541" cy="1786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Rectangle 46"/>
          <p:cNvSpPr/>
          <p:nvPr/>
        </p:nvSpPr>
        <p:spPr>
          <a:xfrm>
            <a:off x="519545" y="2056535"/>
            <a:ext cx="10455175" cy="114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695" indent="-487695">
              <a:buFont typeface="Wingdings" panose="05000000000000000000" pitchFamily="2" charset="2"/>
              <a:buChar char="q"/>
            </a:pP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পরিচিত পরিবেশ পর্যবেক্ষণ</a:t>
            </a:r>
            <a:r>
              <a:rPr lang="bn-BD" sz="3413" dirty="0">
                <a:latin typeface="NikoshBAN" panose="02000000000000000000" pitchFamily="2" charset="0"/>
                <a:cs typeface="NikoshBAN" panose="02000000000000000000" pitchFamily="2" charset="0"/>
              </a:rPr>
              <a:t> করে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 বেঁচে থাকার জন্য জীবের কী কী প্রয়োজন তার একটি </a:t>
            </a:r>
            <a:r>
              <a:rPr lang="en-US" sz="3413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3413" dirty="0">
                <a:latin typeface="NikoshBAN" panose="02000000000000000000" pitchFamily="2" charset="0"/>
                <a:cs typeface="NikoshBAN" panose="02000000000000000000" pitchFamily="2" charset="0"/>
              </a:rPr>
              <a:t>লিকা তৈরি করে আনবে।</a:t>
            </a:r>
            <a:endParaRPr lang="en-US" sz="34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8411E8B-895D-492D-9B1E-28993D4FA68A}"/>
              </a:ext>
            </a:extLst>
          </p:cNvPr>
          <p:cNvSpPr txBox="1"/>
          <p:nvPr/>
        </p:nvSpPr>
        <p:spPr>
          <a:xfrm>
            <a:off x="4539725" y="76200"/>
            <a:ext cx="3104705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endParaRPr lang="en-US" sz="6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407" y="3206486"/>
            <a:ext cx="2743200" cy="27432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151007" y="-20320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7872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059180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966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2014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506200" y="-1905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811000" y="-1905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24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Oval 36"/>
          <p:cNvSpPr/>
          <p:nvPr/>
        </p:nvSpPr>
        <p:spPr>
          <a:xfrm>
            <a:off x="1752600" y="1867194"/>
            <a:ext cx="5796860" cy="3142956"/>
          </a:xfrm>
          <a:prstGeom prst="ellipse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 সহযোগীতার জন্য সকলকে ধন্যবাদ</a:t>
            </a:r>
          </a:p>
        </p:txBody>
      </p:sp>
      <p:pic>
        <p:nvPicPr>
          <p:cNvPr id="38" name="Picture 2" descr="C:\Users\DOEL\Documents\new\red-rose-source_if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628273" y="293270"/>
            <a:ext cx="3877927" cy="648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70754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266">
            <a:off x="9132538" y="5860116"/>
            <a:ext cx="2588179" cy="1456662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437801" y="138225"/>
            <a:ext cx="8583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endParaRPr lang="en-US" sz="3600" u="sng" dirty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723721" y="76200"/>
            <a:ext cx="8011719" cy="796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536" tIns="48768" rIns="97536" bIns="487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ভিডিওটিতে তোমরা কী দেখতে পেলে?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81" y="837866"/>
            <a:ext cx="2522643" cy="512081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763" y="934998"/>
            <a:ext cx="6450677" cy="4926553"/>
          </a:xfrm>
          <a:prstGeom prst="rect">
            <a:avLst/>
          </a:prstGeom>
        </p:spPr>
      </p:pic>
      <p:pic>
        <p:nvPicPr>
          <p:cNvPr id="2" name="p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50805" y="1524000"/>
            <a:ext cx="5002071" cy="2761956"/>
          </a:xfrm>
          <a:prstGeom prst="roundRect">
            <a:avLst>
              <a:gd name="adj" fmla="val 14596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02499453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8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4187071" y="98976"/>
            <a:ext cx="540169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কী কী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 পাচ্ছ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38994" y="91636"/>
            <a:ext cx="6346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 হচ্ছে আমাদের পরিবেশের উপাদান।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 descr="Screen Clipping">
            <a:extLst>
              <a:ext uri="{FF2B5EF4-FFF2-40B4-BE49-F238E27FC236}">
                <a16:creationId xmlns:a16="http://schemas.microsoft.com/office/drawing/2014/main" id="{BCDAFBEC-8279-4E15-95C6-B4B73C4E81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914400"/>
            <a:ext cx="3598606" cy="2167030"/>
          </a:xfrm>
          <a:prstGeom prst="round2DiagRect">
            <a:avLst>
              <a:gd name="adj1" fmla="val 16667"/>
              <a:gd name="adj2" fmla="val 1565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39" descr="Screen Clipping">
            <a:extLst>
              <a:ext uri="{FF2B5EF4-FFF2-40B4-BE49-F238E27FC236}">
                <a16:creationId xmlns:a16="http://schemas.microsoft.com/office/drawing/2014/main" id="{CA6C73CD-F107-4438-8369-04615E26CA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1" y="3809858"/>
            <a:ext cx="3598606" cy="2305636"/>
          </a:xfrm>
          <a:prstGeom prst="round2DiagRect">
            <a:avLst>
              <a:gd name="adj1" fmla="val 16667"/>
              <a:gd name="adj2" fmla="val 1802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40" descr="Screen Clipping">
            <a:extLst>
              <a:ext uri="{FF2B5EF4-FFF2-40B4-BE49-F238E27FC236}">
                <a16:creationId xmlns:a16="http://schemas.microsoft.com/office/drawing/2014/main" id="{130F2DBF-F5BF-45C6-90F8-C85ECD7674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86187" y="947724"/>
            <a:ext cx="3495000" cy="2182474"/>
          </a:xfrm>
          <a:prstGeom prst="round2DiagRect">
            <a:avLst>
              <a:gd name="adj1" fmla="val 16667"/>
              <a:gd name="adj2" fmla="val 1216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41" descr="Screen Clipping">
            <a:extLst>
              <a:ext uri="{FF2B5EF4-FFF2-40B4-BE49-F238E27FC236}">
                <a16:creationId xmlns:a16="http://schemas.microsoft.com/office/drawing/2014/main" id="{1E143AB5-4D33-4A16-9F52-C8D8360589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694" y="3564029"/>
            <a:ext cx="10161" cy="10161"/>
          </a:xfrm>
          <a:prstGeom prst="rect">
            <a:avLst/>
          </a:prstGeom>
        </p:spPr>
      </p:pic>
      <p:pic>
        <p:nvPicPr>
          <p:cNvPr id="43" name="Picture 42" descr="Screen Clipping">
            <a:extLst>
              <a:ext uri="{FF2B5EF4-FFF2-40B4-BE49-F238E27FC236}">
                <a16:creationId xmlns:a16="http://schemas.microsoft.com/office/drawing/2014/main" id="{7C4F2D78-7E24-46AA-8FF8-DD0130E108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43514" y="3809858"/>
            <a:ext cx="3537673" cy="2305636"/>
          </a:xfrm>
          <a:prstGeom prst="round2DiagRect">
            <a:avLst>
              <a:gd name="adj1" fmla="val 16667"/>
              <a:gd name="adj2" fmla="val 1367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2835513" y="3130197"/>
            <a:ext cx="1351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470544" y="3130197"/>
            <a:ext cx="1351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21957" y="6164261"/>
            <a:ext cx="1789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জঙ্গল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37210" y="6197025"/>
            <a:ext cx="1351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093188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6586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37" name="Group 36"/>
          <p:cNvGrpSpPr/>
          <p:nvPr/>
        </p:nvGrpSpPr>
        <p:grpSpPr>
          <a:xfrm>
            <a:off x="533399" y="4863938"/>
            <a:ext cx="11125199" cy="1841662"/>
            <a:chOff x="1563424" y="4584409"/>
            <a:chExt cx="10441276" cy="2273592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2033" y="4584409"/>
              <a:ext cx="5499763" cy="204574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3424" y="4599297"/>
              <a:ext cx="3110153" cy="2258704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94547" y="4599296"/>
              <a:ext cx="3110153" cy="2258704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751553C-4044-4607-BE41-D7CE34AD4ACC}"/>
              </a:ext>
            </a:extLst>
          </p:cNvPr>
          <p:cNvSpPr txBox="1"/>
          <p:nvPr/>
        </p:nvSpPr>
        <p:spPr>
          <a:xfrm>
            <a:off x="1994938" y="1705910"/>
            <a:ext cx="8748913" cy="126188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05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 ও পরিবেশ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পরিবেশে জীব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F5630E84-FAD7-409C-BBDA-B86ECE184F72}"/>
              </a:ext>
            </a:extLst>
          </p:cNvPr>
          <p:cNvSpPr/>
          <p:nvPr/>
        </p:nvSpPr>
        <p:spPr>
          <a:xfrm>
            <a:off x="3511020" y="188086"/>
            <a:ext cx="5716751" cy="1501191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8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420CE61-7650-451E-BA23-286EAEF5C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693" y="3041731"/>
            <a:ext cx="6271909" cy="24446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41653020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38100" y="-1905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1" y="-1905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332740" y="1868255"/>
            <a:ext cx="633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8911" indent="-488911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শিক্ষার্থীরা...............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2740" y="2589760"/>
            <a:ext cx="10993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১.১.১ মানুষসহ প্রত্যেক জীবের বেঁচে থাকার জন্য খাদ্যের প্রয়োজন তা বলতে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১.১.৩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উদ্ভিদ ও প্রাণীর জীবনে আশ্রয় ও বাসস্থানের প্রয়োজনীয়তা উল্লেখ করতে পারবে।</a:t>
            </a:r>
            <a:endParaRPr lang="en-US" sz="3200" dirty="0"/>
          </a:p>
        </p:txBody>
      </p:sp>
      <p:sp>
        <p:nvSpPr>
          <p:cNvPr id="39" name="24-Point Star 38"/>
          <p:cNvSpPr/>
          <p:nvPr/>
        </p:nvSpPr>
        <p:spPr>
          <a:xfrm>
            <a:off x="3475502" y="133007"/>
            <a:ext cx="5125809" cy="1238593"/>
          </a:xfrm>
          <a:prstGeom prst="star24">
            <a:avLst/>
          </a:prstGeom>
          <a:gradFill>
            <a:gsLst>
              <a:gs pos="47905">
                <a:schemeClr val="accent6">
                  <a:lumMod val="20000"/>
                  <a:lumOff val="80000"/>
                </a:schemeClr>
              </a:gs>
              <a:gs pos="26240">
                <a:schemeClr val="accent6">
                  <a:lumMod val="20000"/>
                  <a:lumOff val="80000"/>
                </a:schemeClr>
              </a:gs>
              <a:gs pos="0">
                <a:schemeClr val="accent3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2883" tIns="46442" rIns="92883" bIns="46442" rtlCol="0" anchor="ctr"/>
          <a:lstStyle/>
          <a:p>
            <a:pPr algn="ctr"/>
            <a:r>
              <a:rPr lang="bn-IN" sz="6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400" dirty="0">
              <a:ln w="0"/>
              <a:solidFill>
                <a:schemeClr val="tx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32080" y="4280006"/>
            <a:ext cx="11297920" cy="2540304"/>
            <a:chOff x="1563424" y="4584409"/>
            <a:chExt cx="10441276" cy="227359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2033" y="4584409"/>
              <a:ext cx="5499763" cy="204574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3424" y="4599297"/>
              <a:ext cx="3110153" cy="225870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94547" y="4599296"/>
              <a:ext cx="3110153" cy="2258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078864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051560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 rot="16200000">
            <a:off x="9118156" y="3779100"/>
            <a:ext cx="5576593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822825881"/>
              </p:ext>
            </p:extLst>
          </p:nvPr>
        </p:nvGraphicFramePr>
        <p:xfrm>
          <a:off x="152402" y="0"/>
          <a:ext cx="12039598" cy="686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122" y="1218684"/>
            <a:ext cx="4460478" cy="3077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3644798" y="4468678"/>
            <a:ext cx="1351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45846" y="4468678"/>
            <a:ext cx="166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37509" y="164612"/>
            <a:ext cx="4247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37509" y="152400"/>
            <a:ext cx="3808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বলতে কী বুঝি?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97C271-2AD3-4510-AE97-EF156E64AC11}"/>
              </a:ext>
            </a:extLst>
          </p:cNvPr>
          <p:cNvSpPr txBox="1"/>
          <p:nvPr/>
        </p:nvSpPr>
        <p:spPr>
          <a:xfrm>
            <a:off x="2067470" y="5430576"/>
            <a:ext cx="9587703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চারপাশে রয়েছে নানা বস্তু ও ঘটছে নানা ঘটনা। এসব কিছু মিলেই আমাদের পরিবেশ।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45" descr="Pat 2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7173" y="1218683"/>
            <a:ext cx="4476627" cy="3077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3620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3" grpId="1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 rot="16200000">
            <a:off x="9591731" y="4086282"/>
            <a:ext cx="4629444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822825881"/>
              </p:ext>
            </p:extLst>
          </p:nvPr>
        </p:nvGraphicFramePr>
        <p:xfrm>
          <a:off x="152402" y="0"/>
          <a:ext cx="12039598" cy="686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9" name="Picture 38">
            <a:extLst>
              <a:ext uri="{FF2B5EF4-FFF2-40B4-BE49-F238E27FC236}">
                <a16:creationId xmlns:a16="http://schemas.microsoft.com/office/drawing/2014/main" id="{B2EA0F6A-4E06-4D07-91CE-A5F90984BE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044" y="1399357"/>
            <a:ext cx="4600206" cy="2944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E2F73B6-25BB-46C5-978F-D5128DE2AD6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662" y="1399357"/>
            <a:ext cx="4600206" cy="2944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Rectangle 40"/>
          <p:cNvSpPr/>
          <p:nvPr/>
        </p:nvSpPr>
        <p:spPr>
          <a:xfrm>
            <a:off x="1579479" y="76200"/>
            <a:ext cx="9926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পার,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কত ধরনের পরিবেশ আছে? এগুলো কী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79479" y="5330401"/>
            <a:ext cx="102150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বিভিন্ন ধরনের পরিবেশ রয়েছে। যেমন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পরিবেশ এবং মানুষের তৈরি পরিবেশ। বিভিন্ন পরিবেশে বিভিন্ন ধরনের জীব বাস করে।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86107" y="4477171"/>
            <a:ext cx="27020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48766" y="4476628"/>
            <a:ext cx="3718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পরিবেশ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47128" y="76200"/>
            <a:ext cx="6227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ভালোভাবে লক্ষ্য করঃ-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8797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2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1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2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37" name="Picture 36" descr="download (14).jpg">
            <a:extLst>
              <a:ext uri="{FF2B5EF4-FFF2-40B4-BE49-F238E27FC236}">
                <a16:creationId xmlns:a16="http://schemas.microsoft.com/office/drawing/2014/main" id="{AEE7EC9D-59CC-4C65-A756-051AFE659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783" y="819897"/>
            <a:ext cx="3061129" cy="19541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8" name="Picture 37" descr="gddfgd.png">
            <a:extLst>
              <a:ext uri="{FF2B5EF4-FFF2-40B4-BE49-F238E27FC236}">
                <a16:creationId xmlns:a16="http://schemas.microsoft.com/office/drawing/2014/main" id="{C5932FBF-123C-427F-9BAD-96DD13DEF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784" y="3506516"/>
            <a:ext cx="3061129" cy="2098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9" name="Picture 38" descr="river.jpg">
            <a:extLst>
              <a:ext uri="{FF2B5EF4-FFF2-40B4-BE49-F238E27FC236}">
                <a16:creationId xmlns:a16="http://schemas.microsoft.com/office/drawing/2014/main" id="{F41D778E-5776-4860-9639-425CF5E11B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136" y="3492680"/>
            <a:ext cx="3130597" cy="21253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" name="Picture 39" descr="ocean.jpg">
            <a:extLst>
              <a:ext uri="{FF2B5EF4-FFF2-40B4-BE49-F238E27FC236}">
                <a16:creationId xmlns:a16="http://schemas.microsoft.com/office/drawing/2014/main" id="{A4116FD8-80F3-46ED-8D29-30E75045BDF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136" y="819897"/>
            <a:ext cx="3130597" cy="19541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" name="Picture 40" descr="soil.jpg">
            <a:extLst>
              <a:ext uri="{FF2B5EF4-FFF2-40B4-BE49-F238E27FC236}">
                <a16:creationId xmlns:a16="http://schemas.microsoft.com/office/drawing/2014/main" id="{30CB03CA-8B30-45AE-B36C-C91A9A0AC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6531" y="823253"/>
            <a:ext cx="3027269" cy="19612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2" name="Picture 41" descr="forest.jpg">
            <a:extLst>
              <a:ext uri="{FF2B5EF4-FFF2-40B4-BE49-F238E27FC236}">
                <a16:creationId xmlns:a16="http://schemas.microsoft.com/office/drawing/2014/main" id="{C0B83C18-1BE6-4CFB-BA3B-D4FAF9DAEA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6531" y="3545502"/>
            <a:ext cx="3027269" cy="21258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E5A73FC-3406-4FA3-92E6-D8F2015CF519}"/>
              </a:ext>
            </a:extLst>
          </p:cNvPr>
          <p:cNvSpPr txBox="1"/>
          <p:nvPr/>
        </p:nvSpPr>
        <p:spPr>
          <a:xfrm>
            <a:off x="1795022" y="2847898"/>
            <a:ext cx="133778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778039-3AE3-4C7F-A8FB-FB2CB913EEB4}"/>
              </a:ext>
            </a:extLst>
          </p:cNvPr>
          <p:cNvSpPr txBox="1"/>
          <p:nvPr/>
        </p:nvSpPr>
        <p:spPr>
          <a:xfrm>
            <a:off x="4094391" y="86207"/>
            <a:ext cx="440521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BD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 ছবিগুলোর নাম কী?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8926D1-A9FC-447A-8BAE-6E9AD523954D}"/>
              </a:ext>
            </a:extLst>
          </p:cNvPr>
          <p:cNvSpPr txBox="1"/>
          <p:nvPr/>
        </p:nvSpPr>
        <p:spPr>
          <a:xfrm>
            <a:off x="5759940" y="2850450"/>
            <a:ext cx="127973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সাগর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6BF515-0A1A-4991-8526-408E1F6C2299}"/>
              </a:ext>
            </a:extLst>
          </p:cNvPr>
          <p:cNvSpPr txBox="1"/>
          <p:nvPr/>
        </p:nvSpPr>
        <p:spPr>
          <a:xfrm>
            <a:off x="9616255" y="2847897"/>
            <a:ext cx="109151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4924C43-CBB9-429D-A651-6262D0DDDFDB}"/>
              </a:ext>
            </a:extLst>
          </p:cNvPr>
          <p:cNvSpPr txBox="1"/>
          <p:nvPr/>
        </p:nvSpPr>
        <p:spPr>
          <a:xfrm>
            <a:off x="9616255" y="5678465"/>
            <a:ext cx="173754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93CC73A-02AB-40F4-AD50-9844B1EF56DD}"/>
              </a:ext>
            </a:extLst>
          </p:cNvPr>
          <p:cNvSpPr txBox="1"/>
          <p:nvPr/>
        </p:nvSpPr>
        <p:spPr>
          <a:xfrm>
            <a:off x="5752171" y="5671355"/>
            <a:ext cx="112363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04572-8A74-4007-8EFE-D659C7AFB462}"/>
              </a:ext>
            </a:extLst>
          </p:cNvPr>
          <p:cNvSpPr txBox="1"/>
          <p:nvPr/>
        </p:nvSpPr>
        <p:spPr>
          <a:xfrm>
            <a:off x="2059927" y="5676380"/>
            <a:ext cx="190800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1121CC0-6133-458F-A01A-56AAD0E1DE8B}"/>
              </a:ext>
            </a:extLst>
          </p:cNvPr>
          <p:cNvSpPr txBox="1"/>
          <p:nvPr/>
        </p:nvSpPr>
        <p:spPr>
          <a:xfrm>
            <a:off x="3440526" y="6225299"/>
            <a:ext cx="547778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হচ্ছে প্রাকৃতিক পরিবেশের উপাদান।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757301" y="139571"/>
            <a:ext cx="7053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ভালোভাবে লক্ষ্য করঃ-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1121CC0-6133-458F-A01A-56AAD0E1DE8B}"/>
              </a:ext>
            </a:extLst>
          </p:cNvPr>
          <p:cNvSpPr txBox="1"/>
          <p:nvPr/>
        </p:nvSpPr>
        <p:spPr>
          <a:xfrm>
            <a:off x="4089291" y="76200"/>
            <a:ext cx="505619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পরিবেশের উপাদান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8351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00"/>
                            </p:stCondLst>
                            <p:childTnLst>
                              <p:par>
                                <p:cTn id="3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00"/>
                            </p:stCondLst>
                            <p:childTnLst>
                              <p:par>
                                <p:cTn id="4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00"/>
                            </p:stCondLst>
                            <p:childTnLst>
                              <p:par>
                                <p:cTn id="5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900"/>
                            </p:stCondLst>
                            <p:childTnLst>
                              <p:par>
                                <p:cTn id="5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4" grpId="1"/>
      <p:bldP spid="45" grpId="0"/>
      <p:bldP spid="46" grpId="0"/>
      <p:bldP spid="47" grpId="0"/>
      <p:bldP spid="48" grpId="0"/>
      <p:bldP spid="49" grpId="0"/>
      <p:bldP spid="50" grpId="0"/>
      <p:bldP spid="81" grpId="0"/>
      <p:bldP spid="81" grpId="1"/>
      <p:bldP spid="8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1329</Words>
  <Application>Microsoft Office PowerPoint</Application>
  <PresentationFormat>Widescreen</PresentationFormat>
  <Paragraphs>323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80</cp:revision>
  <dcterms:created xsi:type="dcterms:W3CDTF">2006-08-16T00:00:00Z</dcterms:created>
  <dcterms:modified xsi:type="dcterms:W3CDTF">2021-01-13T06:45:11Z</dcterms:modified>
</cp:coreProperties>
</file>