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8" r:id="rId17"/>
    <p:sldId id="280" r:id="rId18"/>
    <p:sldId id="282" r:id="rId19"/>
    <p:sldId id="284" r:id="rId20"/>
    <p:sldId id="286" r:id="rId21"/>
    <p:sldId id="288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85800" y="0"/>
            <a:ext cx="7696200" cy="16002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ouqs-valentines-day-flowers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43062"/>
            <a:ext cx="8521599" cy="4910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ন্য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5869" cy="6857999"/>
          </a:xfrm>
          <a:prstGeom prst="rect">
            <a:avLst/>
          </a:prstGeom>
        </p:spPr>
      </p:pic>
      <p:pic>
        <p:nvPicPr>
          <p:cNvPr id="3" name="Picture 2" descr="ন্যায 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0"/>
            <a:ext cx="4419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609600" y="381000"/>
            <a:ext cx="8077200" cy="41910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ন্যায্য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অধিকারঃ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ন্যায্য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ন্যায্য মানে যা পাওয়া উচিত সেটাই। কেউ কম কাজ করে কম টাকা পাবে, কেউ বেশি কাজ করলে বেশি পাবে—এটাই বলে ন্যায্য।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1100"/>
            <a:ext cx="2447925" cy="1866900"/>
          </a:xfrm>
          <a:prstGeom prst="rect">
            <a:avLst/>
          </a:prstGeom>
          <a:noFill/>
        </p:spPr>
      </p:pic>
      <p:pic>
        <p:nvPicPr>
          <p:cNvPr id="6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991100"/>
            <a:ext cx="2447925" cy="1866900"/>
          </a:xfrm>
          <a:prstGeom prst="rect">
            <a:avLst/>
          </a:prstGeom>
          <a:noFill/>
        </p:spPr>
      </p:pic>
      <p:pic>
        <p:nvPicPr>
          <p:cNvPr id="7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991100"/>
            <a:ext cx="2447925" cy="1866900"/>
          </a:xfrm>
          <a:prstGeom prst="rect">
            <a:avLst/>
          </a:prstGeom>
          <a:noFill/>
        </p:spPr>
      </p:pic>
      <p:pic>
        <p:nvPicPr>
          <p:cNvPr id="8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991100"/>
            <a:ext cx="24479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স,ম্পত্ত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4" name="Picture 3" descr="dalil--202003070717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0"/>
            <a:ext cx="4605867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609600" y="381000"/>
            <a:ext cx="8077200" cy="4191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অধিকারঃ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1100"/>
            <a:ext cx="2447925" cy="1866900"/>
          </a:xfrm>
          <a:prstGeom prst="rect">
            <a:avLst/>
          </a:prstGeom>
          <a:noFill/>
        </p:spPr>
      </p:pic>
      <p:pic>
        <p:nvPicPr>
          <p:cNvPr id="6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991100"/>
            <a:ext cx="2447925" cy="1866900"/>
          </a:xfrm>
          <a:prstGeom prst="rect">
            <a:avLst/>
          </a:prstGeom>
          <a:noFill/>
        </p:spPr>
      </p:pic>
      <p:pic>
        <p:nvPicPr>
          <p:cNvPr id="7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991100"/>
            <a:ext cx="2447925" cy="1866900"/>
          </a:xfrm>
          <a:prstGeom prst="rect">
            <a:avLst/>
          </a:prstGeom>
          <a:noFill/>
        </p:spPr>
      </p:pic>
      <p:pic>
        <p:nvPicPr>
          <p:cNvPr id="8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991100"/>
            <a:ext cx="24479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অ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015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অবকাশ 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856" y="0"/>
            <a:ext cx="4423144" cy="4724400"/>
          </a:xfrm>
          <a:prstGeom prst="rect">
            <a:avLst/>
          </a:prstGeom>
        </p:spPr>
      </p:pic>
      <p:pic>
        <p:nvPicPr>
          <p:cNvPr id="4" name="Picture 3" descr="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648201" cy="4724400"/>
          </a:xfrm>
          <a:prstGeom prst="rect">
            <a:avLst/>
          </a:prstGeom>
        </p:spPr>
      </p:pic>
      <p:pic>
        <p:nvPicPr>
          <p:cNvPr id="5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91100"/>
            <a:ext cx="2447925" cy="1866900"/>
          </a:xfrm>
          <a:prstGeom prst="rect">
            <a:avLst/>
          </a:prstGeom>
          <a:noFill/>
        </p:spPr>
      </p:pic>
      <p:pic>
        <p:nvPicPr>
          <p:cNvPr id="6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991100"/>
            <a:ext cx="2447925" cy="1866900"/>
          </a:xfrm>
          <a:prstGeom prst="rect">
            <a:avLst/>
          </a:prstGeom>
          <a:noFill/>
        </p:spPr>
      </p:pic>
      <p:pic>
        <p:nvPicPr>
          <p:cNvPr id="7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991100"/>
            <a:ext cx="2447925" cy="1866900"/>
          </a:xfrm>
          <a:prstGeom prst="rect">
            <a:avLst/>
          </a:prstGeom>
          <a:noFill/>
        </p:spPr>
      </p:pic>
      <p:pic>
        <p:nvPicPr>
          <p:cNvPr id="8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991100"/>
            <a:ext cx="24479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609600" y="381000"/>
            <a:ext cx="8077200" cy="41910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অবকাশ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অধিকারঃ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যেখানেই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সবারই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অবকাশ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1100"/>
            <a:ext cx="2447925" cy="1866900"/>
          </a:xfrm>
          <a:prstGeom prst="rect">
            <a:avLst/>
          </a:prstGeom>
          <a:noFill/>
        </p:spPr>
      </p:pic>
      <p:pic>
        <p:nvPicPr>
          <p:cNvPr id="6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991100"/>
            <a:ext cx="2447925" cy="1866900"/>
          </a:xfrm>
          <a:prstGeom prst="rect">
            <a:avLst/>
          </a:prstGeom>
          <a:noFill/>
        </p:spPr>
      </p:pic>
      <p:pic>
        <p:nvPicPr>
          <p:cNvPr id="7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991100"/>
            <a:ext cx="2447925" cy="1866900"/>
          </a:xfrm>
          <a:prstGeom prst="rect">
            <a:avLst/>
          </a:prstGeom>
          <a:noFill/>
        </p:spPr>
      </p:pic>
      <p:pic>
        <p:nvPicPr>
          <p:cNvPr id="8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991100"/>
            <a:ext cx="24479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457200"/>
            <a:ext cx="7467600" cy="11430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609600" y="1752600"/>
            <a:ext cx="8001000" cy="297180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ন্যায্য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অবকাশ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6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1100"/>
            <a:ext cx="2447925" cy="1866900"/>
          </a:xfrm>
          <a:prstGeom prst="rect">
            <a:avLst/>
          </a:prstGeom>
          <a:noFill/>
        </p:spPr>
      </p:pic>
      <p:pic>
        <p:nvPicPr>
          <p:cNvPr id="6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991100"/>
            <a:ext cx="2447925" cy="1866900"/>
          </a:xfrm>
          <a:prstGeom prst="rect">
            <a:avLst/>
          </a:prstGeom>
          <a:noFill/>
        </p:spPr>
      </p:pic>
      <p:pic>
        <p:nvPicPr>
          <p:cNvPr id="7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991100"/>
            <a:ext cx="2447925" cy="1866900"/>
          </a:xfrm>
          <a:prstGeom prst="rect">
            <a:avLst/>
          </a:prstGeom>
          <a:noFill/>
        </p:spPr>
      </p:pic>
      <p:pic>
        <p:nvPicPr>
          <p:cNvPr id="8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991100"/>
            <a:ext cx="24479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228600"/>
            <a:ext cx="67818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2২-2৩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shot_2021-01-27_22002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76400"/>
            <a:ext cx="3684778" cy="48951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 descr="Screenshot_2021-01-27_22003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3111"/>
            <a:ext cx="3733800" cy="49318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457200"/>
            <a:ext cx="7467600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609600" y="1752600"/>
            <a:ext cx="8001000" cy="297180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ন্যায্য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পারিশ্রমিক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6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1100"/>
            <a:ext cx="2447925" cy="1866900"/>
          </a:xfrm>
          <a:prstGeom prst="rect">
            <a:avLst/>
          </a:prstGeom>
          <a:noFill/>
        </p:spPr>
      </p:pic>
      <p:pic>
        <p:nvPicPr>
          <p:cNvPr id="6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991100"/>
            <a:ext cx="2447925" cy="1866900"/>
          </a:xfrm>
          <a:prstGeom prst="rect">
            <a:avLst/>
          </a:prstGeom>
          <a:noFill/>
        </p:spPr>
      </p:pic>
      <p:pic>
        <p:nvPicPr>
          <p:cNvPr id="7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991100"/>
            <a:ext cx="2447925" cy="1866900"/>
          </a:xfrm>
          <a:prstGeom prst="rect">
            <a:avLst/>
          </a:prstGeom>
          <a:noFill/>
        </p:spPr>
      </p:pic>
      <p:pic>
        <p:nvPicPr>
          <p:cNvPr id="8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991100"/>
            <a:ext cx="24479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3429000" y="381000"/>
            <a:ext cx="5181600" cy="1600200"/>
          </a:xfrm>
          <a:prstGeom prst="plaque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0201117_122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47" y="228600"/>
            <a:ext cx="2586417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Flowchart: Alternate Process 4"/>
          <p:cNvSpPr/>
          <p:nvPr/>
        </p:nvSpPr>
        <p:spPr>
          <a:xfrm>
            <a:off x="533400" y="3352800"/>
            <a:ext cx="7848600" cy="31242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খালেদ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চিরিরবন্দর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চিরিরবন্দর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152400"/>
            <a:ext cx="7467600" cy="1447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3154680"/>
          <a:ext cx="76962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10000"/>
              </a:tblGrid>
              <a:tr h="91683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অধিকার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4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851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রোজগার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অধিকার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851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ন্যায্য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মজুরি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লাভের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অধিকার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851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সম্পত্তির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অধিকার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851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অবকাশ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ছুটি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লাভের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অধিকার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17526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152400"/>
            <a:ext cx="7467600" cy="1143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3276600"/>
          <a:ext cx="8077200" cy="323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454"/>
                <a:gridCol w="2581373"/>
                <a:gridCol w="2581373"/>
              </a:tblGrid>
              <a:tr h="9168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সামাজিক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অধিকার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রাজনৈতিক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অধিকার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অর্থনৈতিক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অধিকার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8511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8511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8511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8511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1284982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মজুর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ভোট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অবকাশযাপন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548" cy="7239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38200" y="152400"/>
            <a:ext cx="7467600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Internal Storage 5"/>
          <p:cNvSpPr/>
          <p:nvPr/>
        </p:nvSpPr>
        <p:spPr>
          <a:xfrm>
            <a:off x="3505200" y="1856936"/>
            <a:ext cx="5638800" cy="4543864"/>
          </a:xfrm>
          <a:prstGeom prst="flowChartInternalStorag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4</a:t>
            </a: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22-23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846"/>
            <a:ext cx="3413743" cy="45449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33600" y="152400"/>
            <a:ext cx="5029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683452" y="1447800"/>
            <a:ext cx="7848600" cy="5257800"/>
          </a:xfrm>
          <a:prstGeom prst="snip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৪.১.১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৪.১.২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৪.১.৩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৪.২.১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বাস্তবায়নের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৪.২.২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৪.২.৩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বাস্তবায়নে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6400" y="152400"/>
            <a:ext cx="5562600" cy="1143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আয় রোজগা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3999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28800" y="76200"/>
            <a:ext cx="563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য়ে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609600" y="381000"/>
            <a:ext cx="8077200" cy="59436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জীবনধারণের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রোজগার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সুষ্ঠুভাবে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নির্বাহের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অধিকারগুলো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রোজগার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স্বাধীনভাবে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রোজগারের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457200"/>
            <a:ext cx="74676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609600" y="2057400"/>
            <a:ext cx="8001000" cy="198120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এ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অধিকারগুলো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6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1100"/>
            <a:ext cx="2447925" cy="1866900"/>
          </a:xfrm>
          <a:prstGeom prst="rect">
            <a:avLst/>
          </a:prstGeom>
          <a:noFill/>
        </p:spPr>
      </p:pic>
      <p:pic>
        <p:nvPicPr>
          <p:cNvPr id="6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991100"/>
            <a:ext cx="2447925" cy="1866900"/>
          </a:xfrm>
          <a:prstGeom prst="rect">
            <a:avLst/>
          </a:prstGeom>
          <a:noFill/>
        </p:spPr>
      </p:pic>
      <p:pic>
        <p:nvPicPr>
          <p:cNvPr id="7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991100"/>
            <a:ext cx="2447925" cy="1866900"/>
          </a:xfrm>
          <a:prstGeom prst="rect">
            <a:avLst/>
          </a:prstGeom>
          <a:noFill/>
        </p:spPr>
      </p:pic>
      <p:pic>
        <p:nvPicPr>
          <p:cNvPr id="8" name="Picture 2" descr="C:\Users\Primary Property\Downloads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991100"/>
            <a:ext cx="24479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ন্যায্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Picture 2" descr="নৗ্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5420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323</Words>
  <Application>Microsoft Office PowerPoint</Application>
  <PresentationFormat>On-screen Show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Primary Property</dc:creator>
  <cp:lastModifiedBy>Primary Property</cp:lastModifiedBy>
  <cp:revision>39</cp:revision>
  <dcterms:created xsi:type="dcterms:W3CDTF">2006-08-16T00:00:00Z</dcterms:created>
  <dcterms:modified xsi:type="dcterms:W3CDTF">2021-01-27T22:56:33Z</dcterms:modified>
</cp:coreProperties>
</file>