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84" r:id="rId3"/>
    <p:sldId id="278" r:id="rId4"/>
    <p:sldId id="261" r:id="rId5"/>
    <p:sldId id="283" r:id="rId6"/>
    <p:sldId id="262" r:id="rId7"/>
    <p:sldId id="279" r:id="rId8"/>
    <p:sldId id="280" r:id="rId9"/>
    <p:sldId id="281" r:id="rId10"/>
    <p:sldId id="282" r:id="rId11"/>
    <p:sldId id="265" r:id="rId12"/>
    <p:sldId id="275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5AF62-66EA-413B-A1C2-19C0A28324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93E199-E8EF-4077-8F16-92286A467926}">
      <dgm:prSet phldrT="[Text]" custT="1"/>
      <dgm:spPr>
        <a:solidFill>
          <a:schemeClr val="bg2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উদ্যোগ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391807-545F-4FDC-B305-1D5D2CFAFCCD}" type="parTrans" cxnId="{DE036F4C-2E54-4FF7-AD70-0235FB5314D1}">
      <dgm:prSet/>
      <dgm:spPr/>
      <dgm:t>
        <a:bodyPr/>
        <a:lstStyle/>
        <a:p>
          <a:endParaRPr lang="en-US"/>
        </a:p>
      </dgm:t>
    </dgm:pt>
    <dgm:pt modelId="{567799EF-4028-4A8E-A22C-13DD6C8FE0A6}" type="sibTrans" cxnId="{DE036F4C-2E54-4FF7-AD70-0235FB5314D1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2144D022-BCDE-4D7F-8BE7-663CAE95600B}">
      <dgm:prSet phldrT="[Text]" custT="1"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ধারনা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28A3D6-78E5-4B74-920A-96023E57BC8B}" type="parTrans" cxnId="{22B11E36-B465-47E2-AC11-D316790DAD30}">
      <dgm:prSet/>
      <dgm:spPr/>
      <dgm:t>
        <a:bodyPr/>
        <a:lstStyle/>
        <a:p>
          <a:endParaRPr lang="en-US"/>
        </a:p>
      </dgm:t>
    </dgm:pt>
    <dgm:pt modelId="{C4220CDE-BD5F-4BE3-A7C9-C10A9F37B4D5}" type="sibTrans" cxnId="{22B11E36-B465-47E2-AC11-D316790DAD30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F3303ED-87D3-41D3-B450-BD07E43CA5D0}">
      <dgm:prSet phldrT="[Text]" custT="1"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সামর্থ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CA44D4-1588-4AD0-98DB-77DEA463D74A}" type="parTrans" cxnId="{BC4A6F4E-21D9-4D9F-B446-28EB71EF4B96}">
      <dgm:prSet/>
      <dgm:spPr/>
      <dgm:t>
        <a:bodyPr/>
        <a:lstStyle/>
        <a:p>
          <a:endParaRPr lang="en-US"/>
        </a:p>
      </dgm:t>
    </dgm:pt>
    <dgm:pt modelId="{9210C21D-15CB-4D01-A42D-0A5DF8174278}" type="sibTrans" cxnId="{BC4A6F4E-21D9-4D9F-B446-28EB71EF4B96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EB3CCC6C-619D-46F7-B3AC-036279AB91DB}">
      <dgm:prSet phldrT="[Text]" custT="1"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CF5CD3-7138-4774-9A57-5AFFF1E49285}" type="parTrans" cxnId="{70AFF868-5367-459B-A6BB-480CC5077A86}">
      <dgm:prSet/>
      <dgm:spPr/>
      <dgm:t>
        <a:bodyPr/>
        <a:lstStyle/>
        <a:p>
          <a:endParaRPr lang="en-US"/>
        </a:p>
      </dgm:t>
    </dgm:pt>
    <dgm:pt modelId="{7F6EC2BB-77E7-4EA8-81FA-B5401EF88EC1}" type="sibTrans" cxnId="{70AFF868-5367-459B-A6BB-480CC5077A86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1DB4A54-CF57-4A44-A8A8-F321C577AB96}">
      <dgm:prSet phldrT="[Text]" custT="1"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চুড়ান্ত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659E8F-5C3A-427A-8284-43A4E7F76251}" type="parTrans" cxnId="{C68C4321-36D8-4DD6-9F25-2EE84158A456}">
      <dgm:prSet/>
      <dgm:spPr/>
      <dgm:t>
        <a:bodyPr/>
        <a:lstStyle/>
        <a:p>
          <a:endParaRPr lang="en-US"/>
        </a:p>
      </dgm:t>
    </dgm:pt>
    <dgm:pt modelId="{20DEB2E8-7B3B-4FD3-845D-3F125B87A117}" type="sibTrans" cxnId="{C68C4321-36D8-4DD6-9F25-2EE84158A456}">
      <dgm:prSet/>
      <dgm:spPr/>
      <dgm:t>
        <a:bodyPr/>
        <a:lstStyle/>
        <a:p>
          <a:endParaRPr lang="en-US"/>
        </a:p>
      </dgm:t>
    </dgm:pt>
    <dgm:pt modelId="{711A87E2-25D7-48BB-A13F-B13F9B89C76E}" type="pres">
      <dgm:prSet presAssocID="{1E15AF62-66EA-413B-A1C2-19C0A2832480}" presName="Name0" presStyleCnt="0">
        <dgm:presLayoutVars>
          <dgm:dir/>
          <dgm:resizeHandles val="exact"/>
        </dgm:presLayoutVars>
      </dgm:prSet>
      <dgm:spPr/>
    </dgm:pt>
    <dgm:pt modelId="{11BA5A86-AF7E-45AF-9282-0FFEA1F9D824}" type="pres">
      <dgm:prSet presAssocID="{BB93E199-E8EF-4077-8F16-92286A467926}" presName="node" presStyleLbl="node1" presStyleIdx="0" presStyleCnt="5" custScaleX="111869" custScaleY="137902" custLinFactNeighborX="-326" custLinFactNeighborY="-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F56F-6369-44AA-A4D0-5FDC59E6ED1F}" type="pres">
      <dgm:prSet presAssocID="{567799EF-4028-4A8E-A22C-13DD6C8FE0A6}" presName="sibTrans" presStyleLbl="sibTrans2D1" presStyleIdx="0" presStyleCnt="4" custScaleX="37638" custScaleY="50719"/>
      <dgm:spPr/>
      <dgm:t>
        <a:bodyPr/>
        <a:lstStyle/>
        <a:p>
          <a:endParaRPr lang="en-US"/>
        </a:p>
      </dgm:t>
    </dgm:pt>
    <dgm:pt modelId="{57E0A316-877C-4B5D-87BC-131458AD0E76}" type="pres">
      <dgm:prSet presAssocID="{567799EF-4028-4A8E-A22C-13DD6C8FE0A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056ABB6-7760-498C-8EFE-39A99A0BABE3}" type="pres">
      <dgm:prSet presAssocID="{2144D022-BCDE-4D7F-8BE7-663CAE95600B}" presName="node" presStyleLbl="node1" presStyleIdx="1" presStyleCnt="5" custScaleX="91476" custScaleY="135956" custLinFactNeighborX="-3146" custLinFactNeighborY="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B42B-42F8-48AF-8678-3CDBADD2A5A3}" type="pres">
      <dgm:prSet presAssocID="{C4220CDE-BD5F-4BE3-A7C9-C10A9F37B4D5}" presName="sibTrans" presStyleLbl="sibTrans2D1" presStyleIdx="1" presStyleCnt="4" custScaleX="46135" custScaleY="54619"/>
      <dgm:spPr/>
      <dgm:t>
        <a:bodyPr/>
        <a:lstStyle/>
        <a:p>
          <a:endParaRPr lang="en-US"/>
        </a:p>
      </dgm:t>
    </dgm:pt>
    <dgm:pt modelId="{D83BF706-AA8F-4097-8038-788763B2A99D}" type="pres">
      <dgm:prSet presAssocID="{C4220CDE-BD5F-4BE3-A7C9-C10A9F37B4D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0CFDE0E-BB22-400E-B194-BE40D48F96C3}" type="pres">
      <dgm:prSet presAssocID="{DF3303ED-87D3-41D3-B450-BD07E43CA5D0}" presName="node" presStyleLbl="node1" presStyleIdx="2" presStyleCnt="5" custScaleX="110013" custScaleY="13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4707B-EEED-4DA3-8744-0FE4646C892E}" type="pres">
      <dgm:prSet presAssocID="{9210C21D-15CB-4D01-A42D-0A5DF8174278}" presName="sibTrans" presStyleLbl="sibTrans2D1" presStyleIdx="2" presStyleCnt="4" custScaleX="65913" custScaleY="50274"/>
      <dgm:spPr/>
      <dgm:t>
        <a:bodyPr/>
        <a:lstStyle/>
        <a:p>
          <a:endParaRPr lang="en-US"/>
        </a:p>
      </dgm:t>
    </dgm:pt>
    <dgm:pt modelId="{91781DE1-1409-40D7-9332-7EBC758DD09C}" type="pres">
      <dgm:prSet presAssocID="{9210C21D-15CB-4D01-A42D-0A5DF817427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DEB9AB1-E8C0-42F9-8715-EDAC44EDF8F5}" type="pres">
      <dgm:prSet presAssocID="{EB3CCC6C-619D-46F7-B3AC-036279AB91DB}" presName="node" presStyleLbl="node1" presStyleIdx="3" presStyleCnt="5" custScaleX="103617" custScaleY="130856" custLinFactNeighborX="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1B2AA-FA90-453D-A0EE-63F35ADA4E84}" type="pres">
      <dgm:prSet presAssocID="{7F6EC2BB-77E7-4EA8-81FA-B5401EF88EC1}" presName="sibTrans" presStyleLbl="sibTrans2D1" presStyleIdx="3" presStyleCnt="4" custScaleX="49254" custScaleY="50275" custLinFactNeighborX="-7129" custLinFactNeighborY="1523"/>
      <dgm:spPr/>
      <dgm:t>
        <a:bodyPr/>
        <a:lstStyle/>
        <a:p>
          <a:endParaRPr lang="en-US"/>
        </a:p>
      </dgm:t>
    </dgm:pt>
    <dgm:pt modelId="{738B5285-9CDD-44CF-B908-DF9DE00419CE}" type="pres">
      <dgm:prSet presAssocID="{7F6EC2BB-77E7-4EA8-81FA-B5401EF88EC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3AEFCE4-C503-4341-B2BF-CF4EB6DC6FDF}" type="pres">
      <dgm:prSet presAssocID="{41DB4A54-CF57-4A44-A8A8-F321C577AB96}" presName="node" presStyleLbl="node1" presStyleIdx="4" presStyleCnt="5" custScaleX="109162" custScaleY="125543" custLinFactNeighborX="-13822" custLinFactNeighborY="2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11E36-B465-47E2-AC11-D316790DAD30}" srcId="{1E15AF62-66EA-413B-A1C2-19C0A2832480}" destId="{2144D022-BCDE-4D7F-8BE7-663CAE95600B}" srcOrd="1" destOrd="0" parTransId="{8628A3D6-78E5-4B74-920A-96023E57BC8B}" sibTransId="{C4220CDE-BD5F-4BE3-A7C9-C10A9F37B4D5}"/>
    <dgm:cxn modelId="{1DD53BBE-4CEF-4472-BA14-81A75F7A6DC1}" type="presOf" srcId="{7F6EC2BB-77E7-4EA8-81FA-B5401EF88EC1}" destId="{738B5285-9CDD-44CF-B908-DF9DE00419CE}" srcOrd="1" destOrd="0" presId="urn:microsoft.com/office/officeart/2005/8/layout/process1"/>
    <dgm:cxn modelId="{398A62BE-9A7B-421F-B4B5-B1F7FC071A0F}" type="presOf" srcId="{BB93E199-E8EF-4077-8F16-92286A467926}" destId="{11BA5A86-AF7E-45AF-9282-0FFEA1F9D824}" srcOrd="0" destOrd="0" presId="urn:microsoft.com/office/officeart/2005/8/layout/process1"/>
    <dgm:cxn modelId="{ED05E9F1-4735-49C9-A5BD-1CD6C68DAFC0}" type="presOf" srcId="{EB3CCC6C-619D-46F7-B3AC-036279AB91DB}" destId="{5DEB9AB1-E8C0-42F9-8715-EDAC44EDF8F5}" srcOrd="0" destOrd="0" presId="urn:microsoft.com/office/officeart/2005/8/layout/process1"/>
    <dgm:cxn modelId="{1510591E-9A43-468E-8E44-2B7B64A099AF}" type="presOf" srcId="{9210C21D-15CB-4D01-A42D-0A5DF8174278}" destId="{51B4707B-EEED-4DA3-8744-0FE4646C892E}" srcOrd="0" destOrd="0" presId="urn:microsoft.com/office/officeart/2005/8/layout/process1"/>
    <dgm:cxn modelId="{EC57985A-4113-452F-8CAD-D15C6AE4A405}" type="presOf" srcId="{C4220CDE-BD5F-4BE3-A7C9-C10A9F37B4D5}" destId="{19FDB42B-42F8-48AF-8678-3CDBADD2A5A3}" srcOrd="0" destOrd="0" presId="urn:microsoft.com/office/officeart/2005/8/layout/process1"/>
    <dgm:cxn modelId="{B72F52F6-3D55-49AA-9BA3-A4C54F7CFC4D}" type="presOf" srcId="{1E15AF62-66EA-413B-A1C2-19C0A2832480}" destId="{711A87E2-25D7-48BB-A13F-B13F9B89C76E}" srcOrd="0" destOrd="0" presId="urn:microsoft.com/office/officeart/2005/8/layout/process1"/>
    <dgm:cxn modelId="{70AFF868-5367-459B-A6BB-480CC5077A86}" srcId="{1E15AF62-66EA-413B-A1C2-19C0A2832480}" destId="{EB3CCC6C-619D-46F7-B3AC-036279AB91DB}" srcOrd="3" destOrd="0" parTransId="{61CF5CD3-7138-4774-9A57-5AFFF1E49285}" sibTransId="{7F6EC2BB-77E7-4EA8-81FA-B5401EF88EC1}"/>
    <dgm:cxn modelId="{B4C40A5A-FEFD-4CDF-9938-AE0722C59D70}" type="presOf" srcId="{7F6EC2BB-77E7-4EA8-81FA-B5401EF88EC1}" destId="{4891B2AA-FA90-453D-A0EE-63F35ADA4E84}" srcOrd="0" destOrd="0" presId="urn:microsoft.com/office/officeart/2005/8/layout/process1"/>
    <dgm:cxn modelId="{D7D44903-B70F-4B56-8A75-E0C09AE68B0F}" type="presOf" srcId="{567799EF-4028-4A8E-A22C-13DD6C8FE0A6}" destId="{57E0A316-877C-4B5D-87BC-131458AD0E76}" srcOrd="1" destOrd="0" presId="urn:microsoft.com/office/officeart/2005/8/layout/process1"/>
    <dgm:cxn modelId="{0409FD86-7E0D-40A1-989C-CE2AFB96E5C6}" type="presOf" srcId="{41DB4A54-CF57-4A44-A8A8-F321C577AB96}" destId="{23AEFCE4-C503-4341-B2BF-CF4EB6DC6FDF}" srcOrd="0" destOrd="0" presId="urn:microsoft.com/office/officeart/2005/8/layout/process1"/>
    <dgm:cxn modelId="{BC4A6F4E-21D9-4D9F-B446-28EB71EF4B96}" srcId="{1E15AF62-66EA-413B-A1C2-19C0A2832480}" destId="{DF3303ED-87D3-41D3-B450-BD07E43CA5D0}" srcOrd="2" destOrd="0" parTransId="{86CA44D4-1588-4AD0-98DB-77DEA463D74A}" sibTransId="{9210C21D-15CB-4D01-A42D-0A5DF8174278}"/>
    <dgm:cxn modelId="{DE036F4C-2E54-4FF7-AD70-0235FB5314D1}" srcId="{1E15AF62-66EA-413B-A1C2-19C0A2832480}" destId="{BB93E199-E8EF-4077-8F16-92286A467926}" srcOrd="0" destOrd="0" parTransId="{9A391807-545F-4FDC-B305-1D5D2CFAFCCD}" sibTransId="{567799EF-4028-4A8E-A22C-13DD6C8FE0A6}"/>
    <dgm:cxn modelId="{6742571F-45AE-4DA9-855F-8464C2CA34DE}" type="presOf" srcId="{9210C21D-15CB-4D01-A42D-0A5DF8174278}" destId="{91781DE1-1409-40D7-9332-7EBC758DD09C}" srcOrd="1" destOrd="0" presId="urn:microsoft.com/office/officeart/2005/8/layout/process1"/>
    <dgm:cxn modelId="{7E461E80-A310-42E9-867D-70F6FEE20B18}" type="presOf" srcId="{2144D022-BCDE-4D7F-8BE7-663CAE95600B}" destId="{F056ABB6-7760-498C-8EFE-39A99A0BABE3}" srcOrd="0" destOrd="0" presId="urn:microsoft.com/office/officeart/2005/8/layout/process1"/>
    <dgm:cxn modelId="{721F3A9E-7D0C-4CFB-8CF2-2EE3A3278B66}" type="presOf" srcId="{DF3303ED-87D3-41D3-B450-BD07E43CA5D0}" destId="{00CFDE0E-BB22-400E-B194-BE40D48F96C3}" srcOrd="0" destOrd="0" presId="urn:microsoft.com/office/officeart/2005/8/layout/process1"/>
    <dgm:cxn modelId="{5C22F5B0-A388-484B-9414-60EB0FA94C4C}" type="presOf" srcId="{C4220CDE-BD5F-4BE3-A7C9-C10A9F37B4D5}" destId="{D83BF706-AA8F-4097-8038-788763B2A99D}" srcOrd="1" destOrd="0" presId="urn:microsoft.com/office/officeart/2005/8/layout/process1"/>
    <dgm:cxn modelId="{C68C4321-36D8-4DD6-9F25-2EE84158A456}" srcId="{1E15AF62-66EA-413B-A1C2-19C0A2832480}" destId="{41DB4A54-CF57-4A44-A8A8-F321C577AB96}" srcOrd="4" destOrd="0" parTransId="{64659E8F-5C3A-427A-8284-43A4E7F76251}" sibTransId="{20DEB2E8-7B3B-4FD3-845D-3F125B87A117}"/>
    <dgm:cxn modelId="{6474B9BB-1858-4ECC-86E9-522A116937D6}" type="presOf" srcId="{567799EF-4028-4A8E-A22C-13DD6C8FE0A6}" destId="{4D54F56F-6369-44AA-A4D0-5FDC59E6ED1F}" srcOrd="0" destOrd="0" presId="urn:microsoft.com/office/officeart/2005/8/layout/process1"/>
    <dgm:cxn modelId="{FCC92891-BEA1-4DC6-8DCD-9A09F911EB3F}" type="presParOf" srcId="{711A87E2-25D7-48BB-A13F-B13F9B89C76E}" destId="{11BA5A86-AF7E-45AF-9282-0FFEA1F9D824}" srcOrd="0" destOrd="0" presId="urn:microsoft.com/office/officeart/2005/8/layout/process1"/>
    <dgm:cxn modelId="{0D3141F2-F35B-412B-8475-9A99ADA952B2}" type="presParOf" srcId="{711A87E2-25D7-48BB-A13F-B13F9B89C76E}" destId="{4D54F56F-6369-44AA-A4D0-5FDC59E6ED1F}" srcOrd="1" destOrd="0" presId="urn:microsoft.com/office/officeart/2005/8/layout/process1"/>
    <dgm:cxn modelId="{6526C5C0-14B0-4469-9A99-FA544B6C21D1}" type="presParOf" srcId="{4D54F56F-6369-44AA-A4D0-5FDC59E6ED1F}" destId="{57E0A316-877C-4B5D-87BC-131458AD0E76}" srcOrd="0" destOrd="0" presId="urn:microsoft.com/office/officeart/2005/8/layout/process1"/>
    <dgm:cxn modelId="{55DAFE57-0767-4828-A995-5E21D3E62F18}" type="presParOf" srcId="{711A87E2-25D7-48BB-A13F-B13F9B89C76E}" destId="{F056ABB6-7760-498C-8EFE-39A99A0BABE3}" srcOrd="2" destOrd="0" presId="urn:microsoft.com/office/officeart/2005/8/layout/process1"/>
    <dgm:cxn modelId="{40931A44-FE6D-4EB6-8291-F18CE95E3CC8}" type="presParOf" srcId="{711A87E2-25D7-48BB-A13F-B13F9B89C76E}" destId="{19FDB42B-42F8-48AF-8678-3CDBADD2A5A3}" srcOrd="3" destOrd="0" presId="urn:microsoft.com/office/officeart/2005/8/layout/process1"/>
    <dgm:cxn modelId="{83F33C4C-5EEF-41F9-A556-C79DECAAC4BB}" type="presParOf" srcId="{19FDB42B-42F8-48AF-8678-3CDBADD2A5A3}" destId="{D83BF706-AA8F-4097-8038-788763B2A99D}" srcOrd="0" destOrd="0" presId="urn:microsoft.com/office/officeart/2005/8/layout/process1"/>
    <dgm:cxn modelId="{C7C33A08-9729-4F5C-A92D-9E04D6F67222}" type="presParOf" srcId="{711A87E2-25D7-48BB-A13F-B13F9B89C76E}" destId="{00CFDE0E-BB22-400E-B194-BE40D48F96C3}" srcOrd="4" destOrd="0" presId="urn:microsoft.com/office/officeart/2005/8/layout/process1"/>
    <dgm:cxn modelId="{F49EB23F-29BA-4B60-93B2-E6D6954EDD5E}" type="presParOf" srcId="{711A87E2-25D7-48BB-A13F-B13F9B89C76E}" destId="{51B4707B-EEED-4DA3-8744-0FE4646C892E}" srcOrd="5" destOrd="0" presId="urn:microsoft.com/office/officeart/2005/8/layout/process1"/>
    <dgm:cxn modelId="{E707F367-9B0B-43ED-B0DD-A70432F7EF25}" type="presParOf" srcId="{51B4707B-EEED-4DA3-8744-0FE4646C892E}" destId="{91781DE1-1409-40D7-9332-7EBC758DD09C}" srcOrd="0" destOrd="0" presId="urn:microsoft.com/office/officeart/2005/8/layout/process1"/>
    <dgm:cxn modelId="{3E71C68E-AAC8-4441-9069-92144500684B}" type="presParOf" srcId="{711A87E2-25D7-48BB-A13F-B13F9B89C76E}" destId="{5DEB9AB1-E8C0-42F9-8715-EDAC44EDF8F5}" srcOrd="6" destOrd="0" presId="urn:microsoft.com/office/officeart/2005/8/layout/process1"/>
    <dgm:cxn modelId="{BCA19AFF-B419-4B8B-9272-7E6599728715}" type="presParOf" srcId="{711A87E2-25D7-48BB-A13F-B13F9B89C76E}" destId="{4891B2AA-FA90-453D-A0EE-63F35ADA4E84}" srcOrd="7" destOrd="0" presId="urn:microsoft.com/office/officeart/2005/8/layout/process1"/>
    <dgm:cxn modelId="{00A1ED5B-6644-415D-A53B-D4D69F8B1A6F}" type="presParOf" srcId="{4891B2AA-FA90-453D-A0EE-63F35ADA4E84}" destId="{738B5285-9CDD-44CF-B908-DF9DE00419CE}" srcOrd="0" destOrd="0" presId="urn:microsoft.com/office/officeart/2005/8/layout/process1"/>
    <dgm:cxn modelId="{C38DE5C7-1A76-4E12-8E46-28025CA3A228}" type="presParOf" srcId="{711A87E2-25D7-48BB-A13F-B13F9B89C76E}" destId="{23AEFCE4-C503-4341-B2BF-CF4EB6DC6FD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5A86-AF7E-45AF-9282-0FFEA1F9D824}">
      <dsp:nvSpPr>
        <dsp:cNvPr id="0" name=""/>
        <dsp:cNvSpPr/>
      </dsp:nvSpPr>
      <dsp:spPr>
        <a:xfrm>
          <a:off x="7245" y="73027"/>
          <a:ext cx="1486989" cy="2824765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উদ্যোগ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797" y="116579"/>
        <a:ext cx="1399885" cy="2737661"/>
      </dsp:txXfrm>
    </dsp:sp>
    <dsp:sp modelId="{4D54F56F-6369-44AA-A4D0-5FDC59E6ED1F}">
      <dsp:nvSpPr>
        <dsp:cNvPr id="0" name=""/>
        <dsp:cNvSpPr/>
      </dsp:nvSpPr>
      <dsp:spPr>
        <a:xfrm rot="148200">
          <a:off x="1701834" y="1444993"/>
          <a:ext cx="99841" cy="1671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01848" y="1477787"/>
        <a:ext cx="69889" cy="100315"/>
      </dsp:txXfrm>
    </dsp:sp>
    <dsp:sp modelId="{F056ABB6-7760-498C-8EFE-39A99A0BABE3}">
      <dsp:nvSpPr>
        <dsp:cNvPr id="0" name=""/>
        <dsp:cNvSpPr/>
      </dsp:nvSpPr>
      <dsp:spPr>
        <a:xfrm>
          <a:off x="1994273" y="172825"/>
          <a:ext cx="1215921" cy="2784903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ধারনা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29886" y="208438"/>
        <a:ext cx="1144695" cy="2713677"/>
      </dsp:txXfrm>
    </dsp:sp>
    <dsp:sp modelId="{19FDB42B-42F8-48AF-8678-3CDBADD2A5A3}">
      <dsp:nvSpPr>
        <dsp:cNvPr id="0" name=""/>
        <dsp:cNvSpPr/>
      </dsp:nvSpPr>
      <dsp:spPr>
        <a:xfrm rot="21480043">
          <a:off x="3433208" y="1443818"/>
          <a:ext cx="138956" cy="18005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33221" y="1480555"/>
        <a:ext cx="97269" cy="108030"/>
      </dsp:txXfrm>
    </dsp:sp>
    <dsp:sp modelId="{00CFDE0E-BB22-400E-B194-BE40D48F96C3}">
      <dsp:nvSpPr>
        <dsp:cNvPr id="0" name=""/>
        <dsp:cNvSpPr/>
      </dsp:nvSpPr>
      <dsp:spPr>
        <a:xfrm>
          <a:off x="3778140" y="131273"/>
          <a:ext cx="1462319" cy="273486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সামর্থ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20970" y="174103"/>
        <a:ext cx="1376659" cy="2649201"/>
      </dsp:txXfrm>
    </dsp:sp>
    <dsp:sp modelId="{51B4707B-EEED-4DA3-8744-0FE4646C892E}">
      <dsp:nvSpPr>
        <dsp:cNvPr id="0" name=""/>
        <dsp:cNvSpPr/>
      </dsp:nvSpPr>
      <dsp:spPr>
        <a:xfrm>
          <a:off x="5421759" y="1415840"/>
          <a:ext cx="186098" cy="16572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421759" y="1448985"/>
        <a:ext cx="136380" cy="99437"/>
      </dsp:txXfrm>
    </dsp:sp>
    <dsp:sp modelId="{5DEB9AB1-E8C0-42F9-8715-EDAC44EDF8F5}">
      <dsp:nvSpPr>
        <dsp:cNvPr id="0" name=""/>
        <dsp:cNvSpPr/>
      </dsp:nvSpPr>
      <dsp:spPr>
        <a:xfrm>
          <a:off x="5773175" y="158486"/>
          <a:ext cx="1377302" cy="2680435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মুলক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13515" y="198826"/>
        <a:ext cx="1296622" cy="2599755"/>
      </dsp:txXfrm>
    </dsp:sp>
    <dsp:sp modelId="{4891B2AA-FA90-453D-A0EE-63F35ADA4E84}">
      <dsp:nvSpPr>
        <dsp:cNvPr id="0" name=""/>
        <dsp:cNvSpPr/>
      </dsp:nvSpPr>
      <dsp:spPr>
        <a:xfrm rot="88689">
          <a:off x="7282704" y="1443699"/>
          <a:ext cx="99611" cy="16573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282709" y="1476460"/>
        <a:ext cx="69728" cy="99438"/>
      </dsp:txXfrm>
    </dsp:sp>
    <dsp:sp modelId="{23AEFCE4-C503-4341-B2BF-CF4EB6DC6FDF}">
      <dsp:nvSpPr>
        <dsp:cNvPr id="0" name=""/>
        <dsp:cNvSpPr/>
      </dsp:nvSpPr>
      <dsp:spPr>
        <a:xfrm>
          <a:off x="7531935" y="259236"/>
          <a:ext cx="1451007" cy="2571605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চুড়ান্ত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74434" y="301735"/>
        <a:ext cx="1366009" cy="248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00AD-3AFD-4E93-A1CB-0401DA5170FE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4A8E-D350-447B-A9C0-94F0AF1A9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E8F8-61BA-4C63-8192-5574F2E66151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69E-14C9-4541-A436-D30D661AE728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15D9-DC78-4724-84E4-E51C80A3CDD3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8EA-25BC-4EEE-80F2-99F71AE216D6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F474-714A-4477-BD93-C7C2B8D8E057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8B88-0C4B-4036-8B44-769BACE400F2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635E-8F36-46FA-9A6F-3A330050C70A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8B98-1955-4DEE-93F5-7E5A342F175C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AA0-4E20-42CB-818E-EADE2F7F5A12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237E-FECF-4D28-994D-84B740FF68D1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A7-0748-428B-902E-4C806612D7F4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4-D3F2-4F03-BFD0-4AD1A0311F10}" type="datetime13">
              <a:rPr lang="en-US" smtClean="0"/>
              <a:pPr/>
              <a:t>3:54:37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BFBF-EFCB-4D22-BB6A-57AEB4F7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1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s-flowers-wallpapers-stills-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75"/>
            <a:ext cx="9144000" cy="54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130" y="159417"/>
            <a:ext cx="833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bn-IN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ডিজাইনের বিভিন্ন পর্যায় বর্ননা।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98877164"/>
              </p:ext>
            </p:extLst>
          </p:nvPr>
        </p:nvGraphicFramePr>
        <p:xfrm>
          <a:off x="83127" y="2461283"/>
          <a:ext cx="9144000" cy="299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6830" y="1019039"/>
            <a:ext cx="5159933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BA5A86-AF7E-45AF-9282-0FFEA1F9D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54F56F-6369-44AA-A4D0-5FDC59E6E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56ABB6-7760-498C-8EFE-39A99A0B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FDB42B-42F8-48AF-8678-3CDBADD2A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CFDE0E-BB22-400E-B194-BE40D48F9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B4707B-EEED-4DA3-8744-0FE4646C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EB9AB1-E8C0-42F9-8715-EDAC44E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91B2AA-FA90-453D-A0EE-63F35ADA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AEFCE4-C503-4341-B2BF-CF4EB6DC6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one"/>
        </p:bldSub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228276" y="1541117"/>
            <a:ext cx="2558956" cy="8490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4" y="32889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পণ্য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42" y="2443917"/>
            <a:ext cx="861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7920" y="554182"/>
            <a:ext cx="3456625" cy="1092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6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2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246" y="2413844"/>
            <a:ext cx="7968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নান্দনিক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2118" y="1442688"/>
            <a:ext cx="2759927" cy="971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ED7F-60D0-47DE-8E59-991A76E716D0}" type="datetime13">
              <a:rPr lang="en-US" smtClean="0"/>
              <a:pPr/>
              <a:t>3:54:40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788" y="4232700"/>
            <a:ext cx="83071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725" y="1353361"/>
            <a:ext cx="3078805" cy="948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tiny-house-design-esthetic-and-fungs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788" y="983034"/>
            <a:ext cx="4224236" cy="29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ton-n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2" y="1066335"/>
            <a:ext cx="7476893" cy="3463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2827" y="4654241"/>
            <a:ext cx="27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1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1779278" y="0"/>
            <a:ext cx="3850389" cy="6858000"/>
          </a:xfrm>
          <a:prstGeom prst="parallelogram">
            <a:avLst>
              <a:gd name="adj" fmla="val 63100"/>
            </a:avLst>
          </a:prstGeom>
          <a:gradFill>
            <a:gsLst>
              <a:gs pos="37000">
                <a:srgbClr val="00B050"/>
              </a:gs>
              <a:gs pos="13000">
                <a:srgbClr val="00B0F0"/>
              </a:gs>
              <a:gs pos="87000">
                <a:schemeClr val="accent5">
                  <a:lumMod val="60000"/>
                  <a:lumOff val="40000"/>
                </a:schemeClr>
              </a:gs>
              <a:gs pos="59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8" name="Parallelogram 7"/>
          <p:cNvSpPr/>
          <p:nvPr/>
        </p:nvSpPr>
        <p:spPr>
          <a:xfrm>
            <a:off x="4251960" y="1"/>
            <a:ext cx="3861581" cy="6858000"/>
          </a:xfrm>
          <a:prstGeom prst="parallelogram">
            <a:avLst>
              <a:gd name="adj" fmla="val 62554"/>
            </a:avLst>
          </a:prstGeom>
          <a:gradFill>
            <a:gsLst>
              <a:gs pos="71000">
                <a:schemeClr val="accent3">
                  <a:lumMod val="75000"/>
                </a:schemeClr>
              </a:gs>
              <a:gs pos="88000">
                <a:srgbClr val="0070C0"/>
              </a:gs>
              <a:gs pos="3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074177"/>
            <a:ext cx="3316773" cy="8572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0" y="2169994"/>
            <a:ext cx="5201795" cy="2169189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250" dirty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সিরাজুল</a:t>
            </a:r>
            <a:r>
              <a:rPr lang="en-US" sz="1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প্রভাষকঃ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আজগর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সিরাজদিখান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মুন্সিগঞ্জ</a:t>
            </a:r>
            <a:r>
              <a:rPr lang="en-US" sz="1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  <a:buNone/>
            </a:pP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Email: serajul</a:t>
            </a: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11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5980" y="1993349"/>
            <a:ext cx="2310775" cy="287130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 flipV="1">
            <a:off x="4620059" y="2169993"/>
            <a:ext cx="2914650" cy="605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69471" y="6326121"/>
            <a:ext cx="16097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Impact" panose="020B0806030902050204" pitchFamily="34" charset="0"/>
              </a:rPr>
              <a:t>www.aacollege.com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95530" y="6476162"/>
            <a:ext cx="3600452" cy="451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743" y="6499832"/>
            <a:ext cx="3652340" cy="260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3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AA0-4E20-42CB-818E-EADE2F7F5A12}" type="datetime13">
              <a:rPr lang="en-US" smtClean="0"/>
              <a:pPr/>
              <a:t>3:54:39 PM</a:t>
            </a:fld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44790"/>
              </p:ext>
            </p:extLst>
          </p:nvPr>
        </p:nvGraphicFramePr>
        <p:xfrm>
          <a:off x="5889625" y="6116638"/>
          <a:ext cx="26955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1547280" imgH="437760" progId="Package">
                  <p:embed/>
                </p:oleObj>
              </mc:Choice>
              <mc:Fallback>
                <p:oleObj name="Packager Shell Object" showAsIcon="1" r:id="rId3" imgW="154728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6116638"/>
                        <a:ext cx="26955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6056276"/>
            <a:ext cx="3480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36693"/>
            <a:ext cx="31736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05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ustrialDesig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2273"/>
            <a:ext cx="9144000" cy="600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2" y="1491346"/>
            <a:ext cx="3362532" cy="4427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Modern-Aesthetic-Bedroom-Interior-Design-of-The-Edgecliffe-Townhomes-by-GCBC-Los-Ange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72" y="1300344"/>
            <a:ext cx="4126832" cy="4618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29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AA0-4E20-42CB-818E-EADE2F7F5A12}" type="datetime13">
              <a:rPr lang="en-US" smtClean="0"/>
              <a:pPr/>
              <a:t>3:58:47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114098"/>
            <a:ext cx="8991600" cy="29238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9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 </a:t>
            </a:r>
            <a:r>
              <a:rPr lang="bn-IN" sz="9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9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Product Design</a:t>
            </a:r>
            <a:endParaRPr lang="en-US" sz="8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olltop.jpeg"/>
          <p:cNvPicPr>
            <a:picLocks noChangeAspect="1"/>
          </p:cNvPicPr>
          <p:nvPr/>
        </p:nvPicPr>
        <p:blipFill>
          <a:blip r:embed="rId2">
            <a:lum contrast="-84000"/>
          </a:blip>
          <a:stretch>
            <a:fillRect/>
          </a:stretch>
        </p:blipFill>
        <p:spPr>
          <a:xfrm>
            <a:off x="0" y="1015662"/>
            <a:ext cx="9144000" cy="5842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022" y="2367643"/>
            <a:ext cx="7502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/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পণ্য ডিজাইন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পণ্য ডিজাইনের বিভিন্ন পর্যায় বর্ননা করতে পারবে।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/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40" y="2194108"/>
            <a:ext cx="36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996" y="1338769"/>
            <a:ext cx="6398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98746"/>
              </p:ext>
            </p:extLst>
          </p:nvPr>
        </p:nvGraphicFramePr>
        <p:xfrm>
          <a:off x="6557212" y="4824662"/>
          <a:ext cx="1828800" cy="63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Packager Shell Object" showAsIcon="1" r:id="rId3" imgW="1180800" imgH="437760" progId="Package">
                  <p:embed/>
                </p:oleObj>
              </mc:Choice>
              <mc:Fallback>
                <p:oleObj name="Packager Shell Object" showAsIcon="1" r:id="rId3" imgW="1180800" imgH="4377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212" y="4824662"/>
                        <a:ext cx="1828800" cy="636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1842798" y="4249594"/>
            <a:ext cx="3662464" cy="12183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382" y="2746314"/>
            <a:ext cx="8894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itchFamily="2" charset="0"/>
              </a:rPr>
              <a:t>উত্তরঃ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আকার-আকৃতি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279" y="1068827"/>
            <a:ext cx="6580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300" dirty="0"/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3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3991" y="2279030"/>
            <a:ext cx="2830038" cy="8865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67127" y="3240824"/>
            <a:ext cx="6982028" cy="808343"/>
            <a:chOff x="963038" y="2003897"/>
            <a:chExt cx="9309371" cy="723090"/>
          </a:xfrm>
          <a:solidFill>
            <a:schemeClr val="tx1"/>
          </a:solidFill>
        </p:grpSpPr>
        <p:sp>
          <p:nvSpPr>
            <p:cNvPr id="15" name="Down Arrow 14"/>
            <p:cNvSpPr/>
            <p:nvPr/>
          </p:nvSpPr>
          <p:spPr>
            <a:xfrm>
              <a:off x="4260715" y="2383277"/>
              <a:ext cx="136187" cy="30155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238657" y="2425429"/>
              <a:ext cx="175097" cy="30155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Left-Right-Up Arrow 20"/>
            <p:cNvSpPr/>
            <p:nvPr/>
          </p:nvSpPr>
          <p:spPr>
            <a:xfrm>
              <a:off x="963038" y="2003897"/>
              <a:ext cx="9309371" cy="437745"/>
            </a:xfrm>
            <a:prstGeom prst="leftRightUp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130375" y="2393004"/>
              <a:ext cx="175097" cy="30155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627142" y="2399489"/>
              <a:ext cx="175097" cy="30155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55357" y="4071828"/>
            <a:ext cx="1947963" cy="8827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9281" y="4069394"/>
            <a:ext cx="1602632" cy="8779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76039" y="4072124"/>
            <a:ext cx="1638339" cy="8657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দিজাইন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96427" y="4061327"/>
            <a:ext cx="1758273" cy="8536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প্যাকেজিং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011" y="2368125"/>
            <a:ext cx="2328035" cy="5544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677" y="3180074"/>
            <a:ext cx="2428891" cy="549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004" y="4000876"/>
            <a:ext cx="2412903" cy="537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677" y="4802839"/>
            <a:ext cx="2604049" cy="539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প্যাকেজিং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616" y="4480190"/>
            <a:ext cx="5959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উপযোজিতায়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2জি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৩জিতে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 rot="4582903">
            <a:off x="3930461" y="852164"/>
            <a:ext cx="2393684" cy="396146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1953381" y="238897"/>
            <a:ext cx="61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 descr="Rollto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50" y="1609540"/>
            <a:ext cx="4457700" cy="2651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5720" y="4611337"/>
            <a:ext cx="4691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6056" y="4393889"/>
            <a:ext cx="456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ক্রেতাদের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পছন্দকে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" name="Picture 18" descr="Jayan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106" y="1509596"/>
            <a:ext cx="3145256" cy="28561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99353" y="4945874"/>
            <a:ext cx="608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আকার-আকৃতি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প্যাকেজিং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/>
          </a:p>
        </p:txBody>
      </p:sp>
      <p:pic>
        <p:nvPicPr>
          <p:cNvPr id="22" name="Picture 21" descr="creative-chips-packaging-design-india-inspiration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605" y="1274669"/>
            <a:ext cx="4491735" cy="304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 animBg="1"/>
      <p:bldP spid="11" grpId="1" animBg="1"/>
      <p:bldP spid="16" grpId="0"/>
      <p:bldP spid="16" grpId="1"/>
      <p:bldP spid="17" grpId="0"/>
      <p:bldP spid="17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307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Impact</vt:lpstr>
      <vt:lpstr>NikoshBAN</vt:lpstr>
      <vt:lpstr>Times New Roman</vt:lpstr>
      <vt:lpstr>Wingdings</vt:lpstr>
      <vt:lpstr>Office Theme</vt:lpstr>
      <vt:lpstr>Package</vt:lpstr>
      <vt:lpstr>Packager Shell Object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Acer</dc:creator>
  <cp:lastModifiedBy>User</cp:lastModifiedBy>
  <cp:revision>417</cp:revision>
  <dcterms:created xsi:type="dcterms:W3CDTF">2014-08-09T09:22:14Z</dcterms:created>
  <dcterms:modified xsi:type="dcterms:W3CDTF">2021-01-29T10:21:31Z</dcterms:modified>
</cp:coreProperties>
</file>